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ink/ink1.xml" ContentType="application/inkml+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2"/>
    <p:sldMasterId id="2147483675" r:id="rId3"/>
    <p:sldMasterId id="2147483692" r:id="rId4"/>
    <p:sldMasterId id="2147483702" r:id="rId5"/>
  </p:sldMasterIdLst>
  <p:notesMasterIdLst>
    <p:notesMasterId r:id="rId114"/>
  </p:notesMasterIdLst>
  <p:sldIdLst>
    <p:sldId id="405" r:id="rId6"/>
    <p:sldId id="409" r:id="rId7"/>
    <p:sldId id="407" r:id="rId8"/>
    <p:sldId id="417" r:id="rId9"/>
    <p:sldId id="418" r:id="rId10"/>
    <p:sldId id="650" r:id="rId11"/>
    <p:sldId id="419" r:id="rId12"/>
    <p:sldId id="413" r:id="rId13"/>
    <p:sldId id="410" r:id="rId14"/>
    <p:sldId id="420" r:id="rId15"/>
    <p:sldId id="415" r:id="rId16"/>
    <p:sldId id="601" r:id="rId17"/>
    <p:sldId id="645" r:id="rId18"/>
    <p:sldId id="602" r:id="rId19"/>
    <p:sldId id="603" r:id="rId20"/>
    <p:sldId id="604" r:id="rId21"/>
    <p:sldId id="605" r:id="rId22"/>
    <p:sldId id="434" r:id="rId23"/>
    <p:sldId id="656" r:id="rId24"/>
    <p:sldId id="657" r:id="rId25"/>
    <p:sldId id="595" r:id="rId26"/>
    <p:sldId id="585" r:id="rId27"/>
    <p:sldId id="647" r:id="rId28"/>
    <p:sldId id="586" r:id="rId29"/>
    <p:sldId id="587" r:id="rId30"/>
    <p:sldId id="588" r:id="rId31"/>
    <p:sldId id="589" r:id="rId32"/>
    <p:sldId id="590" r:id="rId33"/>
    <p:sldId id="591" r:id="rId34"/>
    <p:sldId id="592" r:id="rId35"/>
    <p:sldId id="593" r:id="rId36"/>
    <p:sldId id="594" r:id="rId37"/>
    <p:sldId id="651" r:id="rId38"/>
    <p:sldId id="653" r:id="rId39"/>
    <p:sldId id="654" r:id="rId40"/>
    <p:sldId id="655" r:id="rId41"/>
    <p:sldId id="646" r:id="rId42"/>
    <p:sldId id="455" r:id="rId43"/>
    <p:sldId id="456" r:id="rId44"/>
    <p:sldId id="658" r:id="rId45"/>
    <p:sldId id="458" r:id="rId46"/>
    <p:sldId id="659" r:id="rId47"/>
    <p:sldId id="459" r:id="rId48"/>
    <p:sldId id="660" r:id="rId49"/>
    <p:sldId id="461" r:id="rId50"/>
    <p:sldId id="462" r:id="rId51"/>
    <p:sldId id="463" r:id="rId52"/>
    <p:sldId id="596" r:id="rId53"/>
    <p:sldId id="466" r:id="rId54"/>
    <p:sldId id="465" r:id="rId55"/>
    <p:sldId id="661" r:id="rId56"/>
    <p:sldId id="468" r:id="rId57"/>
    <p:sldId id="469" r:id="rId58"/>
    <p:sldId id="470" r:id="rId59"/>
    <p:sldId id="471" r:id="rId60"/>
    <p:sldId id="472" r:id="rId61"/>
    <p:sldId id="597" r:id="rId62"/>
    <p:sldId id="663" r:id="rId63"/>
    <p:sldId id="474" r:id="rId64"/>
    <p:sldId id="475" r:id="rId65"/>
    <p:sldId id="675" r:id="rId66"/>
    <p:sldId id="476" r:id="rId67"/>
    <p:sldId id="477" r:id="rId68"/>
    <p:sldId id="478" r:id="rId69"/>
    <p:sldId id="479" r:id="rId70"/>
    <p:sldId id="480" r:id="rId71"/>
    <p:sldId id="481" r:id="rId72"/>
    <p:sldId id="482" r:id="rId73"/>
    <p:sldId id="483" r:id="rId74"/>
    <p:sldId id="611" r:id="rId75"/>
    <p:sldId id="664" r:id="rId76"/>
    <p:sldId id="662" r:id="rId77"/>
    <p:sldId id="486" r:id="rId78"/>
    <p:sldId id="487" r:id="rId79"/>
    <p:sldId id="598" r:id="rId80"/>
    <p:sldId id="488" r:id="rId81"/>
    <p:sldId id="489" r:id="rId82"/>
    <p:sldId id="676" r:id="rId83"/>
    <p:sldId id="621" r:id="rId84"/>
    <p:sldId id="677" r:id="rId85"/>
    <p:sldId id="678" r:id="rId86"/>
    <p:sldId id="617" r:id="rId87"/>
    <p:sldId id="618" r:id="rId88"/>
    <p:sldId id="679" r:id="rId89"/>
    <p:sldId id="625" r:id="rId90"/>
    <p:sldId id="665" r:id="rId91"/>
    <p:sldId id="626" r:id="rId92"/>
    <p:sldId id="627" r:id="rId93"/>
    <p:sldId id="667" r:id="rId94"/>
    <p:sldId id="379" r:id="rId95"/>
    <p:sldId id="629" r:id="rId96"/>
    <p:sldId id="640" r:id="rId97"/>
    <p:sldId id="641" r:id="rId98"/>
    <p:sldId id="642" r:id="rId99"/>
    <p:sldId id="643" r:id="rId100"/>
    <p:sldId id="630" r:id="rId101"/>
    <p:sldId id="631" r:id="rId102"/>
    <p:sldId id="632" r:id="rId103"/>
    <p:sldId id="633" r:id="rId104"/>
    <p:sldId id="670" r:id="rId105"/>
    <p:sldId id="671" r:id="rId106"/>
    <p:sldId id="635" r:id="rId107"/>
    <p:sldId id="636" r:id="rId108"/>
    <p:sldId id="638" r:id="rId109"/>
    <p:sldId id="637" r:id="rId110"/>
    <p:sldId id="644" r:id="rId111"/>
    <p:sldId id="673" r:id="rId112"/>
    <p:sldId id="674" r:id="rId11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FFFF"/>
    <a:srgbClr val="7CCC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alpha val="20000"/>
            </a:scheme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alpha val="20000"/>
            </a:schemeClr>
          </a:solidFill>
        </a:fill>
      </a:tcStyle>
    </a:firstCol>
    <a:lastRow>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508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noFill/>
        </a:fill>
      </a:tcStyle>
    </a:lastRow>
    <a:firstRow>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254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noFill/>
        </a:fill>
      </a:tcStyle>
    </a:firstRow>
  </a:tblStyle>
  <a:tblStyle styleId="{CF821DB8-F4EB-4A41-A1BA-3FCAFE7338EE}"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wholeTbl>
    <a:band2H>
      <a:tcTxStyle/>
      <a:tcStyle>
        <a:tcBdr/>
        <a:fill>
          <a:solidFill>
            <a:srgbClr val="FFFFFF"/>
          </a:solidFill>
        </a:fill>
      </a:tcStyle>
    </a:band2H>
    <a:firstCo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Col>
    <a:lastRow>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8CA"/>
          </a:solidFill>
        </a:fill>
      </a:tcStyle>
    </a:wholeTbl>
    <a:band2H>
      <a:tcTxStyle/>
      <a:tcStyle>
        <a:tcBdr/>
        <a:fill>
          <a:solidFill>
            <a:srgbClr val="FFF4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4"/>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4"/>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4"/>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テーマ スタイル 2 - アクセント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テーマ スタイル 2 - アクセント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584" autoAdjust="0"/>
    <p:restoredTop sz="94660" autoAdjust="0"/>
  </p:normalViewPr>
  <p:slideViewPr>
    <p:cSldViewPr snapToGrid="0" snapToObjects="1">
      <p:cViewPr varScale="1">
        <p:scale>
          <a:sx n="60" d="100"/>
          <a:sy n="60" d="100"/>
        </p:scale>
        <p:origin x="108" y="9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81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theme" Target="theme/theme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slide" Target="slides/slide105.xml"/><Relationship Id="rId115"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oleObject" Target="Book2"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757086505564595E-2"/>
          <c:y val="2.8811232865564834E-2"/>
          <c:w val="0.84267041712097757"/>
          <c:h val="0.61146971329583477"/>
        </c:manualLayout>
      </c:layout>
      <c:lineChart>
        <c:grouping val="standard"/>
        <c:varyColors val="0"/>
        <c:ser>
          <c:idx val="0"/>
          <c:order val="0"/>
          <c:tx>
            <c:strRef>
              <c:f>Sheet1!$B$1</c:f>
              <c:strCache>
                <c:ptCount val="1"/>
                <c:pt idx="0">
                  <c:v>年月</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m/d/yyyy</c:formatCode>
                <c:ptCount val="9"/>
                <c:pt idx="0" formatCode="mmm\-yy">
                  <c:v>42644</c:v>
                </c:pt>
                <c:pt idx="1">
                  <c:v>42675</c:v>
                </c:pt>
                <c:pt idx="2">
                  <c:v>42705</c:v>
                </c:pt>
                <c:pt idx="3">
                  <c:v>42736</c:v>
                </c:pt>
                <c:pt idx="4">
                  <c:v>42767</c:v>
                </c:pt>
                <c:pt idx="5">
                  <c:v>42795</c:v>
                </c:pt>
                <c:pt idx="6">
                  <c:v>42826</c:v>
                </c:pt>
                <c:pt idx="7">
                  <c:v>42856</c:v>
                </c:pt>
                <c:pt idx="8">
                  <c:v>42887</c:v>
                </c:pt>
              </c:numCache>
            </c:numRef>
          </c:cat>
          <c:val>
            <c:numRef>
              <c:f>Sheet1!$B$2:$B$10</c:f>
              <c:numCache>
                <c:formatCode>General</c:formatCode>
                <c:ptCount val="9"/>
                <c:pt idx="0">
                  <c:v>10</c:v>
                </c:pt>
                <c:pt idx="1">
                  <c:v>1715</c:v>
                </c:pt>
                <c:pt idx="2">
                  <c:v>2837</c:v>
                </c:pt>
                <c:pt idx="3">
                  <c:v>3395</c:v>
                </c:pt>
                <c:pt idx="4">
                  <c:v>18185</c:v>
                </c:pt>
                <c:pt idx="5">
                  <c:v>16656</c:v>
                </c:pt>
                <c:pt idx="6">
                  <c:v>40685</c:v>
                </c:pt>
                <c:pt idx="7">
                  <c:v>59423</c:v>
                </c:pt>
                <c:pt idx="8">
                  <c:v>223410</c:v>
                </c:pt>
              </c:numCache>
            </c:numRef>
          </c:val>
          <c:smooth val="0"/>
          <c:extLst>
            <c:ext xmlns:c16="http://schemas.microsoft.com/office/drawing/2014/chart" uri="{C3380CC4-5D6E-409C-BE32-E72D297353CC}">
              <c16:uniqueId val="{00000000-2BDC-46DC-B4A1-66E5C362EE7F}"/>
            </c:ext>
          </c:extLst>
        </c:ser>
        <c:dLbls>
          <c:showLegendKey val="0"/>
          <c:showVal val="0"/>
          <c:showCatName val="0"/>
          <c:showSerName val="0"/>
          <c:showPercent val="0"/>
          <c:showBubbleSize val="0"/>
        </c:dLbls>
        <c:marker val="1"/>
        <c:smooth val="0"/>
        <c:axId val="10948992"/>
        <c:axId val="10950528"/>
      </c:lineChart>
      <c:dateAx>
        <c:axId val="10948992"/>
        <c:scaling>
          <c:orientation val="minMax"/>
        </c:scaling>
        <c:delete val="0"/>
        <c:axPos val="b"/>
        <c:numFmt formatCode="yyyy&quot;年&quot;m&quot;月&quot;;@"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0950528"/>
        <c:crosses val="autoZero"/>
        <c:auto val="1"/>
        <c:lblOffset val="100"/>
        <c:baseTimeUnit val="months"/>
      </c:dateAx>
      <c:valAx>
        <c:axId val="109505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0948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Sheet1!$F$2</c:f>
              <c:strCache>
                <c:ptCount val="1"/>
                <c:pt idx="0">
                  <c:v>売上</c:v>
                </c:pt>
              </c:strCache>
            </c:strRef>
          </c:tx>
          <c:spPr>
            <a:solidFill>
              <a:schemeClr val="accent1"/>
            </a:solidFill>
            <a:ln>
              <a:noFill/>
            </a:ln>
            <a:effectLst/>
          </c:spPr>
          <c:invertIfNegative val="0"/>
          <c:dLbls>
            <c:dLbl>
              <c:idx val="1"/>
              <c:layout>
                <c:manualLayout>
                  <c:x val="-7.4906367041198503E-3"/>
                  <c:y val="-2.96296296296297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509-461C-BE2F-28705DFDDB3C}"/>
                </c:ext>
              </c:extLst>
            </c:dLbl>
            <c:dLbl>
              <c:idx val="4"/>
              <c:layout>
                <c:manualLayout>
                  <c:x val="-9.9875156054932256E-3"/>
                  <c:y val="2.96296296296295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509-461C-BE2F-28705DFDDB3C}"/>
                </c:ext>
              </c:extLst>
            </c:dLbl>
            <c:dLbl>
              <c:idx val="5"/>
              <c:layout>
                <c:manualLayout>
                  <c:x val="2.4968789013732834E-3"/>
                  <c:y val="2.53968253968253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509-461C-BE2F-28705DFDDB3C}"/>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FF0000"/>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Sheet1!$C$3:$C$8</c:f>
              <c:numCache>
                <c:formatCode>m"月"d"日"yyyy"年"</c:formatCode>
                <c:ptCount val="6"/>
                <c:pt idx="0">
                  <c:v>43221</c:v>
                </c:pt>
                <c:pt idx="1">
                  <c:v>43252</c:v>
                </c:pt>
                <c:pt idx="2">
                  <c:v>43282</c:v>
                </c:pt>
                <c:pt idx="3">
                  <c:v>43313</c:v>
                </c:pt>
                <c:pt idx="4">
                  <c:v>43344</c:v>
                </c:pt>
                <c:pt idx="5">
                  <c:v>43374</c:v>
                </c:pt>
              </c:numCache>
            </c:numRef>
          </c:cat>
          <c:val>
            <c:numRef>
              <c:f>Sheet1!$F$3:$F$8</c:f>
              <c:numCache>
                <c:formatCode>"¥"#,##0_);[Red]\("¥"#,##0\)</c:formatCode>
                <c:ptCount val="6"/>
                <c:pt idx="0">
                  <c:v>20</c:v>
                </c:pt>
                <c:pt idx="1">
                  <c:v>2500</c:v>
                </c:pt>
                <c:pt idx="2">
                  <c:v>27000</c:v>
                </c:pt>
                <c:pt idx="3">
                  <c:v>80000</c:v>
                </c:pt>
                <c:pt idx="4">
                  <c:v>280000</c:v>
                </c:pt>
                <c:pt idx="5">
                  <c:v>330000</c:v>
                </c:pt>
              </c:numCache>
            </c:numRef>
          </c:val>
          <c:extLst>
            <c:ext xmlns:c16="http://schemas.microsoft.com/office/drawing/2014/chart" uri="{C3380CC4-5D6E-409C-BE32-E72D297353CC}">
              <c16:uniqueId val="{00000003-D509-461C-BE2F-28705DFDDB3C}"/>
            </c:ext>
          </c:extLst>
        </c:ser>
        <c:dLbls>
          <c:showLegendKey val="0"/>
          <c:showVal val="0"/>
          <c:showCatName val="0"/>
          <c:showSerName val="0"/>
          <c:showPercent val="0"/>
          <c:showBubbleSize val="0"/>
        </c:dLbls>
        <c:gapWidth val="219"/>
        <c:overlap val="-27"/>
        <c:axId val="11966720"/>
        <c:axId val="11988992"/>
      </c:barChart>
      <c:lineChart>
        <c:grouping val="standard"/>
        <c:varyColors val="0"/>
        <c:ser>
          <c:idx val="2"/>
          <c:order val="2"/>
          <c:tx>
            <c:strRef>
              <c:f>Sheet1!$E$2</c:f>
              <c:strCache>
                <c:ptCount val="1"/>
                <c:pt idx="0">
                  <c:v>PV数</c:v>
                </c:pt>
              </c:strCache>
            </c:strRef>
          </c:tx>
          <c:spPr>
            <a:ln w="28575" cap="rnd">
              <a:solidFill>
                <a:schemeClr val="accent3"/>
              </a:solidFill>
              <a:round/>
            </a:ln>
            <a:effectLst/>
          </c:spPr>
          <c:marker>
            <c:symbol val="none"/>
          </c:marker>
          <c:dLbls>
            <c:dLbl>
              <c:idx val="2"/>
              <c:layout>
                <c:manualLayout>
                  <c:x val="-9.2384519350811489E-2"/>
                  <c:y val="-2.53968253968253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509-461C-BE2F-28705DFDDB3C}"/>
                </c:ext>
              </c:extLst>
            </c:dLbl>
            <c:dLbl>
              <c:idx val="3"/>
              <c:layout>
                <c:manualLayout>
                  <c:x val="-5.2434456928838954E-2"/>
                  <c:y val="-8.465608465608474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509-461C-BE2F-28705DFDDB3C}"/>
                </c:ext>
              </c:extLst>
            </c:dLbl>
            <c:dLbl>
              <c:idx val="4"/>
              <c:layout>
                <c:manualLayout>
                  <c:x val="-2.9962546816479585E-2"/>
                  <c:y val="-2.5396825396825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509-461C-BE2F-28705DFDDB3C}"/>
                </c:ext>
              </c:extLst>
            </c:dLbl>
            <c:dLbl>
              <c:idx val="5"/>
              <c:layout>
                <c:manualLayout>
                  <c:x val="-1.4981273408239701E-2"/>
                  <c:y val="1.2698412698412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509-461C-BE2F-28705DFDDB3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Sheet1!$C$3:$C$8</c:f>
              <c:numCache>
                <c:formatCode>m"月"d"日"yyyy"年"</c:formatCode>
                <c:ptCount val="6"/>
                <c:pt idx="0">
                  <c:v>43221</c:v>
                </c:pt>
                <c:pt idx="1">
                  <c:v>43252</c:v>
                </c:pt>
                <c:pt idx="2">
                  <c:v>43282</c:v>
                </c:pt>
                <c:pt idx="3">
                  <c:v>43313</c:v>
                </c:pt>
                <c:pt idx="4">
                  <c:v>43344</c:v>
                </c:pt>
                <c:pt idx="5">
                  <c:v>43374</c:v>
                </c:pt>
              </c:numCache>
            </c:numRef>
          </c:cat>
          <c:val>
            <c:numRef>
              <c:f>Sheet1!$E$3:$E$8</c:f>
              <c:numCache>
                <c:formatCode>#,##0</c:formatCode>
                <c:ptCount val="6"/>
                <c:pt idx="0" formatCode="General">
                  <c:v>398</c:v>
                </c:pt>
                <c:pt idx="1">
                  <c:v>14202</c:v>
                </c:pt>
                <c:pt idx="2">
                  <c:v>168075</c:v>
                </c:pt>
                <c:pt idx="3">
                  <c:v>403381</c:v>
                </c:pt>
                <c:pt idx="4">
                  <c:v>384061</c:v>
                </c:pt>
                <c:pt idx="5">
                  <c:v>271472</c:v>
                </c:pt>
              </c:numCache>
            </c:numRef>
          </c:val>
          <c:smooth val="0"/>
          <c:extLst>
            <c:ext xmlns:c16="http://schemas.microsoft.com/office/drawing/2014/chart" uri="{C3380CC4-5D6E-409C-BE32-E72D297353CC}">
              <c16:uniqueId val="{00000008-D509-461C-BE2F-28705DFDDB3C}"/>
            </c:ext>
          </c:extLst>
        </c:ser>
        <c:dLbls>
          <c:showLegendKey val="0"/>
          <c:showVal val="0"/>
          <c:showCatName val="0"/>
          <c:showSerName val="0"/>
          <c:showPercent val="0"/>
          <c:showBubbleSize val="0"/>
        </c:dLbls>
        <c:marker val="1"/>
        <c:smooth val="0"/>
        <c:axId val="11966720"/>
        <c:axId val="11988992"/>
      </c:lineChart>
      <c:lineChart>
        <c:grouping val="standard"/>
        <c:varyColors val="0"/>
        <c:ser>
          <c:idx val="1"/>
          <c:order val="1"/>
          <c:tx>
            <c:strRef>
              <c:f>Sheet1!$D$2</c:f>
              <c:strCache>
                <c:ptCount val="1"/>
                <c:pt idx="0">
                  <c:v>記事数</c:v>
                </c:pt>
              </c:strCache>
            </c:strRef>
          </c:tx>
          <c:spPr>
            <a:ln w="28575" cap="rnd">
              <a:solidFill>
                <a:srgbClr val="0070C0"/>
              </a:solidFill>
              <a:round/>
            </a:ln>
            <a:effectLst/>
          </c:spPr>
          <c:marker>
            <c:symbol val="none"/>
          </c:marker>
          <c:dLbls>
            <c:dLbl>
              <c:idx val="1"/>
              <c:layout>
                <c:manualLayout>
                  <c:x val="-2.7465667915106164E-2"/>
                  <c:y val="-4.23280423280423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509-461C-BE2F-28705DFDDB3C}"/>
                </c:ext>
              </c:extLst>
            </c:dLbl>
            <c:dLbl>
              <c:idx val="2"/>
              <c:layout>
                <c:manualLayout>
                  <c:x val="-3.495630461922606E-2"/>
                  <c:y val="-3.38624338624338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509-461C-BE2F-28705DFDDB3C}"/>
                </c:ext>
              </c:extLst>
            </c:dLbl>
            <c:dLbl>
              <c:idx val="3"/>
              <c:layout>
                <c:manualLayout>
                  <c:x val="-2.7465667915106119E-2"/>
                  <c:y val="-3.80952380952380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509-461C-BE2F-28705DFDDB3C}"/>
                </c:ext>
              </c:extLst>
            </c:dLbl>
            <c:dLbl>
              <c:idx val="4"/>
              <c:layout>
                <c:manualLayout>
                  <c:x val="-5.9925093632958892E-2"/>
                  <c:y val="-4.23280423280423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509-461C-BE2F-28705DFDDB3C}"/>
                </c:ext>
              </c:extLst>
            </c:dLbl>
            <c:dLbl>
              <c:idx val="5"/>
              <c:layout>
                <c:manualLayout>
                  <c:x val="0"/>
                  <c:y val="4.23280423280422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509-461C-BE2F-28705DFDDB3C}"/>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2060"/>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Sheet1!$C$3:$C$8</c:f>
              <c:numCache>
                <c:formatCode>m"月"d"日"yyyy"年"</c:formatCode>
                <c:ptCount val="6"/>
                <c:pt idx="0">
                  <c:v>43221</c:v>
                </c:pt>
                <c:pt idx="1">
                  <c:v>43252</c:v>
                </c:pt>
                <c:pt idx="2">
                  <c:v>43282</c:v>
                </c:pt>
                <c:pt idx="3">
                  <c:v>43313</c:v>
                </c:pt>
                <c:pt idx="4">
                  <c:v>43344</c:v>
                </c:pt>
                <c:pt idx="5">
                  <c:v>43374</c:v>
                </c:pt>
              </c:numCache>
            </c:numRef>
          </c:cat>
          <c:val>
            <c:numRef>
              <c:f>Sheet1!$D$3:$D$8</c:f>
              <c:numCache>
                <c:formatCode>General</c:formatCode>
                <c:ptCount val="6"/>
                <c:pt idx="0">
                  <c:v>68</c:v>
                </c:pt>
                <c:pt idx="1">
                  <c:v>54</c:v>
                </c:pt>
                <c:pt idx="2">
                  <c:v>66</c:v>
                </c:pt>
                <c:pt idx="3">
                  <c:v>53</c:v>
                </c:pt>
                <c:pt idx="4">
                  <c:v>64</c:v>
                </c:pt>
                <c:pt idx="5">
                  <c:v>41</c:v>
                </c:pt>
              </c:numCache>
            </c:numRef>
          </c:val>
          <c:smooth val="0"/>
          <c:extLst>
            <c:ext xmlns:c16="http://schemas.microsoft.com/office/drawing/2014/chart" uri="{C3380CC4-5D6E-409C-BE32-E72D297353CC}">
              <c16:uniqueId val="{0000000E-D509-461C-BE2F-28705DFDDB3C}"/>
            </c:ext>
          </c:extLst>
        </c:ser>
        <c:dLbls>
          <c:showLegendKey val="0"/>
          <c:showVal val="0"/>
          <c:showCatName val="0"/>
          <c:showSerName val="0"/>
          <c:showPercent val="0"/>
          <c:showBubbleSize val="0"/>
        </c:dLbls>
        <c:marker val="1"/>
        <c:smooth val="0"/>
        <c:axId val="11992064"/>
        <c:axId val="11990528"/>
      </c:lineChart>
      <c:dateAx>
        <c:axId val="11966720"/>
        <c:scaling>
          <c:orientation val="minMax"/>
        </c:scaling>
        <c:delete val="0"/>
        <c:axPos val="b"/>
        <c:numFmt formatCode="m&quot;月&quot;d&quot;日&quot;yyyy&quot;年&quot;"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1988992"/>
        <c:crosses val="autoZero"/>
        <c:auto val="1"/>
        <c:lblOffset val="100"/>
        <c:baseTimeUnit val="months"/>
      </c:dateAx>
      <c:valAx>
        <c:axId val="1198899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1966720"/>
        <c:crosses val="autoZero"/>
        <c:crossBetween val="between"/>
      </c:valAx>
      <c:valAx>
        <c:axId val="11990528"/>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1992064"/>
        <c:crosses val="max"/>
        <c:crossBetween val="between"/>
      </c:valAx>
      <c:dateAx>
        <c:axId val="11992064"/>
        <c:scaling>
          <c:orientation val="minMax"/>
        </c:scaling>
        <c:delete val="1"/>
        <c:axPos val="b"/>
        <c:numFmt formatCode="m&quot;月&quot;d&quot;日&quot;yyyy&quot;年&quot;" sourceLinked="1"/>
        <c:majorTickMark val="out"/>
        <c:minorTickMark val="none"/>
        <c:tickLblPos val="nextTo"/>
        <c:crossAx val="11990528"/>
        <c:crosses val="autoZero"/>
        <c:auto val="1"/>
        <c:lblOffset val="100"/>
        <c:baseTimeUnit val="months"/>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r>
              <a:rPr lang="ja-JP" altLang="en-US"/>
              <a:t>ブログの成長曲線（</a:t>
            </a:r>
            <a:r>
              <a:rPr lang="en-US" altLang="ja-JP"/>
              <a:t>Google</a:t>
            </a:r>
            <a:r>
              <a:rPr lang="ja-JP" altLang="en-US"/>
              <a:t> </a:t>
            </a:r>
            <a:r>
              <a:rPr lang="en-US" altLang="ja-JP"/>
              <a:t>Adsense</a:t>
            </a:r>
            <a:r>
              <a:rPr lang="ja-JP" altLang="en-US"/>
              <a:t>のみ）</a:t>
            </a:r>
            <a:endParaRPr lang="ja-JP"/>
          </a:p>
        </c:rich>
      </c:tx>
      <c:overlay val="0"/>
      <c:spPr>
        <a:noFill/>
        <a:ln>
          <a:noFill/>
        </a:ln>
        <a:effectLst/>
      </c:spPr>
    </c:title>
    <c:autoTitleDeleted val="0"/>
    <c:plotArea>
      <c:layout/>
      <c:barChart>
        <c:barDir val="col"/>
        <c:grouping val="clustered"/>
        <c:varyColors val="0"/>
        <c:ser>
          <c:idx val="0"/>
          <c:order val="0"/>
          <c:tx>
            <c:strRef>
              <c:f>Sheet1!$B$1</c:f>
              <c:strCache>
                <c:ptCount val="1"/>
                <c:pt idx="0">
                  <c:v>アドセンス収益</c:v>
                </c:pt>
              </c:strCache>
            </c:strRef>
          </c:tx>
          <c:spPr>
            <a:noFill/>
            <a:ln w="9525" cap="flat" cmpd="sng" algn="ctr">
              <a:solidFill>
                <a:schemeClr val="accent1"/>
              </a:solidFill>
              <a:miter lim="800000"/>
            </a:ln>
            <a:effectLst>
              <a:glow rad="63500">
                <a:schemeClr val="accent1">
                  <a:satMod val="175000"/>
                  <a:alpha val="25000"/>
                </a:schemeClr>
              </a:glo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7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Sheet1!$A$2:$A$15</c:f>
              <c:strCache>
                <c:ptCount val="14"/>
                <c:pt idx="0">
                  <c:v>１ヶ月目</c:v>
                </c:pt>
                <c:pt idx="1">
                  <c:v>２ヶ月目</c:v>
                </c:pt>
                <c:pt idx="2">
                  <c:v>３ヶ月目</c:v>
                </c:pt>
                <c:pt idx="3">
                  <c:v>４ヶ月目</c:v>
                </c:pt>
                <c:pt idx="4">
                  <c:v>５ヶ月目</c:v>
                </c:pt>
                <c:pt idx="5">
                  <c:v>６ヶ月目</c:v>
                </c:pt>
                <c:pt idx="6">
                  <c:v>７ヶ月目</c:v>
                </c:pt>
                <c:pt idx="7">
                  <c:v>８ヶ月目</c:v>
                </c:pt>
                <c:pt idx="8">
                  <c:v>９ヶ月目</c:v>
                </c:pt>
                <c:pt idx="9">
                  <c:v>10ヶ月目</c:v>
                </c:pt>
                <c:pt idx="10">
                  <c:v>11ヶ月目</c:v>
                </c:pt>
                <c:pt idx="11">
                  <c:v>12ヶ月目</c:v>
                </c:pt>
                <c:pt idx="12">
                  <c:v>13ヶ月目</c:v>
                </c:pt>
                <c:pt idx="13">
                  <c:v>14ヶ月目</c:v>
                </c:pt>
              </c:strCache>
            </c:strRef>
          </c:cat>
          <c:val>
            <c:numRef>
              <c:f>Sheet1!$B$2:$B$15</c:f>
              <c:numCache>
                <c:formatCode>#,##0</c:formatCode>
                <c:ptCount val="14"/>
                <c:pt idx="0" formatCode="General">
                  <c:v>566</c:v>
                </c:pt>
                <c:pt idx="1">
                  <c:v>7402</c:v>
                </c:pt>
                <c:pt idx="2">
                  <c:v>96484</c:v>
                </c:pt>
                <c:pt idx="3">
                  <c:v>235258</c:v>
                </c:pt>
                <c:pt idx="4">
                  <c:v>263068</c:v>
                </c:pt>
                <c:pt idx="5">
                  <c:v>416239</c:v>
                </c:pt>
                <c:pt idx="6">
                  <c:v>662050</c:v>
                </c:pt>
                <c:pt idx="7">
                  <c:v>685835</c:v>
                </c:pt>
                <c:pt idx="8">
                  <c:v>610379</c:v>
                </c:pt>
                <c:pt idx="9">
                  <c:v>790423</c:v>
                </c:pt>
                <c:pt idx="10">
                  <c:v>933764</c:v>
                </c:pt>
                <c:pt idx="11">
                  <c:v>564807</c:v>
                </c:pt>
                <c:pt idx="12">
                  <c:v>891066</c:v>
                </c:pt>
                <c:pt idx="13">
                  <c:v>947120</c:v>
                </c:pt>
              </c:numCache>
            </c:numRef>
          </c:val>
          <c:extLst>
            <c:ext xmlns:c16="http://schemas.microsoft.com/office/drawing/2014/chart" uri="{C3380CC4-5D6E-409C-BE32-E72D297353CC}">
              <c16:uniqueId val="{00000000-DA05-4668-B568-6EC0F5378989}"/>
            </c:ext>
          </c:extLst>
        </c:ser>
        <c:ser>
          <c:idx val="1"/>
          <c:order val="1"/>
          <c:tx>
            <c:strRef>
              <c:f>Sheet1!$C$1</c:f>
              <c:strCache>
                <c:ptCount val="1"/>
                <c:pt idx="0">
                  <c:v>記事数</c:v>
                </c:pt>
              </c:strCache>
            </c:strRef>
          </c:tx>
          <c:spPr>
            <a:noFill/>
            <a:ln w="9525" cap="flat" cmpd="sng" algn="ctr">
              <a:solidFill>
                <a:schemeClr val="accent2"/>
              </a:solidFill>
              <a:miter lim="800000"/>
            </a:ln>
            <a:effectLst>
              <a:glow rad="63500">
                <a:schemeClr val="accent2">
                  <a:satMod val="175000"/>
                  <a:alpha val="25000"/>
                </a:schemeClr>
              </a:glo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7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Sheet1!$A$2:$A$15</c:f>
              <c:strCache>
                <c:ptCount val="14"/>
                <c:pt idx="0">
                  <c:v>１ヶ月目</c:v>
                </c:pt>
                <c:pt idx="1">
                  <c:v>２ヶ月目</c:v>
                </c:pt>
                <c:pt idx="2">
                  <c:v>３ヶ月目</c:v>
                </c:pt>
                <c:pt idx="3">
                  <c:v>４ヶ月目</c:v>
                </c:pt>
                <c:pt idx="4">
                  <c:v>５ヶ月目</c:v>
                </c:pt>
                <c:pt idx="5">
                  <c:v>６ヶ月目</c:v>
                </c:pt>
                <c:pt idx="6">
                  <c:v>７ヶ月目</c:v>
                </c:pt>
                <c:pt idx="7">
                  <c:v>８ヶ月目</c:v>
                </c:pt>
                <c:pt idx="8">
                  <c:v>９ヶ月目</c:v>
                </c:pt>
                <c:pt idx="9">
                  <c:v>10ヶ月目</c:v>
                </c:pt>
                <c:pt idx="10">
                  <c:v>11ヶ月目</c:v>
                </c:pt>
                <c:pt idx="11">
                  <c:v>12ヶ月目</c:v>
                </c:pt>
                <c:pt idx="12">
                  <c:v>13ヶ月目</c:v>
                </c:pt>
                <c:pt idx="13">
                  <c:v>14ヶ月目</c:v>
                </c:pt>
              </c:strCache>
            </c:strRef>
          </c:cat>
          <c:val>
            <c:numRef>
              <c:f>Sheet1!$C$2:$C$15</c:f>
              <c:numCache>
                <c:formatCode>General</c:formatCode>
                <c:ptCount val="14"/>
                <c:pt idx="0">
                  <c:v>40</c:v>
                </c:pt>
                <c:pt idx="1">
                  <c:v>63</c:v>
                </c:pt>
                <c:pt idx="2">
                  <c:v>75</c:v>
                </c:pt>
                <c:pt idx="3">
                  <c:v>59</c:v>
                </c:pt>
                <c:pt idx="4">
                  <c:v>59</c:v>
                </c:pt>
                <c:pt idx="5">
                  <c:v>83</c:v>
                </c:pt>
                <c:pt idx="6">
                  <c:v>83</c:v>
                </c:pt>
                <c:pt idx="7">
                  <c:v>71</c:v>
                </c:pt>
                <c:pt idx="8">
                  <c:v>128</c:v>
                </c:pt>
                <c:pt idx="9">
                  <c:v>116</c:v>
                </c:pt>
                <c:pt idx="10">
                  <c:v>61</c:v>
                </c:pt>
                <c:pt idx="11">
                  <c:v>108</c:v>
                </c:pt>
                <c:pt idx="12">
                  <c:v>128</c:v>
                </c:pt>
                <c:pt idx="13">
                  <c:v>200</c:v>
                </c:pt>
              </c:numCache>
            </c:numRef>
          </c:val>
          <c:extLst>
            <c:ext xmlns:c16="http://schemas.microsoft.com/office/drawing/2014/chart" uri="{C3380CC4-5D6E-409C-BE32-E72D297353CC}">
              <c16:uniqueId val="{00000001-DA05-4668-B568-6EC0F5378989}"/>
            </c:ext>
          </c:extLst>
        </c:ser>
        <c:dLbls>
          <c:dLblPos val="outEnd"/>
          <c:showLegendKey val="0"/>
          <c:showVal val="1"/>
          <c:showCatName val="0"/>
          <c:showSerName val="0"/>
          <c:showPercent val="0"/>
          <c:showBubbleSize val="0"/>
        </c:dLbls>
        <c:gapWidth val="315"/>
        <c:overlap val="-40"/>
        <c:axId val="11852800"/>
        <c:axId val="11858688"/>
      </c:barChart>
      <c:catAx>
        <c:axId val="11852800"/>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ja-JP"/>
          </a:p>
        </c:txPr>
        <c:crossAx val="11858688"/>
        <c:crosses val="autoZero"/>
        <c:auto val="1"/>
        <c:lblAlgn val="ctr"/>
        <c:lblOffset val="100"/>
        <c:noMultiLvlLbl val="0"/>
      </c:catAx>
      <c:valAx>
        <c:axId val="11858688"/>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ja-JP"/>
          </a:p>
        </c:txPr>
        <c:crossAx val="11852800"/>
        <c:crosses val="autoZero"/>
        <c:crossBetween val="between"/>
      </c:valAx>
      <c:dTable>
        <c:showHorzBorder val="1"/>
        <c:showVertBorder val="1"/>
        <c:showOutline val="1"/>
        <c:showKeys val="0"/>
        <c:spPr>
          <a:noFill/>
          <a:ln w="9525">
            <a:solidFill>
              <a:schemeClr val="dk1">
                <a:lumMod val="50000"/>
                <a:lumOff val="50000"/>
              </a:schemeClr>
            </a:solidFill>
          </a:ln>
          <a:effectLst/>
        </c:spPr>
        <c:txPr>
          <a:bodyPr rot="0" spcFirstLastPara="1" vertOverflow="ellipsis" vert="horz" wrap="square" anchor="ctr" anchorCtr="1"/>
          <a:lstStyle/>
          <a:p>
            <a:pPr rtl="0">
              <a:defRPr sz="900" b="0" i="0" u="none" strike="noStrike" kern="1200" baseline="0">
                <a:solidFill>
                  <a:schemeClr val="lt1">
                    <a:lumMod val="75000"/>
                  </a:schemeClr>
                </a:solidFill>
                <a:latin typeface="+mn-lt"/>
                <a:ea typeface="+mn-ea"/>
                <a:cs typeface="+mn-cs"/>
              </a:defRPr>
            </a:pPr>
            <a:endParaRPr lang="ja-JP"/>
          </a:p>
        </c:txPr>
      </c:dTable>
      <c:spPr>
        <a:noFill/>
        <a:ln>
          <a:noFill/>
        </a:ln>
        <a:effectLst/>
      </c:spPr>
    </c:plotArea>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ja-JP" altLang="en-US" dirty="0"/>
              <a:t>稼げるまでの流れ！</a:t>
            </a:r>
          </a:p>
        </c:rich>
      </c:tx>
      <c:overlay val="0"/>
      <c:spPr>
        <a:noFill/>
        <a:ln>
          <a:noFill/>
        </a:ln>
        <a:effectLst/>
      </c:spPr>
    </c:title>
    <c:autoTitleDeleted val="0"/>
    <c:plotArea>
      <c:layout/>
      <c:lineChart>
        <c:grouping val="stacked"/>
        <c:varyColors val="0"/>
        <c:ser>
          <c:idx val="0"/>
          <c:order val="0"/>
          <c:tx>
            <c:strRef>
              <c:f>Sheet1!$B$1</c:f>
              <c:strCache>
                <c:ptCount val="1"/>
                <c:pt idx="0">
                  <c:v>収益</c:v>
                </c:pt>
              </c:strCache>
            </c:strRef>
          </c:tx>
          <c:spPr>
            <a:ln w="28575" cap="rnd">
              <a:solidFill>
                <a:schemeClr val="accent1"/>
              </a:solidFill>
              <a:round/>
            </a:ln>
            <a:effectLst/>
          </c:spPr>
          <c:marker>
            <c:symbol val="none"/>
          </c:marker>
          <c:cat>
            <c:strRef>
              <c:f>Sheet1!$A$2:$A$6</c:f>
              <c:strCache>
                <c:ptCount val="5"/>
                <c:pt idx="0">
                  <c:v>1ヶ月目</c:v>
                </c:pt>
                <c:pt idx="1">
                  <c:v>2ヶ月目</c:v>
                </c:pt>
                <c:pt idx="2">
                  <c:v>3ヶ月目</c:v>
                </c:pt>
                <c:pt idx="3">
                  <c:v>4ヶ月目</c:v>
                </c:pt>
                <c:pt idx="4">
                  <c:v>5ヶ月目</c:v>
                </c:pt>
              </c:strCache>
            </c:strRef>
          </c:cat>
          <c:val>
            <c:numRef>
              <c:f>Sheet1!$B$2:$B$6</c:f>
              <c:numCache>
                <c:formatCode>#,##0</c:formatCode>
                <c:ptCount val="5"/>
                <c:pt idx="0" formatCode="General">
                  <c:v>26731</c:v>
                </c:pt>
                <c:pt idx="1">
                  <c:v>18824</c:v>
                </c:pt>
                <c:pt idx="2">
                  <c:v>17974</c:v>
                </c:pt>
                <c:pt idx="3">
                  <c:v>113254</c:v>
                </c:pt>
                <c:pt idx="4" formatCode="General">
                  <c:v>334116</c:v>
                </c:pt>
              </c:numCache>
            </c:numRef>
          </c:val>
          <c:smooth val="0"/>
          <c:extLst>
            <c:ext xmlns:c16="http://schemas.microsoft.com/office/drawing/2014/chart" uri="{C3380CC4-5D6E-409C-BE32-E72D297353CC}">
              <c16:uniqueId val="{00000000-D839-48E3-B6BF-B145BF432849}"/>
            </c:ext>
          </c:extLst>
        </c:ser>
        <c:dLbls>
          <c:showLegendKey val="0"/>
          <c:showVal val="0"/>
          <c:showCatName val="0"/>
          <c:showSerName val="0"/>
          <c:showPercent val="0"/>
          <c:showBubbleSize val="0"/>
        </c:dLbls>
        <c:smooth val="0"/>
        <c:axId val="265087232"/>
        <c:axId val="242024448"/>
        <c:extLst>
          <c:ext xmlns:c15="http://schemas.microsoft.com/office/drawing/2012/chart" uri="{02D57815-91ED-43cb-92C2-25804820EDAC}">
            <c15:filteredLineSeries>
              <c15:ser>
                <c:idx val="1"/>
                <c:order val="1"/>
                <c:tx>
                  <c:strRef>
                    <c:extLst>
                      <c:ext uri="{02D57815-91ED-43cb-92C2-25804820EDAC}">
                        <c15:formulaRef>
                          <c15:sqref>Sheet1!$C$1</c15:sqref>
                        </c15:formulaRef>
                      </c:ext>
                    </c:extLst>
                    <c:strCache>
                      <c:ptCount val="1"/>
                      <c:pt idx="0">
                        <c:v>記事数</c:v>
                      </c:pt>
                    </c:strCache>
                  </c:strRef>
                </c:tx>
                <c:spPr>
                  <a:ln w="28575" cap="rnd">
                    <a:solidFill>
                      <a:schemeClr val="accent2"/>
                    </a:solidFill>
                    <a:round/>
                  </a:ln>
                  <a:effectLst/>
                </c:spPr>
                <c:marker>
                  <c:symbol val="none"/>
                </c:marker>
                <c:cat>
                  <c:strRef>
                    <c:extLst>
                      <c:ext uri="{02D57815-91ED-43cb-92C2-25804820EDAC}">
                        <c15:formulaRef>
                          <c15:sqref>Sheet1!$A$2:$A$6</c15:sqref>
                        </c15:formulaRef>
                      </c:ext>
                    </c:extLst>
                    <c:strCache>
                      <c:ptCount val="5"/>
                      <c:pt idx="0">
                        <c:v>1ヶ月目</c:v>
                      </c:pt>
                      <c:pt idx="1">
                        <c:v>2ヶ月目</c:v>
                      </c:pt>
                      <c:pt idx="2">
                        <c:v>3ヶ月目</c:v>
                      </c:pt>
                      <c:pt idx="3">
                        <c:v>4ヶ月目</c:v>
                      </c:pt>
                      <c:pt idx="4">
                        <c:v>5ヶ月目</c:v>
                      </c:pt>
                    </c:strCache>
                  </c:strRef>
                </c:cat>
                <c:val>
                  <c:numRef>
                    <c:extLst>
                      <c:ext uri="{02D57815-91ED-43cb-92C2-25804820EDAC}">
                        <c15:formulaRef>
                          <c15:sqref>Sheet1!$C$2:$C$6</c15:sqref>
                        </c15:formulaRef>
                      </c:ext>
                    </c:extLst>
                    <c:numCache>
                      <c:formatCode>General</c:formatCode>
                      <c:ptCount val="5"/>
                      <c:pt idx="0">
                        <c:v>21</c:v>
                      </c:pt>
                      <c:pt idx="1">
                        <c:v>78</c:v>
                      </c:pt>
                      <c:pt idx="2">
                        <c:v>133</c:v>
                      </c:pt>
                      <c:pt idx="3">
                        <c:v>178</c:v>
                      </c:pt>
                    </c:numCache>
                  </c:numRef>
                </c:val>
                <c:smooth val="0"/>
                <c:extLst>
                  <c:ext xmlns:c16="http://schemas.microsoft.com/office/drawing/2014/chart" uri="{C3380CC4-5D6E-409C-BE32-E72D297353CC}">
                    <c16:uniqueId val="{00000001-D839-48E3-B6BF-B145BF432849}"/>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系列 3</c:v>
                      </c:pt>
                    </c:strCache>
                  </c:strRef>
                </c:tx>
                <c:spPr>
                  <a:ln w="28575" cap="rnd">
                    <a:solidFill>
                      <a:schemeClr val="accent3"/>
                    </a:solidFill>
                    <a:round/>
                  </a:ln>
                  <a:effectLst/>
                </c:spPr>
                <c:marker>
                  <c:symbol val="none"/>
                </c:marker>
                <c:cat>
                  <c:strRef>
                    <c:extLst xmlns:c15="http://schemas.microsoft.com/office/drawing/2012/chart">
                      <c:ext xmlns:c15="http://schemas.microsoft.com/office/drawing/2012/chart" uri="{02D57815-91ED-43cb-92C2-25804820EDAC}">
                        <c15:formulaRef>
                          <c15:sqref>Sheet1!$A$2:$A$6</c15:sqref>
                        </c15:formulaRef>
                      </c:ext>
                    </c:extLst>
                    <c:strCache>
                      <c:ptCount val="5"/>
                      <c:pt idx="0">
                        <c:v>1ヶ月目</c:v>
                      </c:pt>
                      <c:pt idx="1">
                        <c:v>2ヶ月目</c:v>
                      </c:pt>
                      <c:pt idx="2">
                        <c:v>3ヶ月目</c:v>
                      </c:pt>
                      <c:pt idx="3">
                        <c:v>4ヶ月目</c:v>
                      </c:pt>
                      <c:pt idx="4">
                        <c:v>5ヶ月目</c:v>
                      </c:pt>
                    </c:strCache>
                  </c:strRef>
                </c:cat>
                <c:val>
                  <c:numRef>
                    <c:extLst xmlns:c15="http://schemas.microsoft.com/office/drawing/2012/chart">
                      <c:ext xmlns:c15="http://schemas.microsoft.com/office/drawing/2012/chart" uri="{02D57815-91ED-43cb-92C2-25804820EDAC}">
                        <c15:formulaRef>
                          <c15:sqref>Sheet1!$D$2:$D$6</c15:sqref>
                        </c15:formulaRef>
                      </c:ext>
                    </c:extLst>
                    <c:numCache>
                      <c:formatCode>General</c:formatCode>
                      <c:ptCount val="5"/>
                      <c:pt idx="0">
                        <c:v>2</c:v>
                      </c:pt>
                      <c:pt idx="1">
                        <c:v>2</c:v>
                      </c:pt>
                      <c:pt idx="2">
                        <c:v>3</c:v>
                      </c:pt>
                      <c:pt idx="3">
                        <c:v>5</c:v>
                      </c:pt>
                    </c:numCache>
                  </c:numRef>
                </c:val>
                <c:smooth val="0"/>
                <c:extLst xmlns:c15="http://schemas.microsoft.com/office/drawing/2012/chart">
                  <c:ext xmlns:c16="http://schemas.microsoft.com/office/drawing/2014/chart" uri="{C3380CC4-5D6E-409C-BE32-E72D297353CC}">
                    <c16:uniqueId val="{00000002-D839-48E3-B6BF-B145BF432849}"/>
                  </c:ext>
                </c:extLst>
              </c15:ser>
            </c15:filteredLineSeries>
          </c:ext>
        </c:extLst>
      </c:lineChart>
      <c:catAx>
        <c:axId val="265087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242024448"/>
        <c:crosses val="autoZero"/>
        <c:auto val="1"/>
        <c:lblAlgn val="ctr"/>
        <c:lblOffset val="100"/>
        <c:noMultiLvlLbl val="0"/>
      </c:catAx>
      <c:valAx>
        <c:axId val="242024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265087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zero"/>
    <c:showDLblsOverMax val="0"/>
  </c:chart>
  <c:spPr>
    <a:noFill/>
    <a:ln>
      <a:noFill/>
    </a:ln>
    <a:effectLst/>
  </c:spPr>
  <c:txPr>
    <a:bodyPr/>
    <a:lstStyle/>
    <a:p>
      <a:pPr>
        <a:defRPr/>
      </a:pPr>
      <a:endParaRPr lang="ja-JP"/>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0.16083</cdr:x>
      <cdr:y>0.18059</cdr:y>
    </cdr:from>
    <cdr:to>
      <cdr:x>0.42665</cdr:x>
      <cdr:y>0.36137</cdr:y>
    </cdr:to>
    <cdr:sp macro="" textlink="">
      <cdr:nvSpPr>
        <cdr:cNvPr id="3" name="吹き出し: 左右矢印 2">
          <a:extLst xmlns:a="http://schemas.openxmlformats.org/drawingml/2006/main">
            <a:ext uri="{FF2B5EF4-FFF2-40B4-BE49-F238E27FC236}">
              <a16:creationId xmlns:a16="http://schemas.microsoft.com/office/drawing/2014/main" id="{E72935DA-5D61-4E94-A608-AFEB66B9FD8E}"/>
            </a:ext>
          </a:extLst>
        </cdr:cNvPr>
        <cdr:cNvSpPr/>
      </cdr:nvSpPr>
      <cdr:spPr>
        <a:xfrm xmlns:a="http://schemas.openxmlformats.org/drawingml/2006/main">
          <a:off x="1359010" y="652429"/>
          <a:ext cx="2246087" cy="653143"/>
        </a:xfrm>
        <a:prstGeom xmlns:a="http://schemas.openxmlformats.org/drawingml/2006/main" prst="leftRightArrowCallout">
          <a:avLst/>
        </a:prstGeom>
        <a:solidFill xmlns:a="http://schemas.openxmlformats.org/drawingml/2006/main">
          <a:srgbClr val="FFC000"/>
        </a:solidFill>
        <a:ln xmlns:a="http://schemas.openxmlformats.org/drawingml/2006/main">
          <a:solidFill>
            <a:schemeClr val="accent2">
              <a:lumMod val="5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nchorCtr="1"/>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pPr algn="ctr"/>
          <a:r>
            <a:rPr lang="en-US" altLang="ja-JP" sz="1100" b="1" dirty="0" err="1">
              <a:solidFill>
                <a:schemeClr val="tx1"/>
              </a:solidFill>
            </a:rPr>
            <a:t>Seesaa</a:t>
          </a:r>
          <a:r>
            <a:rPr lang="ja-JP" altLang="en-US" sz="1100" b="1" dirty="0">
              <a:solidFill>
                <a:schemeClr val="tx1"/>
              </a:solidFill>
            </a:rPr>
            <a:t>で</a:t>
          </a:r>
          <a:endParaRPr lang="en-US" altLang="ja-JP" sz="1100" b="1" dirty="0">
            <a:solidFill>
              <a:schemeClr val="tx1"/>
            </a:solidFill>
          </a:endParaRPr>
        </a:p>
        <a:p xmlns:a="http://schemas.openxmlformats.org/drawingml/2006/main">
          <a:pPr algn="ctr"/>
          <a:r>
            <a:rPr lang="ja-JP" altLang="en-US" sz="1100" b="1" dirty="0">
              <a:solidFill>
                <a:schemeClr val="tx1"/>
              </a:solidFill>
            </a:rPr>
            <a:t>スマホゲームサイト</a:t>
          </a:r>
          <a:endParaRPr lang="ja-JP" sz="1100" b="1" dirty="0">
            <a:solidFill>
              <a:schemeClr val="tx1"/>
            </a:solidFill>
          </a:endParaRPr>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11-06T09:46:30.278"/>
    </inkml:context>
    <inkml:brush xml:id="br0">
      <inkml:brushProperty name="width" value="0.05" units="cm"/>
      <inkml:brushProperty name="height" value="0.05" units="cm"/>
    </inkml:brush>
  </inkml:definitions>
  <inkml:trace contextRef="#ctx0" brushRef="#br0">5 0 5120,'-4'0'1920,"4"0"-1504,0 0 128,0 0-96,0 0-384,0 0 0,0 0-288,0 0 0,0 0 96,0 0 64,0 0 64,0 0-288,0 0-128,0 0 128,0 0 160,0 0-480,0 0-1472,0 0-192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 name="Shape 92"/>
          <p:cNvSpPr>
            <a:spLocks noGrp="1" noRot="1" noChangeAspect="1"/>
          </p:cNvSpPr>
          <p:nvPr>
            <p:ph type="sldImg"/>
          </p:nvPr>
        </p:nvSpPr>
        <p:spPr>
          <a:xfrm>
            <a:off x="1143000" y="685800"/>
            <a:ext cx="4572000" cy="3429000"/>
          </a:xfrm>
          <a:prstGeom prst="rect">
            <a:avLst/>
          </a:prstGeom>
        </p:spPr>
        <p:txBody>
          <a:bodyPr/>
          <a:lstStyle/>
          <a:p>
            <a:endParaRPr/>
          </a:p>
        </p:txBody>
      </p:sp>
      <p:sp>
        <p:nvSpPr>
          <p:cNvPr id="93" name="Shape 9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811595413"/>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タイトル">
    <p:spTree>
      <p:nvGrpSpPr>
        <p:cNvPr id="1" name=""/>
        <p:cNvGrpSpPr/>
        <p:nvPr/>
      </p:nvGrpSpPr>
      <p:grpSpPr>
        <a:xfrm>
          <a:off x="0" y="0"/>
          <a:ext cx="0" cy="0"/>
          <a:chOff x="0" y="0"/>
          <a:chExt cx="0" cy="0"/>
        </a:xfrm>
      </p:grpSpPr>
      <p:pic>
        <p:nvPicPr>
          <p:cNvPr id="23" name="インク 8" descr="インク 8"/>
          <p:cNvPicPr>
            <a:picLocks noChangeAspect="1"/>
          </p:cNvPicPr>
          <p:nvPr/>
        </p:nvPicPr>
        <p:blipFill>
          <a:blip r:embed="rId2"/>
          <a:stretch>
            <a:fillRect/>
          </a:stretch>
        </p:blipFill>
        <p:spPr>
          <a:xfrm>
            <a:off x="7029661" y="6308395"/>
            <a:ext cx="19441" cy="18001"/>
          </a:xfrm>
          <a:prstGeom prst="rect">
            <a:avLst/>
          </a:prstGeom>
          <a:ln w="12700">
            <a:miter lim="400000"/>
          </a:ln>
        </p:spPr>
      </p:pic>
      <p:pic>
        <p:nvPicPr>
          <p:cNvPr id="24" name="図 7" descr="図 7"/>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25" name="タイトルテキスト"/>
          <p:cNvSpPr txBox="1">
            <a:spLocks noGrp="1"/>
          </p:cNvSpPr>
          <p:nvPr>
            <p:ph type="title"/>
          </p:nvPr>
        </p:nvSpPr>
        <p:spPr>
          <a:xfrm>
            <a:off x="2389239" y="2707225"/>
            <a:ext cx="7403690" cy="1325564"/>
          </a:xfrm>
          <a:prstGeom prst="rect">
            <a:avLst/>
          </a:prstGeom>
        </p:spPr>
        <p:txBody>
          <a:bodyPr/>
          <a:lstStyle>
            <a:lvl1pPr algn="ctr"/>
          </a:lstStyle>
          <a:p>
            <a:r>
              <a:t>タイトルテキスト</a:t>
            </a:r>
          </a:p>
        </p:txBody>
      </p:sp>
      <p:sp>
        <p:nvSpPr>
          <p:cNvPr id="26" name="スライド番号"/>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EAE16C-02A5-4489-B845-D76712F2803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D17F2A1-D0CD-4892-809F-7039E75D6329}"/>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016C872-29F8-43D6-B86A-9F372691328A}"/>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42EBE55-351F-4BA2-BE53-154C734ACD2F}"/>
              </a:ext>
            </a:extLst>
          </p:cNvPr>
          <p:cNvSpPr>
            <a:spLocks noGrp="1"/>
          </p:cNvSpPr>
          <p:nvPr>
            <p:ph type="dt" sz="half" idx="10"/>
          </p:nvPr>
        </p:nvSpPr>
        <p:spPr>
          <a:xfrm>
            <a:off x="838200" y="6356350"/>
            <a:ext cx="2743200" cy="365125"/>
          </a:xfrm>
          <a:prstGeom prst="rect">
            <a:avLst/>
          </a:prstGeom>
        </p:spPr>
        <p:txBody>
          <a:bodyPr/>
          <a:lstStyle/>
          <a:p>
            <a:pPr hangingPunct="1"/>
            <a:fld id="{FDB4F60F-743F-46A9-BCE7-4377A459F748}" type="datetime1">
              <a:rPr kumimoji="1" lang="ja-JP" altLang="en-US" kern="1200" smtClean="0">
                <a:solidFill>
                  <a:prstClr val="black"/>
                </a:solidFill>
                <a:latin typeface="游ゴシック" panose="020F0502020204030204"/>
                <a:ea typeface="游ゴシック"/>
                <a:cs typeface="+mn-cs"/>
              </a:rPr>
              <a:pPr hangingPunct="1"/>
              <a:t>2019/6/3</a:t>
            </a:fld>
            <a:endParaRPr kumimoji="1" lang="ja-JP" altLang="en-US" kern="1200">
              <a:solidFill>
                <a:prstClr val="black"/>
              </a:solidFill>
              <a:latin typeface="游ゴシック" panose="020F0502020204030204"/>
              <a:ea typeface="游ゴシック"/>
              <a:cs typeface="+mn-cs"/>
            </a:endParaRPr>
          </a:p>
        </p:txBody>
      </p:sp>
      <p:sp>
        <p:nvSpPr>
          <p:cNvPr id="6" name="フッター プレースホルダー 5">
            <a:extLst>
              <a:ext uri="{FF2B5EF4-FFF2-40B4-BE49-F238E27FC236}">
                <a16:creationId xmlns:a16="http://schemas.microsoft.com/office/drawing/2014/main" id="{A61EA274-6F16-41D7-967F-F101B896BA89}"/>
              </a:ext>
            </a:extLst>
          </p:cNvPr>
          <p:cNvSpPr>
            <a:spLocks noGrp="1"/>
          </p:cNvSpPr>
          <p:nvPr>
            <p:ph type="ftr" sz="quarter" idx="11"/>
          </p:nvPr>
        </p:nvSpPr>
        <p:spPr>
          <a:xfrm>
            <a:off x="4038600" y="6356350"/>
            <a:ext cx="4114800" cy="365125"/>
          </a:xfrm>
          <a:prstGeom prst="rect">
            <a:avLst/>
          </a:prstGeom>
        </p:spPr>
        <p:txBody>
          <a:bodyPr/>
          <a:lstStyle/>
          <a:p>
            <a:pPr hangingPunct="1"/>
            <a:r>
              <a:rPr kumimoji="1" lang="ja-JP" altLang="en-US" kern="1200">
                <a:solidFill>
                  <a:prstClr val="black"/>
                </a:solidFill>
                <a:latin typeface="游ゴシック" panose="020F0502020204030204"/>
                <a:ea typeface="游ゴシック"/>
                <a:cs typeface="+mn-cs"/>
              </a:rPr>
              <a:t>（ｃ）</a:t>
            </a:r>
            <a:r>
              <a:rPr kumimoji="1" lang="en-US" altLang="ja-JP" kern="1200">
                <a:solidFill>
                  <a:prstClr val="black"/>
                </a:solidFill>
                <a:latin typeface="游ゴシック" panose="020F0502020204030204"/>
                <a:ea typeface="游ゴシック"/>
                <a:cs typeface="+mn-cs"/>
              </a:rPr>
              <a:t>2019 </a:t>
            </a:r>
            <a:r>
              <a:rPr kumimoji="1" lang="ja-JP" altLang="en-US" kern="1200">
                <a:solidFill>
                  <a:prstClr val="black"/>
                </a:solidFill>
                <a:latin typeface="游ゴシック" panose="020F0502020204030204"/>
                <a:ea typeface="游ゴシック"/>
                <a:cs typeface="+mn-cs"/>
              </a:rPr>
              <a:t>非営利型一般社団法人日本おうちワーク協会</a:t>
            </a:r>
          </a:p>
        </p:txBody>
      </p:sp>
      <p:sp>
        <p:nvSpPr>
          <p:cNvPr id="7" name="スライド番号プレースホルダー 6">
            <a:extLst>
              <a:ext uri="{FF2B5EF4-FFF2-40B4-BE49-F238E27FC236}">
                <a16:creationId xmlns:a16="http://schemas.microsoft.com/office/drawing/2014/main" id="{EE3366CB-8781-4CE8-B46C-CC20D9C4B00E}"/>
              </a:ext>
            </a:extLst>
          </p:cNvPr>
          <p:cNvSpPr>
            <a:spLocks noGrp="1"/>
          </p:cNvSpPr>
          <p:nvPr>
            <p:ph type="sldNum" sz="quarter" idx="12"/>
          </p:nvPr>
        </p:nvSpPr>
        <p:spPr/>
        <p:txBody>
          <a:bodyPr/>
          <a:lstStyle/>
          <a:p>
            <a:fld id="{26D78D48-0C88-43B9-AF66-60F768976C1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3882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3C76FB-70E3-42D9-A36C-0F5689D5A3BC}"/>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4AA6DC1-2455-4E67-8CFE-A978C37128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18CE8BB-612A-4218-83B4-69002B43A32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78DAD28-1B81-46D0-A3CA-7943BEDD2D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BEE870D-F452-4A5D-8154-DEBEBF824757}"/>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75F2BECE-B571-4549-878F-F5AF344CDD53}"/>
              </a:ext>
            </a:extLst>
          </p:cNvPr>
          <p:cNvSpPr>
            <a:spLocks noGrp="1"/>
          </p:cNvSpPr>
          <p:nvPr>
            <p:ph type="dt" sz="half" idx="10"/>
          </p:nvPr>
        </p:nvSpPr>
        <p:spPr>
          <a:xfrm>
            <a:off x="838200" y="6356350"/>
            <a:ext cx="2743200" cy="365125"/>
          </a:xfrm>
          <a:prstGeom prst="rect">
            <a:avLst/>
          </a:prstGeom>
        </p:spPr>
        <p:txBody>
          <a:bodyPr/>
          <a:lstStyle/>
          <a:p>
            <a:pPr hangingPunct="1"/>
            <a:fld id="{C65AFF38-82A7-4529-AA13-8B38A5F18D05}" type="datetime1">
              <a:rPr kumimoji="1" lang="ja-JP" altLang="en-US" kern="1200" smtClean="0">
                <a:solidFill>
                  <a:prstClr val="black"/>
                </a:solidFill>
                <a:latin typeface="游ゴシック" panose="020F0502020204030204"/>
                <a:ea typeface="游ゴシック"/>
                <a:cs typeface="+mn-cs"/>
              </a:rPr>
              <a:pPr hangingPunct="1"/>
              <a:t>2019/6/3</a:t>
            </a:fld>
            <a:endParaRPr kumimoji="1" lang="ja-JP" altLang="en-US" kern="1200">
              <a:solidFill>
                <a:prstClr val="black"/>
              </a:solidFill>
              <a:latin typeface="游ゴシック" panose="020F0502020204030204"/>
              <a:ea typeface="游ゴシック"/>
              <a:cs typeface="+mn-cs"/>
            </a:endParaRPr>
          </a:p>
        </p:txBody>
      </p:sp>
      <p:sp>
        <p:nvSpPr>
          <p:cNvPr id="8" name="フッター プレースホルダー 7">
            <a:extLst>
              <a:ext uri="{FF2B5EF4-FFF2-40B4-BE49-F238E27FC236}">
                <a16:creationId xmlns:a16="http://schemas.microsoft.com/office/drawing/2014/main" id="{0729B960-37C3-41AB-A0BE-03AE81378988}"/>
              </a:ext>
            </a:extLst>
          </p:cNvPr>
          <p:cNvSpPr>
            <a:spLocks noGrp="1"/>
          </p:cNvSpPr>
          <p:nvPr>
            <p:ph type="ftr" sz="quarter" idx="11"/>
          </p:nvPr>
        </p:nvSpPr>
        <p:spPr>
          <a:xfrm>
            <a:off x="4038600" y="6356350"/>
            <a:ext cx="4114800" cy="365125"/>
          </a:xfrm>
          <a:prstGeom prst="rect">
            <a:avLst/>
          </a:prstGeom>
        </p:spPr>
        <p:txBody>
          <a:bodyPr/>
          <a:lstStyle/>
          <a:p>
            <a:pPr hangingPunct="1"/>
            <a:r>
              <a:rPr kumimoji="1" lang="ja-JP" altLang="en-US" kern="1200">
                <a:solidFill>
                  <a:prstClr val="black"/>
                </a:solidFill>
                <a:latin typeface="游ゴシック" panose="020F0502020204030204"/>
                <a:ea typeface="游ゴシック"/>
                <a:cs typeface="+mn-cs"/>
              </a:rPr>
              <a:t>（ｃ）</a:t>
            </a:r>
            <a:r>
              <a:rPr kumimoji="1" lang="en-US" altLang="ja-JP" kern="1200">
                <a:solidFill>
                  <a:prstClr val="black"/>
                </a:solidFill>
                <a:latin typeface="游ゴシック" panose="020F0502020204030204"/>
                <a:ea typeface="游ゴシック"/>
                <a:cs typeface="+mn-cs"/>
              </a:rPr>
              <a:t>2019 </a:t>
            </a:r>
            <a:r>
              <a:rPr kumimoji="1" lang="ja-JP" altLang="en-US" kern="1200">
                <a:solidFill>
                  <a:prstClr val="black"/>
                </a:solidFill>
                <a:latin typeface="游ゴシック" panose="020F0502020204030204"/>
                <a:ea typeface="游ゴシック"/>
                <a:cs typeface="+mn-cs"/>
              </a:rPr>
              <a:t>非営利型一般社団法人日本おうちワーク協会</a:t>
            </a:r>
          </a:p>
        </p:txBody>
      </p:sp>
      <p:sp>
        <p:nvSpPr>
          <p:cNvPr id="9" name="スライド番号プレースホルダー 8">
            <a:extLst>
              <a:ext uri="{FF2B5EF4-FFF2-40B4-BE49-F238E27FC236}">
                <a16:creationId xmlns:a16="http://schemas.microsoft.com/office/drawing/2014/main" id="{18716373-57D4-41F4-98AC-0BCE0E4CFBAD}"/>
              </a:ext>
            </a:extLst>
          </p:cNvPr>
          <p:cNvSpPr>
            <a:spLocks noGrp="1"/>
          </p:cNvSpPr>
          <p:nvPr>
            <p:ph type="sldNum" sz="quarter" idx="12"/>
          </p:nvPr>
        </p:nvSpPr>
        <p:spPr/>
        <p:txBody>
          <a:bodyPr/>
          <a:lstStyle/>
          <a:p>
            <a:fld id="{26D78D48-0C88-43B9-AF66-60F768976C1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67811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EE2A5E-2410-439E-83AB-E0355F96ED6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4AA25DD-E973-4AC8-992D-4D2349983249}"/>
              </a:ext>
            </a:extLst>
          </p:cNvPr>
          <p:cNvSpPr>
            <a:spLocks noGrp="1"/>
          </p:cNvSpPr>
          <p:nvPr>
            <p:ph type="dt" sz="half" idx="10"/>
          </p:nvPr>
        </p:nvSpPr>
        <p:spPr>
          <a:xfrm>
            <a:off x="838200" y="6356350"/>
            <a:ext cx="2743200" cy="365125"/>
          </a:xfrm>
          <a:prstGeom prst="rect">
            <a:avLst/>
          </a:prstGeom>
        </p:spPr>
        <p:txBody>
          <a:bodyPr/>
          <a:lstStyle/>
          <a:p>
            <a:pPr hangingPunct="1"/>
            <a:fld id="{223E75FB-C898-4CD1-99DC-FE36739CCFDC}" type="datetime1">
              <a:rPr kumimoji="1" lang="ja-JP" altLang="en-US" kern="1200" smtClean="0">
                <a:solidFill>
                  <a:prstClr val="black"/>
                </a:solidFill>
                <a:latin typeface="游ゴシック" panose="020F0502020204030204"/>
                <a:ea typeface="游ゴシック"/>
                <a:cs typeface="+mn-cs"/>
              </a:rPr>
              <a:pPr hangingPunct="1"/>
              <a:t>2019/6/3</a:t>
            </a:fld>
            <a:endParaRPr kumimoji="1" lang="ja-JP" altLang="en-US" kern="1200">
              <a:solidFill>
                <a:prstClr val="black"/>
              </a:solidFill>
              <a:latin typeface="游ゴシック" panose="020F0502020204030204"/>
              <a:ea typeface="游ゴシック"/>
              <a:cs typeface="+mn-cs"/>
            </a:endParaRPr>
          </a:p>
        </p:txBody>
      </p:sp>
      <p:sp>
        <p:nvSpPr>
          <p:cNvPr id="4" name="フッター プレースホルダー 3">
            <a:extLst>
              <a:ext uri="{FF2B5EF4-FFF2-40B4-BE49-F238E27FC236}">
                <a16:creationId xmlns:a16="http://schemas.microsoft.com/office/drawing/2014/main" id="{955E9C6A-AEDF-42B1-9B7C-01BA16AB6D0B}"/>
              </a:ext>
            </a:extLst>
          </p:cNvPr>
          <p:cNvSpPr>
            <a:spLocks noGrp="1"/>
          </p:cNvSpPr>
          <p:nvPr>
            <p:ph type="ftr" sz="quarter" idx="11"/>
          </p:nvPr>
        </p:nvSpPr>
        <p:spPr>
          <a:xfrm>
            <a:off x="4038600" y="6356350"/>
            <a:ext cx="4114800" cy="365125"/>
          </a:xfrm>
          <a:prstGeom prst="rect">
            <a:avLst/>
          </a:prstGeom>
        </p:spPr>
        <p:txBody>
          <a:bodyPr/>
          <a:lstStyle/>
          <a:p>
            <a:pPr hangingPunct="1"/>
            <a:r>
              <a:rPr kumimoji="1" lang="ja-JP" altLang="en-US" kern="1200">
                <a:solidFill>
                  <a:prstClr val="black"/>
                </a:solidFill>
                <a:latin typeface="游ゴシック" panose="020F0502020204030204"/>
                <a:ea typeface="游ゴシック"/>
                <a:cs typeface="+mn-cs"/>
              </a:rPr>
              <a:t>（ｃ）</a:t>
            </a:r>
            <a:r>
              <a:rPr kumimoji="1" lang="en-US" altLang="ja-JP" kern="1200">
                <a:solidFill>
                  <a:prstClr val="black"/>
                </a:solidFill>
                <a:latin typeface="游ゴシック" panose="020F0502020204030204"/>
                <a:ea typeface="游ゴシック"/>
                <a:cs typeface="+mn-cs"/>
              </a:rPr>
              <a:t>2019 </a:t>
            </a:r>
            <a:r>
              <a:rPr kumimoji="1" lang="ja-JP" altLang="en-US" kern="1200">
                <a:solidFill>
                  <a:prstClr val="black"/>
                </a:solidFill>
                <a:latin typeface="游ゴシック" panose="020F0502020204030204"/>
                <a:ea typeface="游ゴシック"/>
                <a:cs typeface="+mn-cs"/>
              </a:rPr>
              <a:t>非営利型一般社団法人日本おうちワーク協会</a:t>
            </a:r>
          </a:p>
        </p:txBody>
      </p:sp>
      <p:sp>
        <p:nvSpPr>
          <p:cNvPr id="5" name="スライド番号プレースホルダー 4">
            <a:extLst>
              <a:ext uri="{FF2B5EF4-FFF2-40B4-BE49-F238E27FC236}">
                <a16:creationId xmlns:a16="http://schemas.microsoft.com/office/drawing/2014/main" id="{7A701349-9039-4224-8D40-3BE3A80F2A6C}"/>
              </a:ext>
            </a:extLst>
          </p:cNvPr>
          <p:cNvSpPr>
            <a:spLocks noGrp="1"/>
          </p:cNvSpPr>
          <p:nvPr>
            <p:ph type="sldNum" sz="quarter" idx="12"/>
          </p:nvPr>
        </p:nvSpPr>
        <p:spPr/>
        <p:txBody>
          <a:bodyPr/>
          <a:lstStyle/>
          <a:p>
            <a:fld id="{26D78D48-0C88-43B9-AF66-60F768976C14}" type="slidenum">
              <a:rPr lang="ja-JP" altLang="en-US" smtClean="0">
                <a:solidFill>
                  <a:prstClr val="black">
                    <a:tint val="75000"/>
                  </a:prstClr>
                </a:solidFill>
              </a:rPr>
              <a:pPr/>
              <a:t>‹#›</a:t>
            </a:fld>
            <a:endParaRPr lang="ja-JP" altLang="en-US">
              <a:solidFill>
                <a:prstClr val="black">
                  <a:tint val="75000"/>
                </a:prstClr>
              </a:solidFill>
            </a:endParaRPr>
          </a:p>
        </p:txBody>
      </p:sp>
      <p:pic>
        <p:nvPicPr>
          <p:cNvPr id="6" name="図 5" descr="スクリーンショット が含まれている画像&#10;&#10;自動的に生成された説明">
            <a:extLst>
              <a:ext uri="{FF2B5EF4-FFF2-40B4-BE49-F238E27FC236}">
                <a16:creationId xmlns:a16="http://schemas.microsoft.com/office/drawing/2014/main" id="{20DC761E-5CEC-4E35-8DAF-BA602D728B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76236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BD38B4D-0EF9-4A20-9952-0F852109AD24}"/>
              </a:ext>
            </a:extLst>
          </p:cNvPr>
          <p:cNvSpPr>
            <a:spLocks noGrp="1"/>
          </p:cNvSpPr>
          <p:nvPr>
            <p:ph type="dt" sz="half" idx="10"/>
          </p:nvPr>
        </p:nvSpPr>
        <p:spPr>
          <a:xfrm>
            <a:off x="838200" y="6356350"/>
            <a:ext cx="2743200" cy="365125"/>
          </a:xfrm>
          <a:prstGeom prst="rect">
            <a:avLst/>
          </a:prstGeom>
        </p:spPr>
        <p:txBody>
          <a:bodyPr/>
          <a:lstStyle/>
          <a:p>
            <a:pPr hangingPunct="1"/>
            <a:fld id="{43AD8992-48D0-4E9A-9D40-F966846A6260}" type="datetime1">
              <a:rPr kumimoji="1" lang="ja-JP" altLang="en-US" kern="1200" smtClean="0">
                <a:solidFill>
                  <a:prstClr val="black"/>
                </a:solidFill>
                <a:latin typeface="游ゴシック" panose="020F0502020204030204"/>
                <a:ea typeface="游ゴシック"/>
                <a:cs typeface="+mn-cs"/>
              </a:rPr>
              <a:pPr hangingPunct="1"/>
              <a:t>2019/6/3</a:t>
            </a:fld>
            <a:endParaRPr kumimoji="1" lang="ja-JP" altLang="en-US" kern="1200">
              <a:solidFill>
                <a:prstClr val="black"/>
              </a:solidFill>
              <a:latin typeface="游ゴシック" panose="020F0502020204030204"/>
              <a:ea typeface="游ゴシック"/>
              <a:cs typeface="+mn-cs"/>
            </a:endParaRPr>
          </a:p>
        </p:txBody>
      </p:sp>
      <p:sp>
        <p:nvSpPr>
          <p:cNvPr id="3" name="フッター プレースホルダー 2">
            <a:extLst>
              <a:ext uri="{FF2B5EF4-FFF2-40B4-BE49-F238E27FC236}">
                <a16:creationId xmlns:a16="http://schemas.microsoft.com/office/drawing/2014/main" id="{26D40B0C-052A-4536-89A4-0BB220C77BF3}"/>
              </a:ext>
            </a:extLst>
          </p:cNvPr>
          <p:cNvSpPr>
            <a:spLocks noGrp="1"/>
          </p:cNvSpPr>
          <p:nvPr>
            <p:ph type="ftr" sz="quarter" idx="11"/>
          </p:nvPr>
        </p:nvSpPr>
        <p:spPr>
          <a:xfrm>
            <a:off x="4038600" y="6356350"/>
            <a:ext cx="4114800" cy="365125"/>
          </a:xfrm>
          <a:prstGeom prst="rect">
            <a:avLst/>
          </a:prstGeom>
        </p:spPr>
        <p:txBody>
          <a:bodyPr/>
          <a:lstStyle/>
          <a:p>
            <a:pPr hangingPunct="1"/>
            <a:r>
              <a:rPr kumimoji="1" lang="ja-JP" altLang="en-US" kern="1200">
                <a:solidFill>
                  <a:prstClr val="black"/>
                </a:solidFill>
                <a:latin typeface="游ゴシック" panose="020F0502020204030204"/>
                <a:ea typeface="游ゴシック"/>
                <a:cs typeface="+mn-cs"/>
              </a:rPr>
              <a:t>（ｃ）</a:t>
            </a:r>
            <a:r>
              <a:rPr kumimoji="1" lang="en-US" altLang="ja-JP" kern="1200">
                <a:solidFill>
                  <a:prstClr val="black"/>
                </a:solidFill>
                <a:latin typeface="游ゴシック" panose="020F0502020204030204"/>
                <a:ea typeface="游ゴシック"/>
                <a:cs typeface="+mn-cs"/>
              </a:rPr>
              <a:t>2019 </a:t>
            </a:r>
            <a:r>
              <a:rPr kumimoji="1" lang="ja-JP" altLang="en-US" kern="1200">
                <a:solidFill>
                  <a:prstClr val="black"/>
                </a:solidFill>
                <a:latin typeface="游ゴシック" panose="020F0502020204030204"/>
                <a:ea typeface="游ゴシック"/>
                <a:cs typeface="+mn-cs"/>
              </a:rPr>
              <a:t>非営利型一般社団法人日本おうちワーク協会</a:t>
            </a:r>
          </a:p>
        </p:txBody>
      </p:sp>
      <p:sp>
        <p:nvSpPr>
          <p:cNvPr id="4" name="スライド番号プレースホルダー 3">
            <a:extLst>
              <a:ext uri="{FF2B5EF4-FFF2-40B4-BE49-F238E27FC236}">
                <a16:creationId xmlns:a16="http://schemas.microsoft.com/office/drawing/2014/main" id="{CA1EB95D-F86D-4F06-85E6-FB55A6818766}"/>
              </a:ext>
            </a:extLst>
          </p:cNvPr>
          <p:cNvSpPr>
            <a:spLocks noGrp="1"/>
          </p:cNvSpPr>
          <p:nvPr>
            <p:ph type="sldNum" sz="quarter" idx="12"/>
          </p:nvPr>
        </p:nvSpPr>
        <p:spPr/>
        <p:txBody>
          <a:bodyPr/>
          <a:lstStyle/>
          <a:p>
            <a:fld id="{26D78D48-0C88-43B9-AF66-60F768976C1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56241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4573A0-9798-4A28-9C07-E82930FFD14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59B6A0F-B62B-44C0-8BF7-EF290D7137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AD87C87-8370-4D0F-8515-4807F98B65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B9DA5BD-1F28-4DDB-BA3E-2F2EB2452ABA}"/>
              </a:ext>
            </a:extLst>
          </p:cNvPr>
          <p:cNvSpPr>
            <a:spLocks noGrp="1"/>
          </p:cNvSpPr>
          <p:nvPr>
            <p:ph type="dt" sz="half" idx="10"/>
          </p:nvPr>
        </p:nvSpPr>
        <p:spPr>
          <a:xfrm>
            <a:off x="838200" y="6356350"/>
            <a:ext cx="2743200" cy="365125"/>
          </a:xfrm>
          <a:prstGeom prst="rect">
            <a:avLst/>
          </a:prstGeom>
        </p:spPr>
        <p:txBody>
          <a:bodyPr/>
          <a:lstStyle/>
          <a:p>
            <a:pPr hangingPunct="1"/>
            <a:fld id="{96F8EE3F-8948-4E37-BDEB-5818EA37D185}" type="datetime1">
              <a:rPr kumimoji="1" lang="ja-JP" altLang="en-US" kern="1200" smtClean="0">
                <a:solidFill>
                  <a:prstClr val="black"/>
                </a:solidFill>
                <a:latin typeface="游ゴシック" panose="020F0502020204030204"/>
                <a:ea typeface="游ゴシック"/>
                <a:cs typeface="+mn-cs"/>
              </a:rPr>
              <a:pPr hangingPunct="1"/>
              <a:t>2019/6/3</a:t>
            </a:fld>
            <a:endParaRPr kumimoji="1" lang="ja-JP" altLang="en-US" kern="1200">
              <a:solidFill>
                <a:prstClr val="black"/>
              </a:solidFill>
              <a:latin typeface="游ゴシック" panose="020F0502020204030204"/>
              <a:ea typeface="游ゴシック"/>
              <a:cs typeface="+mn-cs"/>
            </a:endParaRPr>
          </a:p>
        </p:txBody>
      </p:sp>
      <p:sp>
        <p:nvSpPr>
          <p:cNvPr id="6" name="フッター プレースホルダー 5">
            <a:extLst>
              <a:ext uri="{FF2B5EF4-FFF2-40B4-BE49-F238E27FC236}">
                <a16:creationId xmlns:a16="http://schemas.microsoft.com/office/drawing/2014/main" id="{2C9C0E61-8B98-434A-8C39-7C7558F21E23}"/>
              </a:ext>
            </a:extLst>
          </p:cNvPr>
          <p:cNvSpPr>
            <a:spLocks noGrp="1"/>
          </p:cNvSpPr>
          <p:nvPr>
            <p:ph type="ftr" sz="quarter" idx="11"/>
          </p:nvPr>
        </p:nvSpPr>
        <p:spPr>
          <a:xfrm>
            <a:off x="4038600" y="6356350"/>
            <a:ext cx="4114800" cy="365125"/>
          </a:xfrm>
          <a:prstGeom prst="rect">
            <a:avLst/>
          </a:prstGeom>
        </p:spPr>
        <p:txBody>
          <a:bodyPr/>
          <a:lstStyle/>
          <a:p>
            <a:pPr hangingPunct="1"/>
            <a:r>
              <a:rPr kumimoji="1" lang="ja-JP" altLang="en-US" kern="1200">
                <a:solidFill>
                  <a:prstClr val="black"/>
                </a:solidFill>
                <a:latin typeface="游ゴシック" panose="020F0502020204030204"/>
                <a:ea typeface="游ゴシック"/>
                <a:cs typeface="+mn-cs"/>
              </a:rPr>
              <a:t>（ｃ）</a:t>
            </a:r>
            <a:r>
              <a:rPr kumimoji="1" lang="en-US" altLang="ja-JP" kern="1200">
                <a:solidFill>
                  <a:prstClr val="black"/>
                </a:solidFill>
                <a:latin typeface="游ゴシック" panose="020F0502020204030204"/>
                <a:ea typeface="游ゴシック"/>
                <a:cs typeface="+mn-cs"/>
              </a:rPr>
              <a:t>2019 </a:t>
            </a:r>
            <a:r>
              <a:rPr kumimoji="1" lang="ja-JP" altLang="en-US" kern="1200">
                <a:solidFill>
                  <a:prstClr val="black"/>
                </a:solidFill>
                <a:latin typeface="游ゴシック" panose="020F0502020204030204"/>
                <a:ea typeface="游ゴシック"/>
                <a:cs typeface="+mn-cs"/>
              </a:rPr>
              <a:t>非営利型一般社団法人日本おうちワーク協会</a:t>
            </a:r>
          </a:p>
        </p:txBody>
      </p:sp>
      <p:sp>
        <p:nvSpPr>
          <p:cNvPr id="7" name="スライド番号プレースホルダー 6">
            <a:extLst>
              <a:ext uri="{FF2B5EF4-FFF2-40B4-BE49-F238E27FC236}">
                <a16:creationId xmlns:a16="http://schemas.microsoft.com/office/drawing/2014/main" id="{31BCE5FC-B697-42D7-877C-BDE46EF9E1B2}"/>
              </a:ext>
            </a:extLst>
          </p:cNvPr>
          <p:cNvSpPr>
            <a:spLocks noGrp="1"/>
          </p:cNvSpPr>
          <p:nvPr>
            <p:ph type="sldNum" sz="quarter" idx="12"/>
          </p:nvPr>
        </p:nvSpPr>
        <p:spPr/>
        <p:txBody>
          <a:bodyPr/>
          <a:lstStyle/>
          <a:p>
            <a:fld id="{26D78D48-0C88-43B9-AF66-60F768976C1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11819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FAD682-FA78-4DF8-8F8F-4DC7E56FF0C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50979B0-8904-4634-9699-0C6C1B2861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アイコンをクリックして図を追加</a:t>
            </a:r>
          </a:p>
        </p:txBody>
      </p:sp>
      <p:sp>
        <p:nvSpPr>
          <p:cNvPr id="4" name="テキスト プレースホルダー 3">
            <a:extLst>
              <a:ext uri="{FF2B5EF4-FFF2-40B4-BE49-F238E27FC236}">
                <a16:creationId xmlns:a16="http://schemas.microsoft.com/office/drawing/2014/main" id="{0A16D43E-BA0A-49D2-BEB8-60F52B0AEC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712A0FA-B31B-4A90-91D2-36B4C1C53900}"/>
              </a:ext>
            </a:extLst>
          </p:cNvPr>
          <p:cNvSpPr>
            <a:spLocks noGrp="1"/>
          </p:cNvSpPr>
          <p:nvPr>
            <p:ph type="dt" sz="half" idx="10"/>
          </p:nvPr>
        </p:nvSpPr>
        <p:spPr>
          <a:xfrm>
            <a:off x="838200" y="6356350"/>
            <a:ext cx="2743200" cy="365125"/>
          </a:xfrm>
          <a:prstGeom prst="rect">
            <a:avLst/>
          </a:prstGeom>
        </p:spPr>
        <p:txBody>
          <a:bodyPr/>
          <a:lstStyle/>
          <a:p>
            <a:pPr hangingPunct="1"/>
            <a:fld id="{5F74E919-F7FA-4862-BB84-FFDADC87E2B6}" type="datetime1">
              <a:rPr kumimoji="1" lang="ja-JP" altLang="en-US" kern="1200" smtClean="0">
                <a:solidFill>
                  <a:prstClr val="black"/>
                </a:solidFill>
                <a:latin typeface="游ゴシック" panose="020F0502020204030204"/>
                <a:ea typeface="游ゴシック"/>
                <a:cs typeface="+mn-cs"/>
              </a:rPr>
              <a:pPr hangingPunct="1"/>
              <a:t>2019/6/3</a:t>
            </a:fld>
            <a:endParaRPr kumimoji="1" lang="ja-JP" altLang="en-US" kern="1200">
              <a:solidFill>
                <a:prstClr val="black"/>
              </a:solidFill>
              <a:latin typeface="游ゴシック" panose="020F0502020204030204"/>
              <a:ea typeface="游ゴシック"/>
              <a:cs typeface="+mn-cs"/>
            </a:endParaRPr>
          </a:p>
        </p:txBody>
      </p:sp>
      <p:sp>
        <p:nvSpPr>
          <p:cNvPr id="6" name="フッター プレースホルダー 5">
            <a:extLst>
              <a:ext uri="{FF2B5EF4-FFF2-40B4-BE49-F238E27FC236}">
                <a16:creationId xmlns:a16="http://schemas.microsoft.com/office/drawing/2014/main" id="{076FB278-0089-435D-9908-77A12FA515F9}"/>
              </a:ext>
            </a:extLst>
          </p:cNvPr>
          <p:cNvSpPr>
            <a:spLocks noGrp="1"/>
          </p:cNvSpPr>
          <p:nvPr>
            <p:ph type="ftr" sz="quarter" idx="11"/>
          </p:nvPr>
        </p:nvSpPr>
        <p:spPr>
          <a:xfrm>
            <a:off x="4038600" y="6356350"/>
            <a:ext cx="4114800" cy="365125"/>
          </a:xfrm>
          <a:prstGeom prst="rect">
            <a:avLst/>
          </a:prstGeom>
        </p:spPr>
        <p:txBody>
          <a:bodyPr/>
          <a:lstStyle/>
          <a:p>
            <a:pPr hangingPunct="1"/>
            <a:r>
              <a:rPr kumimoji="1" lang="ja-JP" altLang="en-US" kern="1200">
                <a:solidFill>
                  <a:prstClr val="black"/>
                </a:solidFill>
                <a:latin typeface="游ゴシック" panose="020F0502020204030204"/>
                <a:ea typeface="游ゴシック"/>
                <a:cs typeface="+mn-cs"/>
              </a:rPr>
              <a:t>（ｃ）</a:t>
            </a:r>
            <a:r>
              <a:rPr kumimoji="1" lang="en-US" altLang="ja-JP" kern="1200">
                <a:solidFill>
                  <a:prstClr val="black"/>
                </a:solidFill>
                <a:latin typeface="游ゴシック" panose="020F0502020204030204"/>
                <a:ea typeface="游ゴシック"/>
                <a:cs typeface="+mn-cs"/>
              </a:rPr>
              <a:t>2019 </a:t>
            </a:r>
            <a:r>
              <a:rPr kumimoji="1" lang="ja-JP" altLang="en-US" kern="1200">
                <a:solidFill>
                  <a:prstClr val="black"/>
                </a:solidFill>
                <a:latin typeface="游ゴシック" panose="020F0502020204030204"/>
                <a:ea typeface="游ゴシック"/>
                <a:cs typeface="+mn-cs"/>
              </a:rPr>
              <a:t>非営利型一般社団法人日本おうちワーク協会</a:t>
            </a:r>
          </a:p>
        </p:txBody>
      </p:sp>
      <p:sp>
        <p:nvSpPr>
          <p:cNvPr id="7" name="スライド番号プレースホルダー 6">
            <a:extLst>
              <a:ext uri="{FF2B5EF4-FFF2-40B4-BE49-F238E27FC236}">
                <a16:creationId xmlns:a16="http://schemas.microsoft.com/office/drawing/2014/main" id="{51FF3BD9-98B6-46F0-9860-AE36E94455D2}"/>
              </a:ext>
            </a:extLst>
          </p:cNvPr>
          <p:cNvSpPr>
            <a:spLocks noGrp="1"/>
          </p:cNvSpPr>
          <p:nvPr>
            <p:ph type="sldNum" sz="quarter" idx="12"/>
          </p:nvPr>
        </p:nvSpPr>
        <p:spPr/>
        <p:txBody>
          <a:bodyPr/>
          <a:lstStyle/>
          <a:p>
            <a:fld id="{26D78D48-0C88-43B9-AF66-60F768976C1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36297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AFFE38-1756-4103-AF04-213805366B1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8A60862-DC9E-49FB-8DEB-D7A941D417E2}"/>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DF1B5CA-A2E3-4C20-B18B-D23650368742}"/>
              </a:ext>
            </a:extLst>
          </p:cNvPr>
          <p:cNvSpPr>
            <a:spLocks noGrp="1"/>
          </p:cNvSpPr>
          <p:nvPr>
            <p:ph type="dt" sz="half" idx="10"/>
          </p:nvPr>
        </p:nvSpPr>
        <p:spPr>
          <a:xfrm>
            <a:off x="838200" y="6356350"/>
            <a:ext cx="2743200" cy="365125"/>
          </a:xfrm>
          <a:prstGeom prst="rect">
            <a:avLst/>
          </a:prstGeom>
        </p:spPr>
        <p:txBody>
          <a:bodyPr/>
          <a:lstStyle/>
          <a:p>
            <a:pPr hangingPunct="1"/>
            <a:fld id="{734C696C-6867-43EA-A536-AC530D5EF2FF}" type="datetime1">
              <a:rPr kumimoji="1" lang="ja-JP" altLang="en-US" kern="1200" smtClean="0">
                <a:solidFill>
                  <a:prstClr val="black"/>
                </a:solidFill>
                <a:latin typeface="游ゴシック" panose="020F0502020204030204"/>
                <a:ea typeface="游ゴシック"/>
                <a:cs typeface="+mn-cs"/>
              </a:rPr>
              <a:pPr hangingPunct="1"/>
              <a:t>2019/6/3</a:t>
            </a:fld>
            <a:endParaRPr kumimoji="1" lang="ja-JP" altLang="en-US" kern="1200">
              <a:solidFill>
                <a:prstClr val="black"/>
              </a:solidFill>
              <a:latin typeface="游ゴシック" panose="020F0502020204030204"/>
              <a:ea typeface="游ゴシック"/>
              <a:cs typeface="+mn-cs"/>
            </a:endParaRPr>
          </a:p>
        </p:txBody>
      </p:sp>
      <p:sp>
        <p:nvSpPr>
          <p:cNvPr id="5" name="フッター プレースホルダー 4">
            <a:extLst>
              <a:ext uri="{FF2B5EF4-FFF2-40B4-BE49-F238E27FC236}">
                <a16:creationId xmlns:a16="http://schemas.microsoft.com/office/drawing/2014/main" id="{74815239-520C-43DF-B063-2B49093FC958}"/>
              </a:ext>
            </a:extLst>
          </p:cNvPr>
          <p:cNvSpPr>
            <a:spLocks noGrp="1"/>
          </p:cNvSpPr>
          <p:nvPr>
            <p:ph type="ftr" sz="quarter" idx="11"/>
          </p:nvPr>
        </p:nvSpPr>
        <p:spPr>
          <a:xfrm>
            <a:off x="4038600" y="6356350"/>
            <a:ext cx="4114800" cy="365125"/>
          </a:xfrm>
          <a:prstGeom prst="rect">
            <a:avLst/>
          </a:prstGeom>
        </p:spPr>
        <p:txBody>
          <a:bodyPr/>
          <a:lstStyle/>
          <a:p>
            <a:pPr hangingPunct="1"/>
            <a:r>
              <a:rPr kumimoji="1" lang="ja-JP" altLang="en-US" kern="1200">
                <a:solidFill>
                  <a:prstClr val="black"/>
                </a:solidFill>
                <a:latin typeface="游ゴシック" panose="020F0502020204030204"/>
                <a:ea typeface="游ゴシック"/>
                <a:cs typeface="+mn-cs"/>
              </a:rPr>
              <a:t>（ｃ）</a:t>
            </a:r>
            <a:r>
              <a:rPr kumimoji="1" lang="en-US" altLang="ja-JP" kern="1200">
                <a:solidFill>
                  <a:prstClr val="black"/>
                </a:solidFill>
                <a:latin typeface="游ゴシック" panose="020F0502020204030204"/>
                <a:ea typeface="游ゴシック"/>
                <a:cs typeface="+mn-cs"/>
              </a:rPr>
              <a:t>2019 </a:t>
            </a:r>
            <a:r>
              <a:rPr kumimoji="1" lang="ja-JP" altLang="en-US" kern="1200">
                <a:solidFill>
                  <a:prstClr val="black"/>
                </a:solidFill>
                <a:latin typeface="游ゴシック" panose="020F0502020204030204"/>
                <a:ea typeface="游ゴシック"/>
                <a:cs typeface="+mn-cs"/>
              </a:rPr>
              <a:t>非営利型一般社団法人日本おうちワーク協会</a:t>
            </a:r>
          </a:p>
        </p:txBody>
      </p:sp>
      <p:sp>
        <p:nvSpPr>
          <p:cNvPr id="6" name="スライド番号プレースホルダー 5">
            <a:extLst>
              <a:ext uri="{FF2B5EF4-FFF2-40B4-BE49-F238E27FC236}">
                <a16:creationId xmlns:a16="http://schemas.microsoft.com/office/drawing/2014/main" id="{7C668629-62EF-4B7B-A4E3-2E60913EFB2B}"/>
              </a:ext>
            </a:extLst>
          </p:cNvPr>
          <p:cNvSpPr>
            <a:spLocks noGrp="1"/>
          </p:cNvSpPr>
          <p:nvPr>
            <p:ph type="sldNum" sz="quarter" idx="12"/>
          </p:nvPr>
        </p:nvSpPr>
        <p:spPr/>
        <p:txBody>
          <a:bodyPr/>
          <a:lstStyle/>
          <a:p>
            <a:fld id="{26D78D48-0C88-43B9-AF66-60F768976C1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3970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8C9E501-FC2C-4FA0-96C8-6A127C34101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FBD41B3-6510-4CC7-AC17-DD02DB4EA55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EE1E861-8D42-480C-8DE5-188926C78D65}"/>
              </a:ext>
            </a:extLst>
          </p:cNvPr>
          <p:cNvSpPr>
            <a:spLocks noGrp="1"/>
          </p:cNvSpPr>
          <p:nvPr>
            <p:ph type="dt" sz="half" idx="10"/>
          </p:nvPr>
        </p:nvSpPr>
        <p:spPr>
          <a:xfrm>
            <a:off x="838200" y="6356350"/>
            <a:ext cx="2743200" cy="365125"/>
          </a:xfrm>
          <a:prstGeom prst="rect">
            <a:avLst/>
          </a:prstGeom>
        </p:spPr>
        <p:txBody>
          <a:bodyPr/>
          <a:lstStyle/>
          <a:p>
            <a:pPr hangingPunct="1"/>
            <a:fld id="{38EA5DCA-7A4C-473F-96B0-853761BFFE75}" type="datetime1">
              <a:rPr kumimoji="1" lang="ja-JP" altLang="en-US" kern="1200" smtClean="0">
                <a:solidFill>
                  <a:prstClr val="black"/>
                </a:solidFill>
                <a:latin typeface="游ゴシック" panose="020F0502020204030204"/>
                <a:ea typeface="游ゴシック"/>
                <a:cs typeface="+mn-cs"/>
              </a:rPr>
              <a:pPr hangingPunct="1"/>
              <a:t>2019/6/3</a:t>
            </a:fld>
            <a:endParaRPr kumimoji="1" lang="ja-JP" altLang="en-US" kern="1200">
              <a:solidFill>
                <a:prstClr val="black"/>
              </a:solidFill>
              <a:latin typeface="游ゴシック" panose="020F0502020204030204"/>
              <a:ea typeface="游ゴシック"/>
              <a:cs typeface="+mn-cs"/>
            </a:endParaRPr>
          </a:p>
        </p:txBody>
      </p:sp>
      <p:sp>
        <p:nvSpPr>
          <p:cNvPr id="5" name="フッター プレースホルダー 4">
            <a:extLst>
              <a:ext uri="{FF2B5EF4-FFF2-40B4-BE49-F238E27FC236}">
                <a16:creationId xmlns:a16="http://schemas.microsoft.com/office/drawing/2014/main" id="{D34488BD-CCAF-43E6-84A5-429640E015DC}"/>
              </a:ext>
            </a:extLst>
          </p:cNvPr>
          <p:cNvSpPr>
            <a:spLocks noGrp="1"/>
          </p:cNvSpPr>
          <p:nvPr>
            <p:ph type="ftr" sz="quarter" idx="11"/>
          </p:nvPr>
        </p:nvSpPr>
        <p:spPr>
          <a:xfrm>
            <a:off x="4038600" y="6356350"/>
            <a:ext cx="4114800" cy="365125"/>
          </a:xfrm>
          <a:prstGeom prst="rect">
            <a:avLst/>
          </a:prstGeom>
        </p:spPr>
        <p:txBody>
          <a:bodyPr/>
          <a:lstStyle/>
          <a:p>
            <a:pPr hangingPunct="1"/>
            <a:r>
              <a:rPr kumimoji="1" lang="ja-JP" altLang="en-US" kern="1200">
                <a:solidFill>
                  <a:prstClr val="black"/>
                </a:solidFill>
                <a:latin typeface="游ゴシック" panose="020F0502020204030204"/>
                <a:ea typeface="游ゴシック"/>
                <a:cs typeface="+mn-cs"/>
              </a:rPr>
              <a:t>（ｃ）</a:t>
            </a:r>
            <a:r>
              <a:rPr kumimoji="1" lang="en-US" altLang="ja-JP" kern="1200">
                <a:solidFill>
                  <a:prstClr val="black"/>
                </a:solidFill>
                <a:latin typeface="游ゴシック" panose="020F0502020204030204"/>
                <a:ea typeface="游ゴシック"/>
                <a:cs typeface="+mn-cs"/>
              </a:rPr>
              <a:t>2019 </a:t>
            </a:r>
            <a:r>
              <a:rPr kumimoji="1" lang="ja-JP" altLang="en-US" kern="1200">
                <a:solidFill>
                  <a:prstClr val="black"/>
                </a:solidFill>
                <a:latin typeface="游ゴシック" panose="020F0502020204030204"/>
                <a:ea typeface="游ゴシック"/>
                <a:cs typeface="+mn-cs"/>
              </a:rPr>
              <a:t>非営利型一般社団法人日本おうちワーク協会</a:t>
            </a:r>
          </a:p>
        </p:txBody>
      </p:sp>
      <p:sp>
        <p:nvSpPr>
          <p:cNvPr id="6" name="スライド番号プレースホルダー 5">
            <a:extLst>
              <a:ext uri="{FF2B5EF4-FFF2-40B4-BE49-F238E27FC236}">
                <a16:creationId xmlns:a16="http://schemas.microsoft.com/office/drawing/2014/main" id="{F9506C52-C04B-4176-8E77-9519DF4CD19B}"/>
              </a:ext>
            </a:extLst>
          </p:cNvPr>
          <p:cNvSpPr>
            <a:spLocks noGrp="1"/>
          </p:cNvSpPr>
          <p:nvPr>
            <p:ph type="sldNum" sz="quarter" idx="12"/>
          </p:nvPr>
        </p:nvSpPr>
        <p:spPr/>
        <p:txBody>
          <a:bodyPr/>
          <a:lstStyle/>
          <a:p>
            <a:fld id="{26D78D48-0C88-43B9-AF66-60F768976C1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260111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見出し&amp;コンテンツ">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CAA9EB0A-CB38-4EF6-84D9-67AA929554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タイトル 1">
            <a:extLst>
              <a:ext uri="{FF2B5EF4-FFF2-40B4-BE49-F238E27FC236}">
                <a16:creationId xmlns:a16="http://schemas.microsoft.com/office/drawing/2014/main" id="{CFF3597D-88F4-4713-BBFA-8F769F3B80E2}"/>
              </a:ext>
            </a:extLst>
          </p:cNvPr>
          <p:cNvSpPr>
            <a:spLocks noGrp="1"/>
          </p:cNvSpPr>
          <p:nvPr>
            <p:ph type="title"/>
          </p:nvPr>
        </p:nvSpPr>
        <p:spPr/>
        <p:txBody>
          <a:bodyPr/>
          <a:lstStyle/>
          <a:p>
            <a:r>
              <a:rPr kumimoji="1" lang="ja-JP" altLang="en-US"/>
              <a:t>マスター タイトルの書式設定</a:t>
            </a:r>
            <a:endParaRPr kumimoji="1" lang="ja-JP" altLang="en-US" dirty="0"/>
          </a:p>
        </p:txBody>
      </p:sp>
      <p:sp>
        <p:nvSpPr>
          <p:cNvPr id="3" name="コンテンツ プレースホルダー 2">
            <a:extLst>
              <a:ext uri="{FF2B5EF4-FFF2-40B4-BE49-F238E27FC236}">
                <a16:creationId xmlns:a16="http://schemas.microsoft.com/office/drawing/2014/main" id="{C921A0DD-B4BA-4130-9E76-C289097F8800}"/>
              </a:ext>
            </a:extLst>
          </p:cNvPr>
          <p:cNvSpPr>
            <a:spLocks noGrp="1"/>
          </p:cNvSpPr>
          <p:nvPr>
            <p:ph sz="half" idx="1"/>
          </p:nvPr>
        </p:nvSpPr>
        <p:spPr>
          <a:xfrm>
            <a:off x="838200" y="1825625"/>
            <a:ext cx="10515600" cy="3955743"/>
          </a:xfrm>
        </p:spPr>
        <p:txBody>
          <a:bodyPr/>
          <a:lstStyle/>
          <a:p>
            <a:pPr lvl="0"/>
            <a:r>
              <a:rPr kumimoji="1" lang="ja-JP" altLang="en-US"/>
              <a:t>マスター テキストの書式設定</a:t>
            </a:r>
          </a:p>
        </p:txBody>
      </p:sp>
      <p:sp>
        <p:nvSpPr>
          <p:cNvPr id="7" name="スライド番号プレースホルダー 6">
            <a:extLst>
              <a:ext uri="{FF2B5EF4-FFF2-40B4-BE49-F238E27FC236}">
                <a16:creationId xmlns:a16="http://schemas.microsoft.com/office/drawing/2014/main" id="{A42ADB87-0F46-4A92-8EE4-6FD4935B4414}"/>
              </a:ext>
            </a:extLst>
          </p:cNvPr>
          <p:cNvSpPr>
            <a:spLocks noGrp="1"/>
          </p:cNvSpPr>
          <p:nvPr>
            <p:ph type="sldNum" sz="quarter" idx="12"/>
          </p:nvPr>
        </p:nvSpPr>
        <p:spPr/>
        <p:txBody>
          <a:bodyPr/>
          <a:lstStyle/>
          <a:p>
            <a:fld id="{1A8F692C-82D3-4CA8-A289-BA5B25CB68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168194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表紙">
    <p:spTree>
      <p:nvGrpSpPr>
        <p:cNvPr id="1" name=""/>
        <p:cNvGrpSpPr/>
        <p:nvPr/>
      </p:nvGrpSpPr>
      <p:grpSpPr>
        <a:xfrm>
          <a:off x="0" y="0"/>
          <a:ext cx="0" cy="0"/>
          <a:chOff x="0" y="0"/>
          <a:chExt cx="0" cy="0"/>
        </a:xfrm>
      </p:grpSpPr>
      <p:pic>
        <p:nvPicPr>
          <p:cNvPr id="8" name="図 7" descr="スクリーンショット が含まれている画像&#10;&#10;非常に高い精度で生成された説明">
            <a:extLst>
              <a:ext uri="{FF2B5EF4-FFF2-40B4-BE49-F238E27FC236}">
                <a16:creationId xmlns:a16="http://schemas.microsoft.com/office/drawing/2014/main" id="{C6322F7A-65C4-485C-A686-9521C76323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タイトル 1">
            <a:extLst>
              <a:ext uri="{FF2B5EF4-FFF2-40B4-BE49-F238E27FC236}">
                <a16:creationId xmlns:a16="http://schemas.microsoft.com/office/drawing/2014/main" id="{86692FB1-E796-4AB6-9E7A-44610A91D750}"/>
              </a:ext>
            </a:extLst>
          </p:cNvPr>
          <p:cNvSpPr>
            <a:spLocks noGrp="1"/>
          </p:cNvSpPr>
          <p:nvPr>
            <p:ph type="ctrTitle"/>
          </p:nvPr>
        </p:nvSpPr>
        <p:spPr>
          <a:xfrm>
            <a:off x="2411361" y="2462981"/>
            <a:ext cx="7462684" cy="2595716"/>
          </a:xfrm>
        </p:spPr>
        <p:txBody>
          <a:bodyPr anchor="b"/>
          <a:lstStyle>
            <a:lvl1pPr algn="ctr">
              <a:defRPr sz="6000"/>
            </a:lvl1pPr>
          </a:lstStyle>
          <a:p>
            <a:r>
              <a:rPr kumimoji="1" lang="ja-JP" altLang="en-US"/>
              <a:t>マスター タイトルの書式設定</a:t>
            </a:r>
            <a:endParaRPr kumimoji="1" lang="ja-JP" altLang="en-US" dirty="0"/>
          </a:p>
        </p:txBody>
      </p:sp>
      <p:sp>
        <p:nvSpPr>
          <p:cNvPr id="4" name="日付プレースホルダー 3">
            <a:extLst>
              <a:ext uri="{FF2B5EF4-FFF2-40B4-BE49-F238E27FC236}">
                <a16:creationId xmlns:a16="http://schemas.microsoft.com/office/drawing/2014/main" id="{114981B5-C39B-4844-B51A-4A4DB65A3EBC}"/>
              </a:ext>
            </a:extLst>
          </p:cNvPr>
          <p:cNvSpPr>
            <a:spLocks noGrp="1"/>
          </p:cNvSpPr>
          <p:nvPr>
            <p:ph type="dt" sz="half" idx="10"/>
          </p:nvPr>
        </p:nvSpPr>
        <p:spPr>
          <a:xfrm>
            <a:off x="838200" y="6173787"/>
            <a:ext cx="2743200" cy="365125"/>
          </a:xfrm>
          <a:prstGeom prst="rect">
            <a:avLst/>
          </a:prstGeom>
        </p:spPr>
        <p:txBody>
          <a:bodyPr/>
          <a:lstStyle/>
          <a:p>
            <a:fld id="{A732E161-0A16-440B-9118-D15D0D6630A3}" type="datetimeFigureOut">
              <a:rPr kumimoji="1" lang="ja-JP" altLang="en-US" smtClean="0"/>
              <a:t>2019/6/3</a:t>
            </a:fld>
            <a:endParaRPr kumimoji="1" lang="ja-JP" altLang="en-US"/>
          </a:p>
        </p:txBody>
      </p:sp>
      <p:sp>
        <p:nvSpPr>
          <p:cNvPr id="5" name="フッター プレースホルダー 4">
            <a:extLst>
              <a:ext uri="{FF2B5EF4-FFF2-40B4-BE49-F238E27FC236}">
                <a16:creationId xmlns:a16="http://schemas.microsoft.com/office/drawing/2014/main" id="{103146C4-C117-4EE1-B732-9CA4F4F77512}"/>
              </a:ext>
            </a:extLst>
          </p:cNvPr>
          <p:cNvSpPr>
            <a:spLocks noGrp="1"/>
          </p:cNvSpPr>
          <p:nvPr>
            <p:ph type="ftr" sz="quarter" idx="11"/>
          </p:nvPr>
        </p:nvSpPr>
        <p:spPr>
          <a:xfrm>
            <a:off x="4038600" y="6176963"/>
            <a:ext cx="4114800" cy="365125"/>
          </a:xfrm>
          <a:prstGeom prst="rect">
            <a:avLst/>
          </a:prstGeom>
        </p:spPr>
        <p:txBody>
          <a:bodyPr/>
          <a:lstStyle/>
          <a:p>
            <a:r>
              <a:rPr lang="en-US" altLang="ja-JP" dirty="0"/>
              <a:t>(</a:t>
            </a:r>
            <a:r>
              <a:rPr lang="ja-JP" altLang="en-US" dirty="0" err="1"/>
              <a:t>ｃ</a:t>
            </a:r>
            <a:r>
              <a:rPr lang="en-US" altLang="ja-JP" dirty="0"/>
              <a:t>)2018</a:t>
            </a:r>
            <a:r>
              <a:rPr lang="ja-JP" altLang="en-US" dirty="0"/>
              <a:t>　一般社団法人日本おうちワーク協会</a:t>
            </a:r>
          </a:p>
        </p:txBody>
      </p:sp>
      <p:sp>
        <p:nvSpPr>
          <p:cNvPr id="6" name="スライド番号プレースホルダー 5">
            <a:extLst>
              <a:ext uri="{FF2B5EF4-FFF2-40B4-BE49-F238E27FC236}">
                <a16:creationId xmlns:a16="http://schemas.microsoft.com/office/drawing/2014/main" id="{E2584938-1885-4502-BD8C-118C342B8946}"/>
              </a:ext>
            </a:extLst>
          </p:cNvPr>
          <p:cNvSpPr>
            <a:spLocks noGrp="1"/>
          </p:cNvSpPr>
          <p:nvPr>
            <p:ph type="sldNum" sz="quarter" idx="12"/>
          </p:nvPr>
        </p:nvSpPr>
        <p:spPr/>
        <p:txBody>
          <a:bodyPr/>
          <a:lstStyle/>
          <a:p>
            <a:fld id="{1A8F692C-82D3-4CA8-A289-BA5B25CB6832}" type="slidenum">
              <a:rPr kumimoji="1" lang="ja-JP" altLang="en-US" smtClean="0"/>
              <a:t>‹#›</a:t>
            </a:fld>
            <a:endParaRPr kumimoji="1" lang="ja-JP" altLang="en-US"/>
          </a:p>
        </p:txBody>
      </p:sp>
    </p:spTree>
    <p:extLst>
      <p:ext uri="{BB962C8B-B14F-4D97-AF65-F5344CB8AC3E}">
        <p14:creationId xmlns:p14="http://schemas.microsoft.com/office/powerpoint/2010/main" val="152329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見出し&amp;コンテンツ">
    <p:spTree>
      <p:nvGrpSpPr>
        <p:cNvPr id="1" name=""/>
        <p:cNvGrpSpPr/>
        <p:nvPr/>
      </p:nvGrpSpPr>
      <p:grpSpPr>
        <a:xfrm>
          <a:off x="0" y="0"/>
          <a:ext cx="0" cy="0"/>
          <a:chOff x="0" y="0"/>
          <a:chExt cx="0" cy="0"/>
        </a:xfrm>
      </p:grpSpPr>
      <p:pic>
        <p:nvPicPr>
          <p:cNvPr id="33" name="インク 8" descr="インク 8"/>
          <p:cNvPicPr>
            <a:picLocks noChangeAspect="1"/>
          </p:cNvPicPr>
          <p:nvPr/>
        </p:nvPicPr>
        <p:blipFill>
          <a:blip r:embed="rId2"/>
          <a:stretch>
            <a:fillRect/>
          </a:stretch>
        </p:blipFill>
        <p:spPr>
          <a:xfrm>
            <a:off x="7029661" y="6308395"/>
            <a:ext cx="19441" cy="18001"/>
          </a:xfrm>
          <a:prstGeom prst="rect">
            <a:avLst/>
          </a:prstGeom>
          <a:ln w="12700">
            <a:miter lim="400000"/>
          </a:ln>
        </p:spPr>
      </p:pic>
      <p:pic>
        <p:nvPicPr>
          <p:cNvPr id="34" name="図 8" descr="図 8"/>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35" name="タイトルテキスト"/>
          <p:cNvSpPr txBox="1">
            <a:spLocks noGrp="1"/>
          </p:cNvSpPr>
          <p:nvPr>
            <p:ph type="title"/>
          </p:nvPr>
        </p:nvSpPr>
        <p:spPr>
          <a:xfrm>
            <a:off x="838200" y="365125"/>
            <a:ext cx="10515600" cy="1325563"/>
          </a:xfrm>
          <a:prstGeom prst="rect">
            <a:avLst/>
          </a:prstGeom>
        </p:spPr>
        <p:txBody>
          <a:bodyPr>
            <a:normAutofit/>
          </a:bodyPr>
          <a:lstStyle>
            <a:lvl1pPr>
              <a:defRPr sz="3600">
                <a:latin typeface="+mj-ea"/>
                <a:ea typeface="+mj-ea"/>
              </a:defRPr>
            </a:lvl1pPr>
          </a:lstStyle>
          <a:p>
            <a:r>
              <a:rPr dirty="0" err="1"/>
              <a:t>タイトルテキスト</a:t>
            </a:r>
            <a:endParaRPr dirty="0"/>
          </a:p>
        </p:txBody>
      </p:sp>
      <p:sp>
        <p:nvSpPr>
          <p:cNvPr id="36" name="本文レベル1…"/>
          <p:cNvSpPr txBox="1">
            <a:spLocks noGrp="1"/>
          </p:cNvSpPr>
          <p:nvPr>
            <p:ph type="body" idx="1"/>
          </p:nvPr>
        </p:nvSpPr>
        <p:spPr>
          <a:xfrm>
            <a:off x="838200" y="1825625"/>
            <a:ext cx="10515600" cy="3955744"/>
          </a:xfrm>
          <a:prstGeom prst="rect">
            <a:avLst/>
          </a:prstGeom>
        </p:spPr>
        <p:txBody>
          <a:bodyPr/>
          <a:lstStyle>
            <a:lvl1pPr>
              <a:defRPr>
                <a:latin typeface="+mn-ea"/>
                <a:ea typeface="+mn-ea"/>
              </a:defRPr>
            </a:lvl1pPr>
            <a:lvl2pPr>
              <a:defRPr>
                <a:latin typeface="+mn-ea"/>
                <a:ea typeface="+mn-ea"/>
              </a:defRPr>
            </a:lvl2pPr>
            <a:lvl3pPr>
              <a:defRPr>
                <a:latin typeface="+mn-ea"/>
                <a:ea typeface="+mn-ea"/>
              </a:defRPr>
            </a:lvl3pPr>
            <a:lvl4pPr>
              <a:defRPr>
                <a:latin typeface="+mn-ea"/>
                <a:ea typeface="+mn-ea"/>
              </a:defRPr>
            </a:lvl4pPr>
            <a:lvl5pPr>
              <a:defRPr>
                <a:latin typeface="+mn-ea"/>
                <a:ea typeface="+mn-ea"/>
              </a:defRPr>
            </a:lvl5pPr>
          </a:lstStyle>
          <a:p>
            <a:r>
              <a:rPr dirty="0"/>
              <a:t>本文レベル1</a:t>
            </a:r>
          </a:p>
          <a:p>
            <a:pPr lvl="1"/>
            <a:r>
              <a:rPr dirty="0"/>
              <a:t>本文レベル2</a:t>
            </a:r>
          </a:p>
          <a:p>
            <a:pPr lvl="2"/>
            <a:r>
              <a:rPr dirty="0"/>
              <a:t>本文レベル3</a:t>
            </a:r>
          </a:p>
          <a:p>
            <a:pPr lvl="3"/>
            <a:r>
              <a:rPr dirty="0"/>
              <a:t>本文レベル4</a:t>
            </a:r>
          </a:p>
          <a:p>
            <a:pPr lvl="4"/>
            <a:r>
              <a:rPr dirty="0"/>
              <a:t>本文レベル5</a:t>
            </a:r>
          </a:p>
        </p:txBody>
      </p:sp>
      <p:sp>
        <p:nvSpPr>
          <p:cNvPr id="37" name="スライド番号"/>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タイトル">
    <p:spTree>
      <p:nvGrpSpPr>
        <p:cNvPr id="1" name=""/>
        <p:cNvGrpSpPr/>
        <p:nvPr/>
      </p:nvGrpSpPr>
      <p:grpSpPr>
        <a:xfrm>
          <a:off x="0" y="0"/>
          <a:ext cx="0" cy="0"/>
          <a:chOff x="0" y="0"/>
          <a:chExt cx="0" cy="0"/>
        </a:xfrm>
      </p:grpSpPr>
      <p:pic>
        <p:nvPicPr>
          <p:cNvPr id="8" name="図 7" descr="スクリーンショット が含まれている画像&#10;&#10;高い精度で生成された説明">
            <a:extLst>
              <a:ext uri="{FF2B5EF4-FFF2-40B4-BE49-F238E27FC236}">
                <a16:creationId xmlns:a16="http://schemas.microsoft.com/office/drawing/2014/main" id="{174704A9-ADFA-45EB-9EC7-55A1AD11FF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タイトル 1">
            <a:extLst>
              <a:ext uri="{FF2B5EF4-FFF2-40B4-BE49-F238E27FC236}">
                <a16:creationId xmlns:a16="http://schemas.microsoft.com/office/drawing/2014/main" id="{2BDAB30F-F310-4234-B5DF-732873E7038F}"/>
              </a:ext>
            </a:extLst>
          </p:cNvPr>
          <p:cNvSpPr>
            <a:spLocks noGrp="1"/>
          </p:cNvSpPr>
          <p:nvPr>
            <p:ph type="title"/>
          </p:nvPr>
        </p:nvSpPr>
        <p:spPr>
          <a:xfrm>
            <a:off x="2389239" y="2707225"/>
            <a:ext cx="7403690" cy="1325563"/>
          </a:xfrm>
        </p:spPr>
        <p:txBody>
          <a:bodyPr/>
          <a:lstStyle>
            <a:lvl1pPr algn="ctr">
              <a:defRPr/>
            </a:lvl1pPr>
          </a:lstStyle>
          <a:p>
            <a:r>
              <a:rPr kumimoji="1" lang="ja-JP" altLang="en-US"/>
              <a:t>マスター タイトルの書式設定</a:t>
            </a:r>
            <a:endParaRPr kumimoji="1" lang="ja-JP" altLang="en-US" dirty="0"/>
          </a:p>
        </p:txBody>
      </p:sp>
      <p:sp>
        <p:nvSpPr>
          <p:cNvPr id="4" name="日付プレースホルダー 3">
            <a:extLst>
              <a:ext uri="{FF2B5EF4-FFF2-40B4-BE49-F238E27FC236}">
                <a16:creationId xmlns:a16="http://schemas.microsoft.com/office/drawing/2014/main" id="{33C53D1C-1D8F-4AE4-ACD1-08905D68781E}"/>
              </a:ext>
            </a:extLst>
          </p:cNvPr>
          <p:cNvSpPr>
            <a:spLocks noGrp="1"/>
          </p:cNvSpPr>
          <p:nvPr>
            <p:ph type="dt" sz="half" idx="10"/>
          </p:nvPr>
        </p:nvSpPr>
        <p:spPr>
          <a:xfrm>
            <a:off x="838200" y="6173787"/>
            <a:ext cx="2743200" cy="365125"/>
          </a:xfrm>
          <a:prstGeom prst="rect">
            <a:avLst/>
          </a:prstGeom>
        </p:spPr>
        <p:txBody>
          <a:bodyPr/>
          <a:lstStyle/>
          <a:p>
            <a:fld id="{A732E161-0A16-440B-9118-D15D0D6630A3}" type="datetimeFigureOut">
              <a:rPr kumimoji="1" lang="ja-JP" altLang="en-US" smtClean="0"/>
              <a:t>2019/6/3</a:t>
            </a:fld>
            <a:endParaRPr kumimoji="1" lang="ja-JP" altLang="en-US"/>
          </a:p>
        </p:txBody>
      </p:sp>
      <p:sp>
        <p:nvSpPr>
          <p:cNvPr id="5" name="フッター プレースホルダー 4">
            <a:extLst>
              <a:ext uri="{FF2B5EF4-FFF2-40B4-BE49-F238E27FC236}">
                <a16:creationId xmlns:a16="http://schemas.microsoft.com/office/drawing/2014/main" id="{D20B4B03-FDD3-4871-ADC5-D6767869D614}"/>
              </a:ext>
            </a:extLst>
          </p:cNvPr>
          <p:cNvSpPr>
            <a:spLocks noGrp="1"/>
          </p:cNvSpPr>
          <p:nvPr>
            <p:ph type="ftr" sz="quarter" idx="11"/>
          </p:nvPr>
        </p:nvSpPr>
        <p:spPr>
          <a:xfrm>
            <a:off x="4038600" y="6176963"/>
            <a:ext cx="4114800" cy="365125"/>
          </a:xfrm>
          <a:prstGeom prst="rect">
            <a:avLst/>
          </a:prstGeom>
        </p:spPr>
        <p:txBody>
          <a:bodyPr/>
          <a:lstStyle/>
          <a:p>
            <a:r>
              <a:rPr lang="en-US" altLang="ja-JP" dirty="0"/>
              <a:t>(</a:t>
            </a:r>
            <a:r>
              <a:rPr lang="ja-JP" altLang="en-US" dirty="0" err="1"/>
              <a:t>ｃ</a:t>
            </a:r>
            <a:r>
              <a:rPr lang="en-US" altLang="ja-JP" dirty="0"/>
              <a:t>)2018</a:t>
            </a:r>
            <a:r>
              <a:rPr lang="ja-JP" altLang="en-US" dirty="0"/>
              <a:t>　一般社団法人日本おうちワーク協会</a:t>
            </a:r>
          </a:p>
        </p:txBody>
      </p:sp>
      <p:sp>
        <p:nvSpPr>
          <p:cNvPr id="6" name="スライド番号プレースホルダー 5">
            <a:extLst>
              <a:ext uri="{FF2B5EF4-FFF2-40B4-BE49-F238E27FC236}">
                <a16:creationId xmlns:a16="http://schemas.microsoft.com/office/drawing/2014/main" id="{B39BAE20-13F2-4077-A52B-8D69FEA9DA18}"/>
              </a:ext>
            </a:extLst>
          </p:cNvPr>
          <p:cNvSpPr>
            <a:spLocks noGrp="1"/>
          </p:cNvSpPr>
          <p:nvPr>
            <p:ph type="sldNum" sz="quarter" idx="12"/>
          </p:nvPr>
        </p:nvSpPr>
        <p:spPr/>
        <p:txBody>
          <a:bodyPr/>
          <a:lstStyle/>
          <a:p>
            <a:fld id="{1A8F692C-82D3-4CA8-A289-BA5B25CB6832}" type="slidenum">
              <a:rPr kumimoji="1" lang="ja-JP" altLang="en-US" smtClean="0"/>
              <a:t>‹#›</a:t>
            </a:fld>
            <a:endParaRPr kumimoji="1" lang="ja-JP" altLang="en-US"/>
          </a:p>
        </p:txBody>
      </p:sp>
    </p:spTree>
    <p:extLst>
      <p:ext uri="{BB962C8B-B14F-4D97-AF65-F5344CB8AC3E}">
        <p14:creationId xmlns:p14="http://schemas.microsoft.com/office/powerpoint/2010/main" val="8733342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91C8E8-C200-4FD9-85E5-F55F1A08385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FDC439D-C8E9-4AB1-9D1B-B598983F86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03FB314A-773A-42A8-B4F3-8238872CFEEE}"/>
              </a:ext>
            </a:extLst>
          </p:cNvPr>
          <p:cNvSpPr>
            <a:spLocks noGrp="1"/>
          </p:cNvSpPr>
          <p:nvPr>
            <p:ph type="dt" sz="half" idx="10"/>
          </p:nvPr>
        </p:nvSpPr>
        <p:spPr>
          <a:xfrm>
            <a:off x="838200" y="6356350"/>
            <a:ext cx="2743200" cy="365125"/>
          </a:xfrm>
          <a:prstGeom prst="rect">
            <a:avLst/>
          </a:prstGeom>
        </p:spPr>
        <p:txBody>
          <a:bodyPr/>
          <a:lstStyle/>
          <a:p>
            <a:pPr hangingPunct="1"/>
            <a:fld id="{C6C01911-BFCA-46CF-969D-36F51AC9CF0A}" type="datetime1">
              <a:rPr kumimoji="1" lang="ja-JP" altLang="en-US" kern="1200" smtClean="0">
                <a:solidFill>
                  <a:prstClr val="black"/>
                </a:solidFill>
                <a:latin typeface="游ゴシック" panose="020F0502020204030204"/>
                <a:ea typeface="游ゴシック"/>
              </a:rPr>
              <a:pPr hangingPunct="1"/>
              <a:t>2019/6/3</a:t>
            </a:fld>
            <a:endParaRPr kumimoji="1" lang="ja-JP" altLang="en-US" kern="1200">
              <a:solidFill>
                <a:prstClr val="black"/>
              </a:solidFill>
              <a:latin typeface="游ゴシック" panose="020F0502020204030204"/>
              <a:ea typeface="游ゴシック"/>
            </a:endParaRPr>
          </a:p>
        </p:txBody>
      </p:sp>
      <p:sp>
        <p:nvSpPr>
          <p:cNvPr id="5" name="フッター プレースホルダー 4">
            <a:extLst>
              <a:ext uri="{FF2B5EF4-FFF2-40B4-BE49-F238E27FC236}">
                <a16:creationId xmlns:a16="http://schemas.microsoft.com/office/drawing/2014/main" id="{C68B2300-0C2C-463C-BEDC-3B1EED4FFD30}"/>
              </a:ext>
            </a:extLst>
          </p:cNvPr>
          <p:cNvSpPr>
            <a:spLocks noGrp="1"/>
          </p:cNvSpPr>
          <p:nvPr>
            <p:ph type="ftr" sz="quarter" idx="11"/>
          </p:nvPr>
        </p:nvSpPr>
        <p:spPr>
          <a:xfrm>
            <a:off x="4038600" y="6356350"/>
            <a:ext cx="4114800" cy="365125"/>
          </a:xfrm>
          <a:prstGeom prst="rect">
            <a:avLst/>
          </a:prstGeom>
        </p:spPr>
        <p:txBody>
          <a:bodyPr/>
          <a:lstStyle/>
          <a:p>
            <a:pPr hangingPunct="1"/>
            <a:r>
              <a:rPr kumimoji="1" lang="ja-JP" altLang="en-US" kern="1200">
                <a:solidFill>
                  <a:prstClr val="black"/>
                </a:solidFill>
                <a:latin typeface="游ゴシック" panose="020F0502020204030204"/>
                <a:ea typeface="游ゴシック"/>
              </a:rPr>
              <a:t>（ｃ）</a:t>
            </a:r>
            <a:r>
              <a:rPr kumimoji="1" lang="en-US" altLang="ja-JP" kern="1200">
                <a:solidFill>
                  <a:prstClr val="black"/>
                </a:solidFill>
                <a:latin typeface="游ゴシック" panose="020F0502020204030204"/>
                <a:ea typeface="游ゴシック"/>
              </a:rPr>
              <a:t>2019 </a:t>
            </a:r>
            <a:r>
              <a:rPr kumimoji="1" lang="ja-JP" altLang="en-US" kern="1200">
                <a:solidFill>
                  <a:prstClr val="black"/>
                </a:solidFill>
                <a:latin typeface="游ゴシック" panose="020F0502020204030204"/>
                <a:ea typeface="游ゴシック"/>
              </a:rPr>
              <a:t>非営利型一般社団法人日本おうちワーク協会</a:t>
            </a:r>
          </a:p>
        </p:txBody>
      </p:sp>
      <p:sp>
        <p:nvSpPr>
          <p:cNvPr id="6" name="スライド番号プレースホルダー 5">
            <a:extLst>
              <a:ext uri="{FF2B5EF4-FFF2-40B4-BE49-F238E27FC236}">
                <a16:creationId xmlns:a16="http://schemas.microsoft.com/office/drawing/2014/main" id="{390F52A4-DDB7-4490-B490-14099CCAB661}"/>
              </a:ext>
            </a:extLst>
          </p:cNvPr>
          <p:cNvSpPr>
            <a:spLocks noGrp="1"/>
          </p:cNvSpPr>
          <p:nvPr>
            <p:ph type="sldNum" sz="quarter" idx="12"/>
          </p:nvPr>
        </p:nvSpPr>
        <p:spPr/>
        <p:txBody>
          <a:bodyPr/>
          <a:lstStyle/>
          <a:p>
            <a:fld id="{26D78D48-0C88-43B9-AF66-60F768976C1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30712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73A71F-730A-41C0-AB89-CD47CF04B6C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D9E3B76-FC80-4E1F-83DF-6CC89DF36CAA}"/>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a:extLst>
              <a:ext uri="{FF2B5EF4-FFF2-40B4-BE49-F238E27FC236}">
                <a16:creationId xmlns:a16="http://schemas.microsoft.com/office/drawing/2014/main" id="{7F0D1910-D60D-4CD0-BD74-C7ACB420FA66}"/>
              </a:ext>
            </a:extLst>
          </p:cNvPr>
          <p:cNvSpPr>
            <a:spLocks noGrp="1"/>
          </p:cNvSpPr>
          <p:nvPr>
            <p:ph type="sldNum" sz="quarter" idx="12"/>
          </p:nvPr>
        </p:nvSpPr>
        <p:spPr/>
        <p:txBody>
          <a:bodyPr/>
          <a:lstStyle/>
          <a:p>
            <a:fld id="{26D78D48-0C88-43B9-AF66-60F768976C1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28092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1C8258-D37A-4B9E-BCFE-3A08C471ADE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5A15491-4DC2-4625-B6B1-689230FF2A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3707618E-C953-480C-BC7E-68D2855DB2CA}"/>
              </a:ext>
            </a:extLst>
          </p:cNvPr>
          <p:cNvSpPr>
            <a:spLocks noGrp="1"/>
          </p:cNvSpPr>
          <p:nvPr>
            <p:ph type="dt" sz="half" idx="10"/>
          </p:nvPr>
        </p:nvSpPr>
        <p:spPr>
          <a:xfrm>
            <a:off x="838200" y="6356350"/>
            <a:ext cx="2743200" cy="365125"/>
          </a:xfrm>
          <a:prstGeom prst="rect">
            <a:avLst/>
          </a:prstGeom>
        </p:spPr>
        <p:txBody>
          <a:bodyPr/>
          <a:lstStyle/>
          <a:p>
            <a:pPr hangingPunct="1"/>
            <a:fld id="{7CCBF95C-72E2-4D8E-B6C7-7BE64F0BA1D7}" type="datetime1">
              <a:rPr kumimoji="1" lang="ja-JP" altLang="en-US" kern="1200" smtClean="0">
                <a:solidFill>
                  <a:prstClr val="black"/>
                </a:solidFill>
                <a:latin typeface="游ゴシック" panose="020F0502020204030204"/>
                <a:ea typeface="游ゴシック"/>
              </a:rPr>
              <a:pPr hangingPunct="1"/>
              <a:t>2019/6/3</a:t>
            </a:fld>
            <a:endParaRPr kumimoji="1" lang="ja-JP" altLang="en-US" kern="1200">
              <a:solidFill>
                <a:prstClr val="black"/>
              </a:solidFill>
              <a:latin typeface="游ゴシック" panose="020F0502020204030204"/>
              <a:ea typeface="游ゴシック"/>
            </a:endParaRPr>
          </a:p>
        </p:txBody>
      </p:sp>
      <p:sp>
        <p:nvSpPr>
          <p:cNvPr id="5" name="フッター プレースホルダー 4">
            <a:extLst>
              <a:ext uri="{FF2B5EF4-FFF2-40B4-BE49-F238E27FC236}">
                <a16:creationId xmlns:a16="http://schemas.microsoft.com/office/drawing/2014/main" id="{D82451D9-F304-4C4F-8D5C-F68876C1FFA9}"/>
              </a:ext>
            </a:extLst>
          </p:cNvPr>
          <p:cNvSpPr>
            <a:spLocks noGrp="1"/>
          </p:cNvSpPr>
          <p:nvPr>
            <p:ph type="ftr" sz="quarter" idx="11"/>
          </p:nvPr>
        </p:nvSpPr>
        <p:spPr>
          <a:xfrm>
            <a:off x="4038600" y="6356350"/>
            <a:ext cx="4114800" cy="365125"/>
          </a:xfrm>
          <a:prstGeom prst="rect">
            <a:avLst/>
          </a:prstGeom>
        </p:spPr>
        <p:txBody>
          <a:bodyPr/>
          <a:lstStyle/>
          <a:p>
            <a:pPr hangingPunct="1"/>
            <a:r>
              <a:rPr kumimoji="1" lang="ja-JP" altLang="en-US" kern="1200">
                <a:solidFill>
                  <a:prstClr val="black"/>
                </a:solidFill>
                <a:latin typeface="游ゴシック" panose="020F0502020204030204"/>
                <a:ea typeface="游ゴシック"/>
              </a:rPr>
              <a:t>（ｃ）</a:t>
            </a:r>
            <a:r>
              <a:rPr kumimoji="1" lang="en-US" altLang="ja-JP" kern="1200">
                <a:solidFill>
                  <a:prstClr val="black"/>
                </a:solidFill>
                <a:latin typeface="游ゴシック" panose="020F0502020204030204"/>
                <a:ea typeface="游ゴシック"/>
              </a:rPr>
              <a:t>2019 </a:t>
            </a:r>
            <a:r>
              <a:rPr kumimoji="1" lang="ja-JP" altLang="en-US" kern="1200">
                <a:solidFill>
                  <a:prstClr val="black"/>
                </a:solidFill>
                <a:latin typeface="游ゴシック" panose="020F0502020204030204"/>
                <a:ea typeface="游ゴシック"/>
              </a:rPr>
              <a:t>非営利型一般社団法人日本おうちワーク協会</a:t>
            </a:r>
          </a:p>
        </p:txBody>
      </p:sp>
      <p:sp>
        <p:nvSpPr>
          <p:cNvPr id="6" name="スライド番号プレースホルダー 5">
            <a:extLst>
              <a:ext uri="{FF2B5EF4-FFF2-40B4-BE49-F238E27FC236}">
                <a16:creationId xmlns:a16="http://schemas.microsoft.com/office/drawing/2014/main" id="{F8299A2B-8029-43E2-A22A-4277C5D0FBCF}"/>
              </a:ext>
            </a:extLst>
          </p:cNvPr>
          <p:cNvSpPr>
            <a:spLocks noGrp="1"/>
          </p:cNvSpPr>
          <p:nvPr>
            <p:ph type="sldNum" sz="quarter" idx="12"/>
          </p:nvPr>
        </p:nvSpPr>
        <p:spPr/>
        <p:txBody>
          <a:bodyPr/>
          <a:lstStyle/>
          <a:p>
            <a:fld id="{26D78D48-0C88-43B9-AF66-60F768976C1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70537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EAE16C-02A5-4489-B845-D76712F2803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D17F2A1-D0CD-4892-809F-7039E75D6329}"/>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016C872-29F8-43D6-B86A-9F372691328A}"/>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42EBE55-351F-4BA2-BE53-154C734ACD2F}"/>
              </a:ext>
            </a:extLst>
          </p:cNvPr>
          <p:cNvSpPr>
            <a:spLocks noGrp="1"/>
          </p:cNvSpPr>
          <p:nvPr>
            <p:ph type="dt" sz="half" idx="10"/>
          </p:nvPr>
        </p:nvSpPr>
        <p:spPr>
          <a:xfrm>
            <a:off x="838200" y="6356350"/>
            <a:ext cx="2743200" cy="365125"/>
          </a:xfrm>
          <a:prstGeom prst="rect">
            <a:avLst/>
          </a:prstGeom>
        </p:spPr>
        <p:txBody>
          <a:bodyPr/>
          <a:lstStyle/>
          <a:p>
            <a:pPr hangingPunct="1"/>
            <a:fld id="{FDB4F60F-743F-46A9-BCE7-4377A459F748}" type="datetime1">
              <a:rPr kumimoji="1" lang="ja-JP" altLang="en-US" kern="1200" smtClean="0">
                <a:solidFill>
                  <a:prstClr val="black"/>
                </a:solidFill>
                <a:latin typeface="游ゴシック" panose="020F0502020204030204"/>
                <a:ea typeface="游ゴシック"/>
              </a:rPr>
              <a:pPr hangingPunct="1"/>
              <a:t>2019/6/3</a:t>
            </a:fld>
            <a:endParaRPr kumimoji="1" lang="ja-JP" altLang="en-US" kern="1200">
              <a:solidFill>
                <a:prstClr val="black"/>
              </a:solidFill>
              <a:latin typeface="游ゴシック" panose="020F0502020204030204"/>
              <a:ea typeface="游ゴシック"/>
            </a:endParaRPr>
          </a:p>
        </p:txBody>
      </p:sp>
      <p:sp>
        <p:nvSpPr>
          <p:cNvPr id="6" name="フッター プレースホルダー 5">
            <a:extLst>
              <a:ext uri="{FF2B5EF4-FFF2-40B4-BE49-F238E27FC236}">
                <a16:creationId xmlns:a16="http://schemas.microsoft.com/office/drawing/2014/main" id="{A61EA274-6F16-41D7-967F-F101B896BA89}"/>
              </a:ext>
            </a:extLst>
          </p:cNvPr>
          <p:cNvSpPr>
            <a:spLocks noGrp="1"/>
          </p:cNvSpPr>
          <p:nvPr>
            <p:ph type="ftr" sz="quarter" idx="11"/>
          </p:nvPr>
        </p:nvSpPr>
        <p:spPr>
          <a:xfrm>
            <a:off x="4038600" y="6356350"/>
            <a:ext cx="4114800" cy="365125"/>
          </a:xfrm>
          <a:prstGeom prst="rect">
            <a:avLst/>
          </a:prstGeom>
        </p:spPr>
        <p:txBody>
          <a:bodyPr/>
          <a:lstStyle/>
          <a:p>
            <a:pPr hangingPunct="1"/>
            <a:r>
              <a:rPr kumimoji="1" lang="ja-JP" altLang="en-US" kern="1200">
                <a:solidFill>
                  <a:prstClr val="black"/>
                </a:solidFill>
                <a:latin typeface="游ゴシック" panose="020F0502020204030204"/>
                <a:ea typeface="游ゴシック"/>
              </a:rPr>
              <a:t>（ｃ）</a:t>
            </a:r>
            <a:r>
              <a:rPr kumimoji="1" lang="en-US" altLang="ja-JP" kern="1200">
                <a:solidFill>
                  <a:prstClr val="black"/>
                </a:solidFill>
                <a:latin typeface="游ゴシック" panose="020F0502020204030204"/>
                <a:ea typeface="游ゴシック"/>
              </a:rPr>
              <a:t>2019 </a:t>
            </a:r>
            <a:r>
              <a:rPr kumimoji="1" lang="ja-JP" altLang="en-US" kern="1200">
                <a:solidFill>
                  <a:prstClr val="black"/>
                </a:solidFill>
                <a:latin typeface="游ゴシック" panose="020F0502020204030204"/>
                <a:ea typeface="游ゴシック"/>
              </a:rPr>
              <a:t>非営利型一般社団法人日本おうちワーク協会</a:t>
            </a:r>
          </a:p>
        </p:txBody>
      </p:sp>
      <p:sp>
        <p:nvSpPr>
          <p:cNvPr id="7" name="スライド番号プレースホルダー 6">
            <a:extLst>
              <a:ext uri="{FF2B5EF4-FFF2-40B4-BE49-F238E27FC236}">
                <a16:creationId xmlns:a16="http://schemas.microsoft.com/office/drawing/2014/main" id="{EE3366CB-8781-4CE8-B46C-CC20D9C4B00E}"/>
              </a:ext>
            </a:extLst>
          </p:cNvPr>
          <p:cNvSpPr>
            <a:spLocks noGrp="1"/>
          </p:cNvSpPr>
          <p:nvPr>
            <p:ph type="sldNum" sz="quarter" idx="12"/>
          </p:nvPr>
        </p:nvSpPr>
        <p:spPr/>
        <p:txBody>
          <a:bodyPr/>
          <a:lstStyle/>
          <a:p>
            <a:fld id="{26D78D48-0C88-43B9-AF66-60F768976C1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41903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3C76FB-70E3-42D9-A36C-0F5689D5A3BC}"/>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4AA6DC1-2455-4E67-8CFE-A978C37128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18CE8BB-612A-4218-83B4-69002B43A32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78DAD28-1B81-46D0-A3CA-7943BEDD2D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BEE870D-F452-4A5D-8154-DEBEBF824757}"/>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75F2BECE-B571-4549-878F-F5AF344CDD53}"/>
              </a:ext>
            </a:extLst>
          </p:cNvPr>
          <p:cNvSpPr>
            <a:spLocks noGrp="1"/>
          </p:cNvSpPr>
          <p:nvPr>
            <p:ph type="dt" sz="half" idx="10"/>
          </p:nvPr>
        </p:nvSpPr>
        <p:spPr>
          <a:xfrm>
            <a:off x="838200" y="6356350"/>
            <a:ext cx="2743200" cy="365125"/>
          </a:xfrm>
          <a:prstGeom prst="rect">
            <a:avLst/>
          </a:prstGeom>
        </p:spPr>
        <p:txBody>
          <a:bodyPr/>
          <a:lstStyle/>
          <a:p>
            <a:pPr hangingPunct="1"/>
            <a:fld id="{C65AFF38-82A7-4529-AA13-8B38A5F18D05}" type="datetime1">
              <a:rPr kumimoji="1" lang="ja-JP" altLang="en-US" kern="1200" smtClean="0">
                <a:solidFill>
                  <a:prstClr val="black"/>
                </a:solidFill>
                <a:latin typeface="游ゴシック" panose="020F0502020204030204"/>
                <a:ea typeface="游ゴシック"/>
              </a:rPr>
              <a:pPr hangingPunct="1"/>
              <a:t>2019/6/3</a:t>
            </a:fld>
            <a:endParaRPr kumimoji="1" lang="ja-JP" altLang="en-US" kern="1200">
              <a:solidFill>
                <a:prstClr val="black"/>
              </a:solidFill>
              <a:latin typeface="游ゴシック" panose="020F0502020204030204"/>
              <a:ea typeface="游ゴシック"/>
            </a:endParaRPr>
          </a:p>
        </p:txBody>
      </p:sp>
      <p:sp>
        <p:nvSpPr>
          <p:cNvPr id="8" name="フッター プレースホルダー 7">
            <a:extLst>
              <a:ext uri="{FF2B5EF4-FFF2-40B4-BE49-F238E27FC236}">
                <a16:creationId xmlns:a16="http://schemas.microsoft.com/office/drawing/2014/main" id="{0729B960-37C3-41AB-A0BE-03AE81378988}"/>
              </a:ext>
            </a:extLst>
          </p:cNvPr>
          <p:cNvSpPr>
            <a:spLocks noGrp="1"/>
          </p:cNvSpPr>
          <p:nvPr>
            <p:ph type="ftr" sz="quarter" idx="11"/>
          </p:nvPr>
        </p:nvSpPr>
        <p:spPr>
          <a:xfrm>
            <a:off x="4038600" y="6356350"/>
            <a:ext cx="4114800" cy="365125"/>
          </a:xfrm>
          <a:prstGeom prst="rect">
            <a:avLst/>
          </a:prstGeom>
        </p:spPr>
        <p:txBody>
          <a:bodyPr/>
          <a:lstStyle/>
          <a:p>
            <a:pPr hangingPunct="1"/>
            <a:r>
              <a:rPr kumimoji="1" lang="ja-JP" altLang="en-US" kern="1200">
                <a:solidFill>
                  <a:prstClr val="black"/>
                </a:solidFill>
                <a:latin typeface="游ゴシック" panose="020F0502020204030204"/>
                <a:ea typeface="游ゴシック"/>
              </a:rPr>
              <a:t>（ｃ）</a:t>
            </a:r>
            <a:r>
              <a:rPr kumimoji="1" lang="en-US" altLang="ja-JP" kern="1200">
                <a:solidFill>
                  <a:prstClr val="black"/>
                </a:solidFill>
                <a:latin typeface="游ゴシック" panose="020F0502020204030204"/>
                <a:ea typeface="游ゴシック"/>
              </a:rPr>
              <a:t>2019 </a:t>
            </a:r>
            <a:r>
              <a:rPr kumimoji="1" lang="ja-JP" altLang="en-US" kern="1200">
                <a:solidFill>
                  <a:prstClr val="black"/>
                </a:solidFill>
                <a:latin typeface="游ゴシック" panose="020F0502020204030204"/>
                <a:ea typeface="游ゴシック"/>
              </a:rPr>
              <a:t>非営利型一般社団法人日本おうちワーク協会</a:t>
            </a:r>
          </a:p>
        </p:txBody>
      </p:sp>
      <p:sp>
        <p:nvSpPr>
          <p:cNvPr id="9" name="スライド番号プレースホルダー 8">
            <a:extLst>
              <a:ext uri="{FF2B5EF4-FFF2-40B4-BE49-F238E27FC236}">
                <a16:creationId xmlns:a16="http://schemas.microsoft.com/office/drawing/2014/main" id="{18716373-57D4-41F4-98AC-0BCE0E4CFBAD}"/>
              </a:ext>
            </a:extLst>
          </p:cNvPr>
          <p:cNvSpPr>
            <a:spLocks noGrp="1"/>
          </p:cNvSpPr>
          <p:nvPr>
            <p:ph type="sldNum" sz="quarter" idx="12"/>
          </p:nvPr>
        </p:nvSpPr>
        <p:spPr/>
        <p:txBody>
          <a:bodyPr/>
          <a:lstStyle/>
          <a:p>
            <a:fld id="{26D78D48-0C88-43B9-AF66-60F768976C1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51643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EE2A5E-2410-439E-83AB-E0355F96ED6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4AA25DD-E973-4AC8-992D-4D2349983249}"/>
              </a:ext>
            </a:extLst>
          </p:cNvPr>
          <p:cNvSpPr>
            <a:spLocks noGrp="1"/>
          </p:cNvSpPr>
          <p:nvPr>
            <p:ph type="dt" sz="half" idx="10"/>
          </p:nvPr>
        </p:nvSpPr>
        <p:spPr>
          <a:xfrm>
            <a:off x="838200" y="6356350"/>
            <a:ext cx="2743200" cy="365125"/>
          </a:xfrm>
          <a:prstGeom prst="rect">
            <a:avLst/>
          </a:prstGeom>
        </p:spPr>
        <p:txBody>
          <a:bodyPr/>
          <a:lstStyle/>
          <a:p>
            <a:pPr hangingPunct="1"/>
            <a:fld id="{223E75FB-C898-4CD1-99DC-FE36739CCFDC}" type="datetime1">
              <a:rPr kumimoji="1" lang="ja-JP" altLang="en-US" kern="1200" smtClean="0">
                <a:solidFill>
                  <a:prstClr val="black"/>
                </a:solidFill>
                <a:latin typeface="游ゴシック" panose="020F0502020204030204"/>
                <a:ea typeface="游ゴシック"/>
              </a:rPr>
              <a:pPr hangingPunct="1"/>
              <a:t>2019/6/3</a:t>
            </a:fld>
            <a:endParaRPr kumimoji="1" lang="ja-JP" altLang="en-US" kern="1200">
              <a:solidFill>
                <a:prstClr val="black"/>
              </a:solidFill>
              <a:latin typeface="游ゴシック" panose="020F0502020204030204"/>
              <a:ea typeface="游ゴシック"/>
            </a:endParaRPr>
          </a:p>
        </p:txBody>
      </p:sp>
      <p:sp>
        <p:nvSpPr>
          <p:cNvPr id="4" name="フッター プレースホルダー 3">
            <a:extLst>
              <a:ext uri="{FF2B5EF4-FFF2-40B4-BE49-F238E27FC236}">
                <a16:creationId xmlns:a16="http://schemas.microsoft.com/office/drawing/2014/main" id="{955E9C6A-AEDF-42B1-9B7C-01BA16AB6D0B}"/>
              </a:ext>
            </a:extLst>
          </p:cNvPr>
          <p:cNvSpPr>
            <a:spLocks noGrp="1"/>
          </p:cNvSpPr>
          <p:nvPr>
            <p:ph type="ftr" sz="quarter" idx="11"/>
          </p:nvPr>
        </p:nvSpPr>
        <p:spPr>
          <a:xfrm>
            <a:off x="4038600" y="6356350"/>
            <a:ext cx="4114800" cy="365125"/>
          </a:xfrm>
          <a:prstGeom prst="rect">
            <a:avLst/>
          </a:prstGeom>
        </p:spPr>
        <p:txBody>
          <a:bodyPr/>
          <a:lstStyle/>
          <a:p>
            <a:pPr hangingPunct="1"/>
            <a:r>
              <a:rPr kumimoji="1" lang="ja-JP" altLang="en-US" kern="1200">
                <a:solidFill>
                  <a:prstClr val="black"/>
                </a:solidFill>
                <a:latin typeface="游ゴシック" panose="020F0502020204030204"/>
                <a:ea typeface="游ゴシック"/>
              </a:rPr>
              <a:t>（ｃ）</a:t>
            </a:r>
            <a:r>
              <a:rPr kumimoji="1" lang="en-US" altLang="ja-JP" kern="1200">
                <a:solidFill>
                  <a:prstClr val="black"/>
                </a:solidFill>
                <a:latin typeface="游ゴシック" panose="020F0502020204030204"/>
                <a:ea typeface="游ゴシック"/>
              </a:rPr>
              <a:t>2019 </a:t>
            </a:r>
            <a:r>
              <a:rPr kumimoji="1" lang="ja-JP" altLang="en-US" kern="1200">
                <a:solidFill>
                  <a:prstClr val="black"/>
                </a:solidFill>
                <a:latin typeface="游ゴシック" panose="020F0502020204030204"/>
                <a:ea typeface="游ゴシック"/>
              </a:rPr>
              <a:t>非営利型一般社団法人日本おうちワーク協会</a:t>
            </a:r>
          </a:p>
        </p:txBody>
      </p:sp>
      <p:sp>
        <p:nvSpPr>
          <p:cNvPr id="5" name="スライド番号プレースホルダー 4">
            <a:extLst>
              <a:ext uri="{FF2B5EF4-FFF2-40B4-BE49-F238E27FC236}">
                <a16:creationId xmlns:a16="http://schemas.microsoft.com/office/drawing/2014/main" id="{7A701349-9039-4224-8D40-3BE3A80F2A6C}"/>
              </a:ext>
            </a:extLst>
          </p:cNvPr>
          <p:cNvSpPr>
            <a:spLocks noGrp="1"/>
          </p:cNvSpPr>
          <p:nvPr>
            <p:ph type="sldNum" sz="quarter" idx="12"/>
          </p:nvPr>
        </p:nvSpPr>
        <p:spPr/>
        <p:txBody>
          <a:bodyPr/>
          <a:lstStyle/>
          <a:p>
            <a:fld id="{26D78D48-0C88-43B9-AF66-60F768976C14}" type="slidenum">
              <a:rPr lang="ja-JP" altLang="en-US" smtClean="0">
                <a:solidFill>
                  <a:prstClr val="black">
                    <a:tint val="75000"/>
                  </a:prstClr>
                </a:solidFill>
              </a:rPr>
              <a:pPr/>
              <a:t>‹#›</a:t>
            </a:fld>
            <a:endParaRPr lang="ja-JP" altLang="en-US">
              <a:solidFill>
                <a:prstClr val="black">
                  <a:tint val="75000"/>
                </a:prstClr>
              </a:solidFill>
            </a:endParaRPr>
          </a:p>
        </p:txBody>
      </p:sp>
      <p:pic>
        <p:nvPicPr>
          <p:cNvPr id="6" name="図 5" descr="スクリーンショット が含まれている画像&#10;&#10;自動的に生成された説明">
            <a:extLst>
              <a:ext uri="{FF2B5EF4-FFF2-40B4-BE49-F238E27FC236}">
                <a16:creationId xmlns:a16="http://schemas.microsoft.com/office/drawing/2014/main" id="{20DC761E-5CEC-4E35-8DAF-BA602D728B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165381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BD38B4D-0EF9-4A20-9952-0F852109AD24}"/>
              </a:ext>
            </a:extLst>
          </p:cNvPr>
          <p:cNvSpPr>
            <a:spLocks noGrp="1"/>
          </p:cNvSpPr>
          <p:nvPr>
            <p:ph type="dt" sz="half" idx="10"/>
          </p:nvPr>
        </p:nvSpPr>
        <p:spPr>
          <a:xfrm>
            <a:off x="838200" y="6356350"/>
            <a:ext cx="2743200" cy="365125"/>
          </a:xfrm>
          <a:prstGeom prst="rect">
            <a:avLst/>
          </a:prstGeom>
        </p:spPr>
        <p:txBody>
          <a:bodyPr/>
          <a:lstStyle/>
          <a:p>
            <a:pPr hangingPunct="1"/>
            <a:fld id="{43AD8992-48D0-4E9A-9D40-F966846A6260}" type="datetime1">
              <a:rPr kumimoji="1" lang="ja-JP" altLang="en-US" kern="1200" smtClean="0">
                <a:solidFill>
                  <a:prstClr val="black"/>
                </a:solidFill>
                <a:latin typeface="游ゴシック" panose="020F0502020204030204"/>
                <a:ea typeface="游ゴシック"/>
              </a:rPr>
              <a:pPr hangingPunct="1"/>
              <a:t>2019/6/3</a:t>
            </a:fld>
            <a:endParaRPr kumimoji="1" lang="ja-JP" altLang="en-US" kern="1200">
              <a:solidFill>
                <a:prstClr val="black"/>
              </a:solidFill>
              <a:latin typeface="游ゴシック" panose="020F0502020204030204"/>
              <a:ea typeface="游ゴシック"/>
            </a:endParaRPr>
          </a:p>
        </p:txBody>
      </p:sp>
      <p:sp>
        <p:nvSpPr>
          <p:cNvPr id="3" name="フッター プレースホルダー 2">
            <a:extLst>
              <a:ext uri="{FF2B5EF4-FFF2-40B4-BE49-F238E27FC236}">
                <a16:creationId xmlns:a16="http://schemas.microsoft.com/office/drawing/2014/main" id="{26D40B0C-052A-4536-89A4-0BB220C77BF3}"/>
              </a:ext>
            </a:extLst>
          </p:cNvPr>
          <p:cNvSpPr>
            <a:spLocks noGrp="1"/>
          </p:cNvSpPr>
          <p:nvPr>
            <p:ph type="ftr" sz="quarter" idx="11"/>
          </p:nvPr>
        </p:nvSpPr>
        <p:spPr>
          <a:xfrm>
            <a:off x="4038600" y="6356350"/>
            <a:ext cx="4114800" cy="365125"/>
          </a:xfrm>
          <a:prstGeom prst="rect">
            <a:avLst/>
          </a:prstGeom>
        </p:spPr>
        <p:txBody>
          <a:bodyPr/>
          <a:lstStyle/>
          <a:p>
            <a:pPr hangingPunct="1"/>
            <a:r>
              <a:rPr kumimoji="1" lang="ja-JP" altLang="en-US" kern="1200">
                <a:solidFill>
                  <a:prstClr val="black"/>
                </a:solidFill>
                <a:latin typeface="游ゴシック" panose="020F0502020204030204"/>
                <a:ea typeface="游ゴシック"/>
              </a:rPr>
              <a:t>（ｃ）</a:t>
            </a:r>
            <a:r>
              <a:rPr kumimoji="1" lang="en-US" altLang="ja-JP" kern="1200">
                <a:solidFill>
                  <a:prstClr val="black"/>
                </a:solidFill>
                <a:latin typeface="游ゴシック" panose="020F0502020204030204"/>
                <a:ea typeface="游ゴシック"/>
              </a:rPr>
              <a:t>2019 </a:t>
            </a:r>
            <a:r>
              <a:rPr kumimoji="1" lang="ja-JP" altLang="en-US" kern="1200">
                <a:solidFill>
                  <a:prstClr val="black"/>
                </a:solidFill>
                <a:latin typeface="游ゴシック" panose="020F0502020204030204"/>
                <a:ea typeface="游ゴシック"/>
              </a:rPr>
              <a:t>非営利型一般社団法人日本おうちワーク協会</a:t>
            </a:r>
          </a:p>
        </p:txBody>
      </p:sp>
      <p:sp>
        <p:nvSpPr>
          <p:cNvPr id="4" name="スライド番号プレースホルダー 3">
            <a:extLst>
              <a:ext uri="{FF2B5EF4-FFF2-40B4-BE49-F238E27FC236}">
                <a16:creationId xmlns:a16="http://schemas.microsoft.com/office/drawing/2014/main" id="{CA1EB95D-F86D-4F06-85E6-FB55A6818766}"/>
              </a:ext>
            </a:extLst>
          </p:cNvPr>
          <p:cNvSpPr>
            <a:spLocks noGrp="1"/>
          </p:cNvSpPr>
          <p:nvPr>
            <p:ph type="sldNum" sz="quarter" idx="12"/>
          </p:nvPr>
        </p:nvSpPr>
        <p:spPr/>
        <p:txBody>
          <a:bodyPr/>
          <a:lstStyle/>
          <a:p>
            <a:fld id="{26D78D48-0C88-43B9-AF66-60F768976C1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636402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4573A0-9798-4A28-9C07-E82930FFD14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59B6A0F-B62B-44C0-8BF7-EF290D7137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AD87C87-8370-4D0F-8515-4807F98B65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B9DA5BD-1F28-4DDB-BA3E-2F2EB2452ABA}"/>
              </a:ext>
            </a:extLst>
          </p:cNvPr>
          <p:cNvSpPr>
            <a:spLocks noGrp="1"/>
          </p:cNvSpPr>
          <p:nvPr>
            <p:ph type="dt" sz="half" idx="10"/>
          </p:nvPr>
        </p:nvSpPr>
        <p:spPr>
          <a:xfrm>
            <a:off x="838200" y="6356350"/>
            <a:ext cx="2743200" cy="365125"/>
          </a:xfrm>
          <a:prstGeom prst="rect">
            <a:avLst/>
          </a:prstGeom>
        </p:spPr>
        <p:txBody>
          <a:bodyPr/>
          <a:lstStyle/>
          <a:p>
            <a:pPr hangingPunct="1"/>
            <a:fld id="{96F8EE3F-8948-4E37-BDEB-5818EA37D185}" type="datetime1">
              <a:rPr kumimoji="1" lang="ja-JP" altLang="en-US" kern="1200" smtClean="0">
                <a:solidFill>
                  <a:prstClr val="black"/>
                </a:solidFill>
                <a:latin typeface="游ゴシック" panose="020F0502020204030204"/>
                <a:ea typeface="游ゴシック"/>
              </a:rPr>
              <a:pPr hangingPunct="1"/>
              <a:t>2019/6/3</a:t>
            </a:fld>
            <a:endParaRPr kumimoji="1" lang="ja-JP" altLang="en-US" kern="1200">
              <a:solidFill>
                <a:prstClr val="black"/>
              </a:solidFill>
              <a:latin typeface="游ゴシック" panose="020F0502020204030204"/>
              <a:ea typeface="游ゴシック"/>
            </a:endParaRPr>
          </a:p>
        </p:txBody>
      </p:sp>
      <p:sp>
        <p:nvSpPr>
          <p:cNvPr id="6" name="フッター プレースホルダー 5">
            <a:extLst>
              <a:ext uri="{FF2B5EF4-FFF2-40B4-BE49-F238E27FC236}">
                <a16:creationId xmlns:a16="http://schemas.microsoft.com/office/drawing/2014/main" id="{2C9C0E61-8B98-434A-8C39-7C7558F21E23}"/>
              </a:ext>
            </a:extLst>
          </p:cNvPr>
          <p:cNvSpPr>
            <a:spLocks noGrp="1"/>
          </p:cNvSpPr>
          <p:nvPr>
            <p:ph type="ftr" sz="quarter" idx="11"/>
          </p:nvPr>
        </p:nvSpPr>
        <p:spPr>
          <a:xfrm>
            <a:off x="4038600" y="6356350"/>
            <a:ext cx="4114800" cy="365125"/>
          </a:xfrm>
          <a:prstGeom prst="rect">
            <a:avLst/>
          </a:prstGeom>
        </p:spPr>
        <p:txBody>
          <a:bodyPr/>
          <a:lstStyle/>
          <a:p>
            <a:pPr hangingPunct="1"/>
            <a:r>
              <a:rPr kumimoji="1" lang="ja-JP" altLang="en-US" kern="1200">
                <a:solidFill>
                  <a:prstClr val="black"/>
                </a:solidFill>
                <a:latin typeface="游ゴシック" panose="020F0502020204030204"/>
                <a:ea typeface="游ゴシック"/>
              </a:rPr>
              <a:t>（ｃ）</a:t>
            </a:r>
            <a:r>
              <a:rPr kumimoji="1" lang="en-US" altLang="ja-JP" kern="1200">
                <a:solidFill>
                  <a:prstClr val="black"/>
                </a:solidFill>
                <a:latin typeface="游ゴシック" panose="020F0502020204030204"/>
                <a:ea typeface="游ゴシック"/>
              </a:rPr>
              <a:t>2019 </a:t>
            </a:r>
            <a:r>
              <a:rPr kumimoji="1" lang="ja-JP" altLang="en-US" kern="1200">
                <a:solidFill>
                  <a:prstClr val="black"/>
                </a:solidFill>
                <a:latin typeface="游ゴシック" panose="020F0502020204030204"/>
                <a:ea typeface="游ゴシック"/>
              </a:rPr>
              <a:t>非営利型一般社団法人日本おうちワーク協会</a:t>
            </a:r>
          </a:p>
        </p:txBody>
      </p:sp>
      <p:sp>
        <p:nvSpPr>
          <p:cNvPr id="7" name="スライド番号プレースホルダー 6">
            <a:extLst>
              <a:ext uri="{FF2B5EF4-FFF2-40B4-BE49-F238E27FC236}">
                <a16:creationId xmlns:a16="http://schemas.microsoft.com/office/drawing/2014/main" id="{31BCE5FC-B697-42D7-877C-BDE46EF9E1B2}"/>
              </a:ext>
            </a:extLst>
          </p:cNvPr>
          <p:cNvSpPr>
            <a:spLocks noGrp="1"/>
          </p:cNvSpPr>
          <p:nvPr>
            <p:ph type="sldNum" sz="quarter" idx="12"/>
          </p:nvPr>
        </p:nvSpPr>
        <p:spPr/>
        <p:txBody>
          <a:bodyPr/>
          <a:lstStyle/>
          <a:p>
            <a:fld id="{26D78D48-0C88-43B9-AF66-60F768976C1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066242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FAD682-FA78-4DF8-8F8F-4DC7E56FF0C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50979B0-8904-4634-9699-0C6C1B2861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アイコンをクリックして図を追加</a:t>
            </a:r>
          </a:p>
        </p:txBody>
      </p:sp>
      <p:sp>
        <p:nvSpPr>
          <p:cNvPr id="4" name="テキスト プレースホルダー 3">
            <a:extLst>
              <a:ext uri="{FF2B5EF4-FFF2-40B4-BE49-F238E27FC236}">
                <a16:creationId xmlns:a16="http://schemas.microsoft.com/office/drawing/2014/main" id="{0A16D43E-BA0A-49D2-BEB8-60F52B0AEC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712A0FA-B31B-4A90-91D2-36B4C1C53900}"/>
              </a:ext>
            </a:extLst>
          </p:cNvPr>
          <p:cNvSpPr>
            <a:spLocks noGrp="1"/>
          </p:cNvSpPr>
          <p:nvPr>
            <p:ph type="dt" sz="half" idx="10"/>
          </p:nvPr>
        </p:nvSpPr>
        <p:spPr>
          <a:xfrm>
            <a:off x="838200" y="6356350"/>
            <a:ext cx="2743200" cy="365125"/>
          </a:xfrm>
          <a:prstGeom prst="rect">
            <a:avLst/>
          </a:prstGeom>
        </p:spPr>
        <p:txBody>
          <a:bodyPr/>
          <a:lstStyle/>
          <a:p>
            <a:pPr hangingPunct="1"/>
            <a:fld id="{5F74E919-F7FA-4862-BB84-FFDADC87E2B6}" type="datetime1">
              <a:rPr kumimoji="1" lang="ja-JP" altLang="en-US" kern="1200" smtClean="0">
                <a:solidFill>
                  <a:prstClr val="black"/>
                </a:solidFill>
                <a:latin typeface="游ゴシック" panose="020F0502020204030204"/>
                <a:ea typeface="游ゴシック"/>
              </a:rPr>
              <a:pPr hangingPunct="1"/>
              <a:t>2019/6/3</a:t>
            </a:fld>
            <a:endParaRPr kumimoji="1" lang="ja-JP" altLang="en-US" kern="1200">
              <a:solidFill>
                <a:prstClr val="black"/>
              </a:solidFill>
              <a:latin typeface="游ゴシック" panose="020F0502020204030204"/>
              <a:ea typeface="游ゴシック"/>
            </a:endParaRPr>
          </a:p>
        </p:txBody>
      </p:sp>
      <p:sp>
        <p:nvSpPr>
          <p:cNvPr id="6" name="フッター プレースホルダー 5">
            <a:extLst>
              <a:ext uri="{FF2B5EF4-FFF2-40B4-BE49-F238E27FC236}">
                <a16:creationId xmlns:a16="http://schemas.microsoft.com/office/drawing/2014/main" id="{076FB278-0089-435D-9908-77A12FA515F9}"/>
              </a:ext>
            </a:extLst>
          </p:cNvPr>
          <p:cNvSpPr>
            <a:spLocks noGrp="1"/>
          </p:cNvSpPr>
          <p:nvPr>
            <p:ph type="ftr" sz="quarter" idx="11"/>
          </p:nvPr>
        </p:nvSpPr>
        <p:spPr>
          <a:xfrm>
            <a:off x="4038600" y="6356350"/>
            <a:ext cx="4114800" cy="365125"/>
          </a:xfrm>
          <a:prstGeom prst="rect">
            <a:avLst/>
          </a:prstGeom>
        </p:spPr>
        <p:txBody>
          <a:bodyPr/>
          <a:lstStyle/>
          <a:p>
            <a:pPr hangingPunct="1"/>
            <a:r>
              <a:rPr kumimoji="1" lang="ja-JP" altLang="en-US" kern="1200">
                <a:solidFill>
                  <a:prstClr val="black"/>
                </a:solidFill>
                <a:latin typeface="游ゴシック" panose="020F0502020204030204"/>
                <a:ea typeface="游ゴシック"/>
              </a:rPr>
              <a:t>（ｃ）</a:t>
            </a:r>
            <a:r>
              <a:rPr kumimoji="1" lang="en-US" altLang="ja-JP" kern="1200">
                <a:solidFill>
                  <a:prstClr val="black"/>
                </a:solidFill>
                <a:latin typeface="游ゴシック" panose="020F0502020204030204"/>
                <a:ea typeface="游ゴシック"/>
              </a:rPr>
              <a:t>2019 </a:t>
            </a:r>
            <a:r>
              <a:rPr kumimoji="1" lang="ja-JP" altLang="en-US" kern="1200">
                <a:solidFill>
                  <a:prstClr val="black"/>
                </a:solidFill>
                <a:latin typeface="游ゴシック" panose="020F0502020204030204"/>
                <a:ea typeface="游ゴシック"/>
              </a:rPr>
              <a:t>非営利型一般社団法人日本おうちワーク協会</a:t>
            </a:r>
          </a:p>
        </p:txBody>
      </p:sp>
      <p:sp>
        <p:nvSpPr>
          <p:cNvPr id="7" name="スライド番号プレースホルダー 6">
            <a:extLst>
              <a:ext uri="{FF2B5EF4-FFF2-40B4-BE49-F238E27FC236}">
                <a16:creationId xmlns:a16="http://schemas.microsoft.com/office/drawing/2014/main" id="{51FF3BD9-98B6-46F0-9860-AE36E94455D2}"/>
              </a:ext>
            </a:extLst>
          </p:cNvPr>
          <p:cNvSpPr>
            <a:spLocks noGrp="1"/>
          </p:cNvSpPr>
          <p:nvPr>
            <p:ph type="sldNum" sz="quarter" idx="12"/>
          </p:nvPr>
        </p:nvSpPr>
        <p:spPr/>
        <p:txBody>
          <a:bodyPr/>
          <a:lstStyle/>
          <a:p>
            <a:fld id="{26D78D48-0C88-43B9-AF66-60F768976C1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60896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表紙">
    <p:spTree>
      <p:nvGrpSpPr>
        <p:cNvPr id="1" name=""/>
        <p:cNvGrpSpPr/>
        <p:nvPr/>
      </p:nvGrpSpPr>
      <p:grpSpPr>
        <a:xfrm>
          <a:off x="0" y="0"/>
          <a:ext cx="0" cy="0"/>
          <a:chOff x="0" y="0"/>
          <a:chExt cx="0" cy="0"/>
        </a:xfrm>
      </p:grpSpPr>
      <p:pic>
        <p:nvPicPr>
          <p:cNvPr id="8" name="図 7" descr="スクリーンショット が含まれている画像&#10;&#10;非常に高い精度で生成された説明">
            <a:extLst>
              <a:ext uri="{FF2B5EF4-FFF2-40B4-BE49-F238E27FC236}">
                <a16:creationId xmlns:a16="http://schemas.microsoft.com/office/drawing/2014/main" id="{C6322F7A-65C4-485C-A686-9521C76323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タイトル 1">
            <a:extLst>
              <a:ext uri="{FF2B5EF4-FFF2-40B4-BE49-F238E27FC236}">
                <a16:creationId xmlns:a16="http://schemas.microsoft.com/office/drawing/2014/main" id="{86692FB1-E796-4AB6-9E7A-44610A91D750}"/>
              </a:ext>
            </a:extLst>
          </p:cNvPr>
          <p:cNvSpPr>
            <a:spLocks noGrp="1"/>
          </p:cNvSpPr>
          <p:nvPr>
            <p:ph type="ctrTitle"/>
          </p:nvPr>
        </p:nvSpPr>
        <p:spPr>
          <a:xfrm>
            <a:off x="2411361" y="2462981"/>
            <a:ext cx="7462684" cy="2595716"/>
          </a:xfrm>
        </p:spPr>
        <p:txBody>
          <a:bodyPr anchor="b"/>
          <a:lstStyle>
            <a:lvl1pPr algn="ctr">
              <a:defRPr sz="6000"/>
            </a:lvl1pPr>
          </a:lstStyle>
          <a:p>
            <a:r>
              <a:rPr kumimoji="1" lang="ja-JP" altLang="en-US" dirty="0"/>
              <a:t>マスター タイトルの書式設定</a:t>
            </a:r>
          </a:p>
        </p:txBody>
      </p:sp>
      <p:sp>
        <p:nvSpPr>
          <p:cNvPr id="4" name="日付プレースホルダー 3">
            <a:extLst>
              <a:ext uri="{FF2B5EF4-FFF2-40B4-BE49-F238E27FC236}">
                <a16:creationId xmlns:a16="http://schemas.microsoft.com/office/drawing/2014/main" id="{114981B5-C39B-4844-B51A-4A4DB65A3EBC}"/>
              </a:ext>
            </a:extLst>
          </p:cNvPr>
          <p:cNvSpPr>
            <a:spLocks noGrp="1"/>
          </p:cNvSpPr>
          <p:nvPr>
            <p:ph type="dt" sz="half" idx="10"/>
          </p:nvPr>
        </p:nvSpPr>
        <p:spPr>
          <a:xfrm>
            <a:off x="838200" y="6173787"/>
            <a:ext cx="2743200" cy="365125"/>
          </a:xfrm>
          <a:prstGeom prst="rect">
            <a:avLst/>
          </a:prstGeom>
        </p:spPr>
        <p:txBody>
          <a:bodyPr/>
          <a:lstStyle/>
          <a:p>
            <a:fld id="{A732E161-0A16-440B-9118-D15D0D6630A3}" type="datetimeFigureOut">
              <a:rPr kumimoji="1" lang="ja-JP" altLang="en-US" smtClean="0"/>
              <a:t>2019/6/3</a:t>
            </a:fld>
            <a:endParaRPr kumimoji="1" lang="ja-JP" altLang="en-US"/>
          </a:p>
        </p:txBody>
      </p:sp>
      <p:sp>
        <p:nvSpPr>
          <p:cNvPr id="5" name="フッター プレースホルダー 4">
            <a:extLst>
              <a:ext uri="{FF2B5EF4-FFF2-40B4-BE49-F238E27FC236}">
                <a16:creationId xmlns:a16="http://schemas.microsoft.com/office/drawing/2014/main" id="{103146C4-C117-4EE1-B732-9CA4F4F77512}"/>
              </a:ext>
            </a:extLst>
          </p:cNvPr>
          <p:cNvSpPr>
            <a:spLocks noGrp="1"/>
          </p:cNvSpPr>
          <p:nvPr>
            <p:ph type="ftr" sz="quarter" idx="11"/>
          </p:nvPr>
        </p:nvSpPr>
        <p:spPr>
          <a:xfrm>
            <a:off x="4038600" y="6176963"/>
            <a:ext cx="4114800" cy="365125"/>
          </a:xfrm>
          <a:prstGeom prst="rect">
            <a:avLst/>
          </a:prstGeom>
        </p:spPr>
        <p:txBody>
          <a:bodyPr/>
          <a:lstStyle/>
          <a:p>
            <a:r>
              <a:rPr lang="en-US" altLang="ja-JP" dirty="0"/>
              <a:t>(</a:t>
            </a:r>
            <a:r>
              <a:rPr lang="ja-JP" altLang="en-US" dirty="0" err="1"/>
              <a:t>ｃ</a:t>
            </a:r>
            <a:r>
              <a:rPr lang="en-US" altLang="ja-JP" dirty="0"/>
              <a:t>)2018</a:t>
            </a:r>
            <a:r>
              <a:rPr lang="ja-JP" altLang="en-US" dirty="0"/>
              <a:t>　一般社団法人日本おうちワーク協会</a:t>
            </a:r>
          </a:p>
        </p:txBody>
      </p:sp>
      <p:sp>
        <p:nvSpPr>
          <p:cNvPr id="6" name="スライド番号プレースホルダー 5">
            <a:extLst>
              <a:ext uri="{FF2B5EF4-FFF2-40B4-BE49-F238E27FC236}">
                <a16:creationId xmlns:a16="http://schemas.microsoft.com/office/drawing/2014/main" id="{E2584938-1885-4502-BD8C-118C342B8946}"/>
              </a:ext>
            </a:extLst>
          </p:cNvPr>
          <p:cNvSpPr>
            <a:spLocks noGrp="1"/>
          </p:cNvSpPr>
          <p:nvPr>
            <p:ph type="sldNum" sz="quarter" idx="12"/>
          </p:nvPr>
        </p:nvSpPr>
        <p:spPr/>
        <p:txBody>
          <a:bodyPr/>
          <a:lstStyle/>
          <a:p>
            <a:fld id="{1A8F692C-82D3-4CA8-A289-BA5B25CB6832}" type="slidenum">
              <a:rPr kumimoji="1" lang="ja-JP" altLang="en-US" smtClean="0"/>
              <a:t>‹#›</a:t>
            </a:fld>
            <a:endParaRPr kumimoji="1" lang="ja-JP" altLang="en-US"/>
          </a:p>
        </p:txBody>
      </p:sp>
    </p:spTree>
    <p:extLst>
      <p:ext uri="{BB962C8B-B14F-4D97-AF65-F5344CB8AC3E}">
        <p14:creationId xmlns:p14="http://schemas.microsoft.com/office/powerpoint/2010/main" val="30174762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AFFE38-1756-4103-AF04-213805366B1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8A60862-DC9E-49FB-8DEB-D7A941D417E2}"/>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DF1B5CA-A2E3-4C20-B18B-D23650368742}"/>
              </a:ext>
            </a:extLst>
          </p:cNvPr>
          <p:cNvSpPr>
            <a:spLocks noGrp="1"/>
          </p:cNvSpPr>
          <p:nvPr>
            <p:ph type="dt" sz="half" idx="10"/>
          </p:nvPr>
        </p:nvSpPr>
        <p:spPr>
          <a:xfrm>
            <a:off x="838200" y="6356350"/>
            <a:ext cx="2743200" cy="365125"/>
          </a:xfrm>
          <a:prstGeom prst="rect">
            <a:avLst/>
          </a:prstGeom>
        </p:spPr>
        <p:txBody>
          <a:bodyPr/>
          <a:lstStyle/>
          <a:p>
            <a:pPr hangingPunct="1"/>
            <a:fld id="{734C696C-6867-43EA-A536-AC530D5EF2FF}" type="datetime1">
              <a:rPr kumimoji="1" lang="ja-JP" altLang="en-US" kern="1200" smtClean="0">
                <a:solidFill>
                  <a:prstClr val="black"/>
                </a:solidFill>
                <a:latin typeface="游ゴシック" panose="020F0502020204030204"/>
                <a:ea typeface="游ゴシック"/>
              </a:rPr>
              <a:pPr hangingPunct="1"/>
              <a:t>2019/6/3</a:t>
            </a:fld>
            <a:endParaRPr kumimoji="1" lang="ja-JP" altLang="en-US" kern="1200">
              <a:solidFill>
                <a:prstClr val="black"/>
              </a:solidFill>
              <a:latin typeface="游ゴシック" panose="020F0502020204030204"/>
              <a:ea typeface="游ゴシック"/>
            </a:endParaRPr>
          </a:p>
        </p:txBody>
      </p:sp>
      <p:sp>
        <p:nvSpPr>
          <p:cNvPr id="5" name="フッター プレースホルダー 4">
            <a:extLst>
              <a:ext uri="{FF2B5EF4-FFF2-40B4-BE49-F238E27FC236}">
                <a16:creationId xmlns:a16="http://schemas.microsoft.com/office/drawing/2014/main" id="{74815239-520C-43DF-B063-2B49093FC958}"/>
              </a:ext>
            </a:extLst>
          </p:cNvPr>
          <p:cNvSpPr>
            <a:spLocks noGrp="1"/>
          </p:cNvSpPr>
          <p:nvPr>
            <p:ph type="ftr" sz="quarter" idx="11"/>
          </p:nvPr>
        </p:nvSpPr>
        <p:spPr>
          <a:xfrm>
            <a:off x="4038600" y="6356350"/>
            <a:ext cx="4114800" cy="365125"/>
          </a:xfrm>
          <a:prstGeom prst="rect">
            <a:avLst/>
          </a:prstGeom>
        </p:spPr>
        <p:txBody>
          <a:bodyPr/>
          <a:lstStyle/>
          <a:p>
            <a:pPr hangingPunct="1"/>
            <a:r>
              <a:rPr kumimoji="1" lang="ja-JP" altLang="en-US" kern="1200">
                <a:solidFill>
                  <a:prstClr val="black"/>
                </a:solidFill>
                <a:latin typeface="游ゴシック" panose="020F0502020204030204"/>
                <a:ea typeface="游ゴシック"/>
              </a:rPr>
              <a:t>（ｃ）</a:t>
            </a:r>
            <a:r>
              <a:rPr kumimoji="1" lang="en-US" altLang="ja-JP" kern="1200">
                <a:solidFill>
                  <a:prstClr val="black"/>
                </a:solidFill>
                <a:latin typeface="游ゴシック" panose="020F0502020204030204"/>
                <a:ea typeface="游ゴシック"/>
              </a:rPr>
              <a:t>2019 </a:t>
            </a:r>
            <a:r>
              <a:rPr kumimoji="1" lang="ja-JP" altLang="en-US" kern="1200">
                <a:solidFill>
                  <a:prstClr val="black"/>
                </a:solidFill>
                <a:latin typeface="游ゴシック" panose="020F0502020204030204"/>
                <a:ea typeface="游ゴシック"/>
              </a:rPr>
              <a:t>非営利型一般社団法人日本おうちワーク協会</a:t>
            </a:r>
          </a:p>
        </p:txBody>
      </p:sp>
      <p:sp>
        <p:nvSpPr>
          <p:cNvPr id="6" name="スライド番号プレースホルダー 5">
            <a:extLst>
              <a:ext uri="{FF2B5EF4-FFF2-40B4-BE49-F238E27FC236}">
                <a16:creationId xmlns:a16="http://schemas.microsoft.com/office/drawing/2014/main" id="{7C668629-62EF-4B7B-A4E3-2E60913EFB2B}"/>
              </a:ext>
            </a:extLst>
          </p:cNvPr>
          <p:cNvSpPr>
            <a:spLocks noGrp="1"/>
          </p:cNvSpPr>
          <p:nvPr>
            <p:ph type="sldNum" sz="quarter" idx="12"/>
          </p:nvPr>
        </p:nvSpPr>
        <p:spPr/>
        <p:txBody>
          <a:bodyPr/>
          <a:lstStyle/>
          <a:p>
            <a:fld id="{26D78D48-0C88-43B9-AF66-60F768976C1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587706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8C9E501-FC2C-4FA0-96C8-6A127C34101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FBD41B3-6510-4CC7-AC17-DD02DB4EA55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EE1E861-8D42-480C-8DE5-188926C78D65}"/>
              </a:ext>
            </a:extLst>
          </p:cNvPr>
          <p:cNvSpPr>
            <a:spLocks noGrp="1"/>
          </p:cNvSpPr>
          <p:nvPr>
            <p:ph type="dt" sz="half" idx="10"/>
          </p:nvPr>
        </p:nvSpPr>
        <p:spPr>
          <a:xfrm>
            <a:off x="838200" y="6356350"/>
            <a:ext cx="2743200" cy="365125"/>
          </a:xfrm>
          <a:prstGeom prst="rect">
            <a:avLst/>
          </a:prstGeom>
        </p:spPr>
        <p:txBody>
          <a:bodyPr/>
          <a:lstStyle/>
          <a:p>
            <a:pPr hangingPunct="1"/>
            <a:fld id="{38EA5DCA-7A4C-473F-96B0-853761BFFE75}" type="datetime1">
              <a:rPr kumimoji="1" lang="ja-JP" altLang="en-US" kern="1200" smtClean="0">
                <a:solidFill>
                  <a:prstClr val="black"/>
                </a:solidFill>
                <a:latin typeface="游ゴシック" panose="020F0502020204030204"/>
                <a:ea typeface="游ゴシック"/>
              </a:rPr>
              <a:pPr hangingPunct="1"/>
              <a:t>2019/6/3</a:t>
            </a:fld>
            <a:endParaRPr kumimoji="1" lang="ja-JP" altLang="en-US" kern="1200">
              <a:solidFill>
                <a:prstClr val="black"/>
              </a:solidFill>
              <a:latin typeface="游ゴシック" panose="020F0502020204030204"/>
              <a:ea typeface="游ゴシック"/>
            </a:endParaRPr>
          </a:p>
        </p:txBody>
      </p:sp>
      <p:sp>
        <p:nvSpPr>
          <p:cNvPr id="5" name="フッター プレースホルダー 4">
            <a:extLst>
              <a:ext uri="{FF2B5EF4-FFF2-40B4-BE49-F238E27FC236}">
                <a16:creationId xmlns:a16="http://schemas.microsoft.com/office/drawing/2014/main" id="{D34488BD-CCAF-43E6-84A5-429640E015DC}"/>
              </a:ext>
            </a:extLst>
          </p:cNvPr>
          <p:cNvSpPr>
            <a:spLocks noGrp="1"/>
          </p:cNvSpPr>
          <p:nvPr>
            <p:ph type="ftr" sz="quarter" idx="11"/>
          </p:nvPr>
        </p:nvSpPr>
        <p:spPr>
          <a:xfrm>
            <a:off x="4038600" y="6356350"/>
            <a:ext cx="4114800" cy="365125"/>
          </a:xfrm>
          <a:prstGeom prst="rect">
            <a:avLst/>
          </a:prstGeom>
        </p:spPr>
        <p:txBody>
          <a:bodyPr/>
          <a:lstStyle/>
          <a:p>
            <a:pPr hangingPunct="1"/>
            <a:r>
              <a:rPr kumimoji="1" lang="ja-JP" altLang="en-US" kern="1200">
                <a:solidFill>
                  <a:prstClr val="black"/>
                </a:solidFill>
                <a:latin typeface="游ゴシック" panose="020F0502020204030204"/>
                <a:ea typeface="游ゴシック"/>
              </a:rPr>
              <a:t>（ｃ）</a:t>
            </a:r>
            <a:r>
              <a:rPr kumimoji="1" lang="en-US" altLang="ja-JP" kern="1200">
                <a:solidFill>
                  <a:prstClr val="black"/>
                </a:solidFill>
                <a:latin typeface="游ゴシック" panose="020F0502020204030204"/>
                <a:ea typeface="游ゴシック"/>
              </a:rPr>
              <a:t>2019 </a:t>
            </a:r>
            <a:r>
              <a:rPr kumimoji="1" lang="ja-JP" altLang="en-US" kern="1200">
                <a:solidFill>
                  <a:prstClr val="black"/>
                </a:solidFill>
                <a:latin typeface="游ゴシック" panose="020F0502020204030204"/>
                <a:ea typeface="游ゴシック"/>
              </a:rPr>
              <a:t>非営利型一般社団法人日本おうちワーク協会</a:t>
            </a:r>
          </a:p>
        </p:txBody>
      </p:sp>
      <p:sp>
        <p:nvSpPr>
          <p:cNvPr id="6" name="スライド番号プレースホルダー 5">
            <a:extLst>
              <a:ext uri="{FF2B5EF4-FFF2-40B4-BE49-F238E27FC236}">
                <a16:creationId xmlns:a16="http://schemas.microsoft.com/office/drawing/2014/main" id="{F9506C52-C04B-4176-8E77-9519DF4CD19B}"/>
              </a:ext>
            </a:extLst>
          </p:cNvPr>
          <p:cNvSpPr>
            <a:spLocks noGrp="1"/>
          </p:cNvSpPr>
          <p:nvPr>
            <p:ph type="sldNum" sz="quarter" idx="12"/>
          </p:nvPr>
        </p:nvSpPr>
        <p:spPr/>
        <p:txBody>
          <a:bodyPr/>
          <a:lstStyle/>
          <a:p>
            <a:fld id="{26D78D48-0C88-43B9-AF66-60F768976C1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71281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見出し&amp;コンテンツ">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CAA9EB0A-CB38-4EF6-84D9-67AA929554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タイトル 1">
            <a:extLst>
              <a:ext uri="{FF2B5EF4-FFF2-40B4-BE49-F238E27FC236}">
                <a16:creationId xmlns:a16="http://schemas.microsoft.com/office/drawing/2014/main" id="{CFF3597D-88F4-4713-BBFA-8F769F3B80E2}"/>
              </a:ext>
            </a:extLst>
          </p:cNvPr>
          <p:cNvSpPr>
            <a:spLocks noGrp="1"/>
          </p:cNvSpPr>
          <p:nvPr>
            <p:ph type="title"/>
          </p:nvPr>
        </p:nvSpPr>
        <p:spPr/>
        <p:txBody>
          <a:bodyPr/>
          <a:lstStyle/>
          <a:p>
            <a:r>
              <a:rPr kumimoji="1" lang="ja-JP" altLang="en-US"/>
              <a:t>マスター タイトルの書式設定</a:t>
            </a:r>
            <a:endParaRPr kumimoji="1" lang="ja-JP" altLang="en-US" dirty="0"/>
          </a:p>
        </p:txBody>
      </p:sp>
      <p:sp>
        <p:nvSpPr>
          <p:cNvPr id="3" name="コンテンツ プレースホルダー 2">
            <a:extLst>
              <a:ext uri="{FF2B5EF4-FFF2-40B4-BE49-F238E27FC236}">
                <a16:creationId xmlns:a16="http://schemas.microsoft.com/office/drawing/2014/main" id="{C921A0DD-B4BA-4130-9E76-C289097F8800}"/>
              </a:ext>
            </a:extLst>
          </p:cNvPr>
          <p:cNvSpPr>
            <a:spLocks noGrp="1"/>
          </p:cNvSpPr>
          <p:nvPr>
            <p:ph sz="half" idx="1"/>
          </p:nvPr>
        </p:nvSpPr>
        <p:spPr>
          <a:xfrm>
            <a:off x="838200" y="1825625"/>
            <a:ext cx="10515600" cy="3955743"/>
          </a:xfrm>
        </p:spPr>
        <p:txBody>
          <a:body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D649F12-578D-4F68-B120-3ABBA2054393}"/>
              </a:ext>
            </a:extLst>
          </p:cNvPr>
          <p:cNvSpPr>
            <a:spLocks noGrp="1"/>
          </p:cNvSpPr>
          <p:nvPr>
            <p:ph type="dt" sz="half" idx="10"/>
          </p:nvPr>
        </p:nvSpPr>
        <p:spPr/>
        <p:txBody>
          <a:bodyPr/>
          <a:lstStyle/>
          <a:p>
            <a:pPr hangingPunct="1"/>
            <a:fld id="{A732E161-0A16-440B-9118-D15D0D6630A3}" type="datetimeFigureOut">
              <a:rPr kumimoji="1" lang="ja-JP" altLang="en-US" kern="1200" smtClean="0">
                <a:solidFill>
                  <a:prstClr val="black"/>
                </a:solidFill>
                <a:latin typeface="游ゴシック" panose="020F0502020204030204"/>
                <a:ea typeface="游ゴシック"/>
              </a:rPr>
              <a:pPr hangingPunct="1"/>
              <a:t>2019/6/3</a:t>
            </a:fld>
            <a:endParaRPr kumimoji="1" lang="ja-JP" altLang="en-US" kern="1200">
              <a:solidFill>
                <a:prstClr val="black"/>
              </a:solidFill>
              <a:latin typeface="游ゴシック" panose="020F0502020204030204"/>
              <a:ea typeface="游ゴシック"/>
            </a:endParaRPr>
          </a:p>
        </p:txBody>
      </p:sp>
      <p:sp>
        <p:nvSpPr>
          <p:cNvPr id="6" name="フッター プレースホルダー 5">
            <a:extLst>
              <a:ext uri="{FF2B5EF4-FFF2-40B4-BE49-F238E27FC236}">
                <a16:creationId xmlns:a16="http://schemas.microsoft.com/office/drawing/2014/main" id="{82126721-A010-4D07-AFC9-B5DA61C12A66}"/>
              </a:ext>
            </a:extLst>
          </p:cNvPr>
          <p:cNvSpPr>
            <a:spLocks noGrp="1"/>
          </p:cNvSpPr>
          <p:nvPr>
            <p:ph type="ftr" sz="quarter" idx="11"/>
          </p:nvPr>
        </p:nvSpPr>
        <p:spPr/>
        <p:txBody>
          <a:bodyPr/>
          <a:lstStyle/>
          <a:p>
            <a:pPr hangingPunct="1"/>
            <a:r>
              <a:rPr kumimoji="1" lang="en-US" altLang="ja-JP" kern="1200" dirty="0">
                <a:solidFill>
                  <a:prstClr val="black"/>
                </a:solidFill>
                <a:latin typeface="游ゴシック" panose="020F0502020204030204"/>
                <a:ea typeface="游ゴシック"/>
              </a:rPr>
              <a:t>(</a:t>
            </a:r>
            <a:r>
              <a:rPr kumimoji="1" lang="ja-JP" altLang="en-US" kern="1200" dirty="0" err="1">
                <a:solidFill>
                  <a:prstClr val="black"/>
                </a:solidFill>
                <a:latin typeface="游ゴシック" panose="020F0502020204030204"/>
                <a:ea typeface="游ゴシック"/>
              </a:rPr>
              <a:t>ｃ</a:t>
            </a:r>
            <a:r>
              <a:rPr kumimoji="1" lang="en-US" altLang="ja-JP" kern="1200" dirty="0">
                <a:solidFill>
                  <a:prstClr val="black"/>
                </a:solidFill>
                <a:latin typeface="游ゴシック" panose="020F0502020204030204"/>
                <a:ea typeface="游ゴシック"/>
              </a:rPr>
              <a:t>)2018</a:t>
            </a:r>
            <a:r>
              <a:rPr kumimoji="1" lang="ja-JP" altLang="en-US" kern="1200" dirty="0">
                <a:solidFill>
                  <a:prstClr val="black"/>
                </a:solidFill>
                <a:latin typeface="游ゴシック" panose="020F0502020204030204"/>
                <a:ea typeface="游ゴシック"/>
              </a:rPr>
              <a:t>　一般社団法人日本おうちワーク協会</a:t>
            </a:r>
          </a:p>
        </p:txBody>
      </p:sp>
      <p:sp>
        <p:nvSpPr>
          <p:cNvPr id="7" name="スライド番号プレースホルダー 6">
            <a:extLst>
              <a:ext uri="{FF2B5EF4-FFF2-40B4-BE49-F238E27FC236}">
                <a16:creationId xmlns:a16="http://schemas.microsoft.com/office/drawing/2014/main" id="{A42ADB87-0F46-4A92-8EE4-6FD4935B4414}"/>
              </a:ext>
            </a:extLst>
          </p:cNvPr>
          <p:cNvSpPr>
            <a:spLocks noGrp="1"/>
          </p:cNvSpPr>
          <p:nvPr>
            <p:ph type="sldNum" sz="quarter" idx="12"/>
          </p:nvPr>
        </p:nvSpPr>
        <p:spPr/>
        <p:txBody>
          <a:bodyPr/>
          <a:lstStyle/>
          <a:p>
            <a:fld id="{1A8F692C-82D3-4CA8-A289-BA5B25CB68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25845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表紙">
    <p:spTree>
      <p:nvGrpSpPr>
        <p:cNvPr id="1" name=""/>
        <p:cNvGrpSpPr/>
        <p:nvPr/>
      </p:nvGrpSpPr>
      <p:grpSpPr>
        <a:xfrm>
          <a:off x="0" y="0"/>
          <a:ext cx="0" cy="0"/>
          <a:chOff x="0" y="0"/>
          <a:chExt cx="0" cy="0"/>
        </a:xfrm>
      </p:grpSpPr>
      <p:pic>
        <p:nvPicPr>
          <p:cNvPr id="8" name="図 7" descr="スクリーンショット が含まれている画像&#10;&#10;非常に高い精度で生成された説明">
            <a:extLst>
              <a:ext uri="{FF2B5EF4-FFF2-40B4-BE49-F238E27FC236}">
                <a16:creationId xmlns:a16="http://schemas.microsoft.com/office/drawing/2014/main" id="{C6322F7A-65C4-485C-A686-9521C76323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タイトル 1">
            <a:extLst>
              <a:ext uri="{FF2B5EF4-FFF2-40B4-BE49-F238E27FC236}">
                <a16:creationId xmlns:a16="http://schemas.microsoft.com/office/drawing/2014/main" id="{86692FB1-E796-4AB6-9E7A-44610A91D750}"/>
              </a:ext>
            </a:extLst>
          </p:cNvPr>
          <p:cNvSpPr>
            <a:spLocks noGrp="1"/>
          </p:cNvSpPr>
          <p:nvPr>
            <p:ph type="ctrTitle"/>
          </p:nvPr>
        </p:nvSpPr>
        <p:spPr>
          <a:xfrm>
            <a:off x="2411361" y="2462981"/>
            <a:ext cx="7462684" cy="2595716"/>
          </a:xfrm>
        </p:spPr>
        <p:txBody>
          <a:bodyPr anchor="b"/>
          <a:lstStyle>
            <a:lvl1pPr algn="ctr">
              <a:defRPr sz="6000"/>
            </a:lvl1pPr>
          </a:lstStyle>
          <a:p>
            <a:r>
              <a:rPr kumimoji="1" lang="ja-JP" altLang="en-US"/>
              <a:t>マスター タイトルの書式設定</a:t>
            </a:r>
            <a:endParaRPr kumimoji="1" lang="ja-JP" altLang="en-US" dirty="0"/>
          </a:p>
        </p:txBody>
      </p:sp>
      <p:sp>
        <p:nvSpPr>
          <p:cNvPr id="4" name="日付プレースホルダー 3">
            <a:extLst>
              <a:ext uri="{FF2B5EF4-FFF2-40B4-BE49-F238E27FC236}">
                <a16:creationId xmlns:a16="http://schemas.microsoft.com/office/drawing/2014/main" id="{114981B5-C39B-4844-B51A-4A4DB65A3EBC}"/>
              </a:ext>
            </a:extLst>
          </p:cNvPr>
          <p:cNvSpPr>
            <a:spLocks noGrp="1"/>
          </p:cNvSpPr>
          <p:nvPr>
            <p:ph type="dt" sz="half" idx="10"/>
          </p:nvPr>
        </p:nvSpPr>
        <p:spPr>
          <a:xfrm>
            <a:off x="838200" y="6173787"/>
            <a:ext cx="2743200" cy="365125"/>
          </a:xfrm>
          <a:prstGeom prst="rect">
            <a:avLst/>
          </a:prstGeom>
        </p:spPr>
        <p:txBody>
          <a:bodyPr/>
          <a:lstStyle/>
          <a:p>
            <a:fld id="{A732E161-0A16-440B-9118-D15D0D6630A3}" type="datetimeFigureOut">
              <a:rPr kumimoji="1" lang="ja-JP" altLang="en-US" smtClean="0"/>
              <a:pPr/>
              <a:t>2019/6/3</a:t>
            </a:fld>
            <a:endParaRPr kumimoji="1" lang="ja-JP" altLang="en-US"/>
          </a:p>
        </p:txBody>
      </p:sp>
      <p:sp>
        <p:nvSpPr>
          <p:cNvPr id="5" name="フッター プレースホルダー 4">
            <a:extLst>
              <a:ext uri="{FF2B5EF4-FFF2-40B4-BE49-F238E27FC236}">
                <a16:creationId xmlns:a16="http://schemas.microsoft.com/office/drawing/2014/main" id="{103146C4-C117-4EE1-B732-9CA4F4F77512}"/>
              </a:ext>
            </a:extLst>
          </p:cNvPr>
          <p:cNvSpPr>
            <a:spLocks noGrp="1"/>
          </p:cNvSpPr>
          <p:nvPr>
            <p:ph type="ftr" sz="quarter" idx="11"/>
          </p:nvPr>
        </p:nvSpPr>
        <p:spPr>
          <a:xfrm>
            <a:off x="4038600" y="6176963"/>
            <a:ext cx="4114800" cy="365125"/>
          </a:xfrm>
          <a:prstGeom prst="rect">
            <a:avLst/>
          </a:prstGeom>
        </p:spPr>
        <p:txBody>
          <a:bodyPr/>
          <a:lstStyle/>
          <a:p>
            <a:r>
              <a:rPr lang="en-US" altLang="ja-JP" dirty="0"/>
              <a:t>(</a:t>
            </a:r>
            <a:r>
              <a:rPr lang="ja-JP" altLang="en-US" dirty="0" err="1"/>
              <a:t>ｃ</a:t>
            </a:r>
            <a:r>
              <a:rPr lang="en-US" altLang="ja-JP" dirty="0"/>
              <a:t>)2018</a:t>
            </a:r>
            <a:r>
              <a:rPr lang="ja-JP" altLang="en-US" dirty="0"/>
              <a:t>　一般社団法人日本おうちワーク協会</a:t>
            </a:r>
          </a:p>
        </p:txBody>
      </p:sp>
      <p:sp>
        <p:nvSpPr>
          <p:cNvPr id="6" name="スライド番号プレースホルダー 5">
            <a:extLst>
              <a:ext uri="{FF2B5EF4-FFF2-40B4-BE49-F238E27FC236}">
                <a16:creationId xmlns:a16="http://schemas.microsoft.com/office/drawing/2014/main" id="{E2584938-1885-4502-BD8C-118C342B8946}"/>
              </a:ext>
            </a:extLst>
          </p:cNvPr>
          <p:cNvSpPr>
            <a:spLocks noGrp="1"/>
          </p:cNvSpPr>
          <p:nvPr>
            <p:ph type="sldNum" sz="quarter" idx="12"/>
          </p:nvPr>
        </p:nvSpPr>
        <p:spPr/>
        <p:txBody>
          <a:bodyPr/>
          <a:lstStyle/>
          <a:p>
            <a:fld id="{1A8F692C-82D3-4CA8-A289-BA5B25CB6832}"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2796249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9"/>
        <p:cNvGrpSpPr/>
        <p:nvPr/>
      </p:nvGrpSpPr>
      <p:grpSpPr>
        <a:xfrm>
          <a:off x="0" y="0"/>
          <a:ext cx="0" cy="0"/>
          <a:chOff x="0" y="0"/>
          <a:chExt cx="0" cy="0"/>
        </a:xfrm>
      </p:grpSpPr>
      <p:sp>
        <p:nvSpPr>
          <p:cNvPr id="30" name="Google Shape;30;p6"/>
          <p:cNvSpPr/>
          <p:nvPr/>
        </p:nvSpPr>
        <p:spPr>
          <a:xfrm>
            <a:off x="156267" y="153633"/>
            <a:ext cx="11879411" cy="6550699"/>
          </a:xfrm>
          <a:custGeom>
            <a:avLst/>
            <a:gdLst/>
            <a:ahLst/>
            <a:cxnLst/>
            <a:rect l="0" t="0" r="0" b="0"/>
            <a:pathLst>
              <a:path w="92849" h="51200" extrusionOk="0">
                <a:moveTo>
                  <a:pt x="15026" y="1005"/>
                </a:moveTo>
                <a:lnTo>
                  <a:pt x="15026" y="1005"/>
                </a:lnTo>
                <a:lnTo>
                  <a:pt x="15026" y="1005"/>
                </a:lnTo>
                <a:close/>
                <a:moveTo>
                  <a:pt x="15026" y="1005"/>
                </a:moveTo>
                <a:lnTo>
                  <a:pt x="14970" y="1099"/>
                </a:lnTo>
                <a:lnTo>
                  <a:pt x="14978" y="1087"/>
                </a:lnTo>
                <a:lnTo>
                  <a:pt x="15026" y="1005"/>
                </a:lnTo>
                <a:close/>
                <a:moveTo>
                  <a:pt x="14970" y="1099"/>
                </a:moveTo>
                <a:lnTo>
                  <a:pt x="14970" y="1099"/>
                </a:lnTo>
                <a:lnTo>
                  <a:pt x="14970" y="1099"/>
                </a:lnTo>
                <a:close/>
                <a:moveTo>
                  <a:pt x="37907" y="112"/>
                </a:moveTo>
                <a:lnTo>
                  <a:pt x="37851" y="130"/>
                </a:lnTo>
                <a:lnTo>
                  <a:pt x="37758" y="168"/>
                </a:lnTo>
                <a:lnTo>
                  <a:pt x="37535" y="298"/>
                </a:lnTo>
                <a:lnTo>
                  <a:pt x="37274" y="503"/>
                </a:lnTo>
                <a:lnTo>
                  <a:pt x="37013" y="708"/>
                </a:lnTo>
                <a:lnTo>
                  <a:pt x="36771" y="931"/>
                </a:lnTo>
                <a:lnTo>
                  <a:pt x="36474" y="1210"/>
                </a:lnTo>
                <a:lnTo>
                  <a:pt x="36436" y="1266"/>
                </a:lnTo>
                <a:lnTo>
                  <a:pt x="36436" y="1285"/>
                </a:lnTo>
                <a:lnTo>
                  <a:pt x="36455" y="1285"/>
                </a:lnTo>
                <a:lnTo>
                  <a:pt x="36548" y="1266"/>
                </a:lnTo>
                <a:lnTo>
                  <a:pt x="36660" y="1210"/>
                </a:lnTo>
                <a:lnTo>
                  <a:pt x="36902" y="1099"/>
                </a:lnTo>
                <a:lnTo>
                  <a:pt x="37051" y="1005"/>
                </a:lnTo>
                <a:lnTo>
                  <a:pt x="37274" y="857"/>
                </a:lnTo>
                <a:lnTo>
                  <a:pt x="37591" y="633"/>
                </a:lnTo>
                <a:lnTo>
                  <a:pt x="37740" y="521"/>
                </a:lnTo>
                <a:lnTo>
                  <a:pt x="37851" y="391"/>
                </a:lnTo>
                <a:lnTo>
                  <a:pt x="37944" y="279"/>
                </a:lnTo>
                <a:lnTo>
                  <a:pt x="37963" y="242"/>
                </a:lnTo>
                <a:lnTo>
                  <a:pt x="37982" y="186"/>
                </a:lnTo>
                <a:lnTo>
                  <a:pt x="37963" y="130"/>
                </a:lnTo>
                <a:lnTo>
                  <a:pt x="37907" y="112"/>
                </a:lnTo>
                <a:close/>
                <a:moveTo>
                  <a:pt x="26885" y="1396"/>
                </a:moveTo>
                <a:lnTo>
                  <a:pt x="26867" y="1452"/>
                </a:lnTo>
                <a:lnTo>
                  <a:pt x="26885" y="1415"/>
                </a:lnTo>
                <a:lnTo>
                  <a:pt x="26885" y="1396"/>
                </a:lnTo>
                <a:close/>
                <a:moveTo>
                  <a:pt x="34537" y="149"/>
                </a:moveTo>
                <a:lnTo>
                  <a:pt x="34481" y="168"/>
                </a:lnTo>
                <a:lnTo>
                  <a:pt x="34388" y="205"/>
                </a:lnTo>
                <a:lnTo>
                  <a:pt x="34314" y="279"/>
                </a:lnTo>
                <a:lnTo>
                  <a:pt x="34109" y="466"/>
                </a:lnTo>
                <a:lnTo>
                  <a:pt x="33904" y="708"/>
                </a:lnTo>
                <a:lnTo>
                  <a:pt x="33532" y="1192"/>
                </a:lnTo>
                <a:lnTo>
                  <a:pt x="33364" y="1452"/>
                </a:lnTo>
                <a:lnTo>
                  <a:pt x="33625" y="1229"/>
                </a:lnTo>
                <a:lnTo>
                  <a:pt x="34072" y="838"/>
                </a:lnTo>
                <a:lnTo>
                  <a:pt x="34295" y="633"/>
                </a:lnTo>
                <a:lnTo>
                  <a:pt x="34481" y="428"/>
                </a:lnTo>
                <a:lnTo>
                  <a:pt x="34556" y="354"/>
                </a:lnTo>
                <a:lnTo>
                  <a:pt x="34593" y="279"/>
                </a:lnTo>
                <a:lnTo>
                  <a:pt x="34612" y="223"/>
                </a:lnTo>
                <a:lnTo>
                  <a:pt x="34593" y="186"/>
                </a:lnTo>
                <a:lnTo>
                  <a:pt x="34537" y="149"/>
                </a:lnTo>
                <a:close/>
                <a:moveTo>
                  <a:pt x="22361" y="242"/>
                </a:moveTo>
                <a:lnTo>
                  <a:pt x="22287" y="261"/>
                </a:lnTo>
                <a:lnTo>
                  <a:pt x="22193" y="317"/>
                </a:lnTo>
                <a:lnTo>
                  <a:pt x="22119" y="410"/>
                </a:lnTo>
                <a:lnTo>
                  <a:pt x="22045" y="503"/>
                </a:lnTo>
                <a:lnTo>
                  <a:pt x="21877" y="745"/>
                </a:lnTo>
                <a:lnTo>
                  <a:pt x="21747" y="1005"/>
                </a:lnTo>
                <a:lnTo>
                  <a:pt x="21654" y="1229"/>
                </a:lnTo>
                <a:lnTo>
                  <a:pt x="21560" y="1452"/>
                </a:lnTo>
                <a:lnTo>
                  <a:pt x="21784" y="1266"/>
                </a:lnTo>
                <a:lnTo>
                  <a:pt x="22138" y="912"/>
                </a:lnTo>
                <a:lnTo>
                  <a:pt x="22324" y="708"/>
                </a:lnTo>
                <a:lnTo>
                  <a:pt x="22454" y="540"/>
                </a:lnTo>
                <a:lnTo>
                  <a:pt x="22491" y="466"/>
                </a:lnTo>
                <a:lnTo>
                  <a:pt x="22529" y="391"/>
                </a:lnTo>
                <a:lnTo>
                  <a:pt x="22529" y="335"/>
                </a:lnTo>
                <a:lnTo>
                  <a:pt x="22510" y="298"/>
                </a:lnTo>
                <a:lnTo>
                  <a:pt x="22436" y="242"/>
                </a:lnTo>
                <a:close/>
                <a:moveTo>
                  <a:pt x="33364" y="1452"/>
                </a:moveTo>
                <a:lnTo>
                  <a:pt x="33364" y="1452"/>
                </a:lnTo>
                <a:lnTo>
                  <a:pt x="33364" y="1452"/>
                </a:lnTo>
                <a:close/>
                <a:moveTo>
                  <a:pt x="66858" y="242"/>
                </a:moveTo>
                <a:lnTo>
                  <a:pt x="66784" y="261"/>
                </a:lnTo>
                <a:lnTo>
                  <a:pt x="66691" y="317"/>
                </a:lnTo>
                <a:lnTo>
                  <a:pt x="66616" y="410"/>
                </a:lnTo>
                <a:lnTo>
                  <a:pt x="66542" y="503"/>
                </a:lnTo>
                <a:lnTo>
                  <a:pt x="66393" y="745"/>
                </a:lnTo>
                <a:lnTo>
                  <a:pt x="66262" y="1005"/>
                </a:lnTo>
                <a:lnTo>
                  <a:pt x="66151" y="1229"/>
                </a:lnTo>
                <a:lnTo>
                  <a:pt x="66076" y="1452"/>
                </a:lnTo>
                <a:lnTo>
                  <a:pt x="66281" y="1266"/>
                </a:lnTo>
                <a:lnTo>
                  <a:pt x="66653" y="912"/>
                </a:lnTo>
                <a:lnTo>
                  <a:pt x="66821" y="708"/>
                </a:lnTo>
                <a:lnTo>
                  <a:pt x="66951" y="540"/>
                </a:lnTo>
                <a:lnTo>
                  <a:pt x="67007" y="466"/>
                </a:lnTo>
                <a:lnTo>
                  <a:pt x="67026" y="391"/>
                </a:lnTo>
                <a:lnTo>
                  <a:pt x="67026" y="335"/>
                </a:lnTo>
                <a:lnTo>
                  <a:pt x="67007" y="298"/>
                </a:lnTo>
                <a:lnTo>
                  <a:pt x="66933" y="242"/>
                </a:lnTo>
                <a:close/>
                <a:moveTo>
                  <a:pt x="36771" y="354"/>
                </a:moveTo>
                <a:lnTo>
                  <a:pt x="36678" y="372"/>
                </a:lnTo>
                <a:lnTo>
                  <a:pt x="36585" y="428"/>
                </a:lnTo>
                <a:lnTo>
                  <a:pt x="36343" y="596"/>
                </a:lnTo>
                <a:lnTo>
                  <a:pt x="36101" y="801"/>
                </a:lnTo>
                <a:lnTo>
                  <a:pt x="35636" y="1229"/>
                </a:lnTo>
                <a:lnTo>
                  <a:pt x="35375" y="1471"/>
                </a:lnTo>
                <a:lnTo>
                  <a:pt x="35673" y="1303"/>
                </a:lnTo>
                <a:lnTo>
                  <a:pt x="36231" y="987"/>
                </a:lnTo>
                <a:lnTo>
                  <a:pt x="36511" y="801"/>
                </a:lnTo>
                <a:lnTo>
                  <a:pt x="36753" y="633"/>
                </a:lnTo>
                <a:lnTo>
                  <a:pt x="36827" y="559"/>
                </a:lnTo>
                <a:lnTo>
                  <a:pt x="36883" y="484"/>
                </a:lnTo>
                <a:lnTo>
                  <a:pt x="36920" y="428"/>
                </a:lnTo>
                <a:lnTo>
                  <a:pt x="36902" y="391"/>
                </a:lnTo>
                <a:lnTo>
                  <a:pt x="36846" y="354"/>
                </a:lnTo>
                <a:close/>
                <a:moveTo>
                  <a:pt x="61478" y="335"/>
                </a:moveTo>
                <a:lnTo>
                  <a:pt x="61384" y="372"/>
                </a:lnTo>
                <a:lnTo>
                  <a:pt x="61291" y="410"/>
                </a:lnTo>
                <a:lnTo>
                  <a:pt x="61217" y="484"/>
                </a:lnTo>
                <a:lnTo>
                  <a:pt x="61049" y="670"/>
                </a:lnTo>
                <a:lnTo>
                  <a:pt x="60900" y="875"/>
                </a:lnTo>
                <a:lnTo>
                  <a:pt x="60789" y="1099"/>
                </a:lnTo>
                <a:lnTo>
                  <a:pt x="60696" y="1285"/>
                </a:lnTo>
                <a:lnTo>
                  <a:pt x="60640" y="1415"/>
                </a:lnTo>
                <a:lnTo>
                  <a:pt x="60640" y="1471"/>
                </a:lnTo>
                <a:lnTo>
                  <a:pt x="60751" y="1396"/>
                </a:lnTo>
                <a:lnTo>
                  <a:pt x="60900" y="1266"/>
                </a:lnTo>
                <a:lnTo>
                  <a:pt x="61087" y="1099"/>
                </a:lnTo>
                <a:lnTo>
                  <a:pt x="61273" y="894"/>
                </a:lnTo>
                <a:lnTo>
                  <a:pt x="61440" y="689"/>
                </a:lnTo>
                <a:lnTo>
                  <a:pt x="61552" y="521"/>
                </a:lnTo>
                <a:lnTo>
                  <a:pt x="61589" y="447"/>
                </a:lnTo>
                <a:lnTo>
                  <a:pt x="61589" y="391"/>
                </a:lnTo>
                <a:lnTo>
                  <a:pt x="61589" y="354"/>
                </a:lnTo>
                <a:lnTo>
                  <a:pt x="61552" y="335"/>
                </a:lnTo>
                <a:close/>
                <a:moveTo>
                  <a:pt x="16962" y="335"/>
                </a:moveTo>
                <a:lnTo>
                  <a:pt x="16887" y="372"/>
                </a:lnTo>
                <a:lnTo>
                  <a:pt x="16794" y="410"/>
                </a:lnTo>
                <a:lnTo>
                  <a:pt x="16701" y="484"/>
                </a:lnTo>
                <a:lnTo>
                  <a:pt x="16552" y="670"/>
                </a:lnTo>
                <a:lnTo>
                  <a:pt x="16403" y="875"/>
                </a:lnTo>
                <a:lnTo>
                  <a:pt x="16273" y="1099"/>
                </a:lnTo>
                <a:lnTo>
                  <a:pt x="16198" y="1285"/>
                </a:lnTo>
                <a:lnTo>
                  <a:pt x="16143" y="1415"/>
                </a:lnTo>
                <a:lnTo>
                  <a:pt x="16143" y="1471"/>
                </a:lnTo>
                <a:lnTo>
                  <a:pt x="16236" y="1396"/>
                </a:lnTo>
                <a:lnTo>
                  <a:pt x="16403" y="1266"/>
                </a:lnTo>
                <a:lnTo>
                  <a:pt x="16589" y="1099"/>
                </a:lnTo>
                <a:lnTo>
                  <a:pt x="16776" y="894"/>
                </a:lnTo>
                <a:lnTo>
                  <a:pt x="16925" y="689"/>
                </a:lnTo>
                <a:lnTo>
                  <a:pt x="17055" y="521"/>
                </a:lnTo>
                <a:lnTo>
                  <a:pt x="17073" y="447"/>
                </a:lnTo>
                <a:lnTo>
                  <a:pt x="17092" y="391"/>
                </a:lnTo>
                <a:lnTo>
                  <a:pt x="17092" y="354"/>
                </a:lnTo>
                <a:lnTo>
                  <a:pt x="17055" y="335"/>
                </a:lnTo>
                <a:close/>
                <a:moveTo>
                  <a:pt x="46229" y="298"/>
                </a:moveTo>
                <a:lnTo>
                  <a:pt x="46174" y="317"/>
                </a:lnTo>
                <a:lnTo>
                  <a:pt x="46118" y="354"/>
                </a:lnTo>
                <a:lnTo>
                  <a:pt x="46062" y="428"/>
                </a:lnTo>
                <a:lnTo>
                  <a:pt x="45931" y="614"/>
                </a:lnTo>
                <a:lnTo>
                  <a:pt x="45801" y="857"/>
                </a:lnTo>
                <a:lnTo>
                  <a:pt x="45689" y="1099"/>
                </a:lnTo>
                <a:lnTo>
                  <a:pt x="45615" y="1303"/>
                </a:lnTo>
                <a:lnTo>
                  <a:pt x="45578" y="1434"/>
                </a:lnTo>
                <a:lnTo>
                  <a:pt x="45578" y="1471"/>
                </a:lnTo>
                <a:lnTo>
                  <a:pt x="45596" y="1471"/>
                </a:lnTo>
                <a:lnTo>
                  <a:pt x="45764" y="1266"/>
                </a:lnTo>
                <a:lnTo>
                  <a:pt x="46043" y="912"/>
                </a:lnTo>
                <a:lnTo>
                  <a:pt x="46174" y="708"/>
                </a:lnTo>
                <a:lnTo>
                  <a:pt x="46267" y="540"/>
                </a:lnTo>
                <a:lnTo>
                  <a:pt x="46304" y="391"/>
                </a:lnTo>
                <a:lnTo>
                  <a:pt x="46304" y="354"/>
                </a:lnTo>
                <a:lnTo>
                  <a:pt x="46285" y="317"/>
                </a:lnTo>
                <a:lnTo>
                  <a:pt x="46229" y="298"/>
                </a:lnTo>
                <a:close/>
                <a:moveTo>
                  <a:pt x="60640" y="1471"/>
                </a:moveTo>
                <a:lnTo>
                  <a:pt x="60640" y="1471"/>
                </a:lnTo>
                <a:lnTo>
                  <a:pt x="60640" y="1471"/>
                </a:lnTo>
                <a:close/>
                <a:moveTo>
                  <a:pt x="20201" y="372"/>
                </a:moveTo>
                <a:lnTo>
                  <a:pt x="20145" y="410"/>
                </a:lnTo>
                <a:lnTo>
                  <a:pt x="20071" y="466"/>
                </a:lnTo>
                <a:lnTo>
                  <a:pt x="19922" y="614"/>
                </a:lnTo>
                <a:lnTo>
                  <a:pt x="19773" y="819"/>
                </a:lnTo>
                <a:lnTo>
                  <a:pt x="19624" y="1043"/>
                </a:lnTo>
                <a:lnTo>
                  <a:pt x="19494" y="1247"/>
                </a:lnTo>
                <a:lnTo>
                  <a:pt x="19419" y="1415"/>
                </a:lnTo>
                <a:lnTo>
                  <a:pt x="19382" y="1508"/>
                </a:lnTo>
                <a:lnTo>
                  <a:pt x="19401" y="1508"/>
                </a:lnTo>
                <a:lnTo>
                  <a:pt x="19457" y="1471"/>
                </a:lnTo>
                <a:lnTo>
                  <a:pt x="19624" y="1322"/>
                </a:lnTo>
                <a:lnTo>
                  <a:pt x="19885" y="1080"/>
                </a:lnTo>
                <a:lnTo>
                  <a:pt x="20015" y="950"/>
                </a:lnTo>
                <a:lnTo>
                  <a:pt x="20183" y="763"/>
                </a:lnTo>
                <a:lnTo>
                  <a:pt x="20257" y="652"/>
                </a:lnTo>
                <a:lnTo>
                  <a:pt x="20313" y="559"/>
                </a:lnTo>
                <a:lnTo>
                  <a:pt x="20313" y="466"/>
                </a:lnTo>
                <a:lnTo>
                  <a:pt x="20313" y="428"/>
                </a:lnTo>
                <a:lnTo>
                  <a:pt x="20294" y="391"/>
                </a:lnTo>
                <a:lnTo>
                  <a:pt x="20257" y="372"/>
                </a:lnTo>
                <a:close/>
                <a:moveTo>
                  <a:pt x="38745" y="410"/>
                </a:moveTo>
                <a:lnTo>
                  <a:pt x="38652" y="428"/>
                </a:lnTo>
                <a:lnTo>
                  <a:pt x="38559" y="521"/>
                </a:lnTo>
                <a:lnTo>
                  <a:pt x="38447" y="614"/>
                </a:lnTo>
                <a:lnTo>
                  <a:pt x="38242" y="819"/>
                </a:lnTo>
                <a:lnTo>
                  <a:pt x="38131" y="950"/>
                </a:lnTo>
                <a:lnTo>
                  <a:pt x="38037" y="1080"/>
                </a:lnTo>
                <a:lnTo>
                  <a:pt x="37907" y="1285"/>
                </a:lnTo>
                <a:lnTo>
                  <a:pt x="37851" y="1396"/>
                </a:lnTo>
                <a:lnTo>
                  <a:pt x="37814" y="1471"/>
                </a:lnTo>
                <a:lnTo>
                  <a:pt x="37814" y="1508"/>
                </a:lnTo>
                <a:lnTo>
                  <a:pt x="37870" y="1508"/>
                </a:lnTo>
                <a:lnTo>
                  <a:pt x="38093" y="1322"/>
                </a:lnTo>
                <a:lnTo>
                  <a:pt x="38447" y="1005"/>
                </a:lnTo>
                <a:lnTo>
                  <a:pt x="38615" y="819"/>
                </a:lnTo>
                <a:lnTo>
                  <a:pt x="38764" y="652"/>
                </a:lnTo>
                <a:lnTo>
                  <a:pt x="38801" y="577"/>
                </a:lnTo>
                <a:lnTo>
                  <a:pt x="38838" y="521"/>
                </a:lnTo>
                <a:lnTo>
                  <a:pt x="38838" y="466"/>
                </a:lnTo>
                <a:lnTo>
                  <a:pt x="38819" y="428"/>
                </a:lnTo>
                <a:lnTo>
                  <a:pt x="38782" y="410"/>
                </a:lnTo>
                <a:close/>
                <a:moveTo>
                  <a:pt x="41966" y="149"/>
                </a:moveTo>
                <a:lnTo>
                  <a:pt x="41891" y="186"/>
                </a:lnTo>
                <a:lnTo>
                  <a:pt x="41798" y="242"/>
                </a:lnTo>
                <a:lnTo>
                  <a:pt x="41705" y="335"/>
                </a:lnTo>
                <a:lnTo>
                  <a:pt x="41612" y="447"/>
                </a:lnTo>
                <a:lnTo>
                  <a:pt x="41445" y="708"/>
                </a:lnTo>
                <a:lnTo>
                  <a:pt x="41277" y="987"/>
                </a:lnTo>
                <a:lnTo>
                  <a:pt x="41147" y="1247"/>
                </a:lnTo>
                <a:lnTo>
                  <a:pt x="41016" y="1508"/>
                </a:lnTo>
                <a:lnTo>
                  <a:pt x="41240" y="1285"/>
                </a:lnTo>
                <a:lnTo>
                  <a:pt x="41649" y="857"/>
                </a:lnTo>
                <a:lnTo>
                  <a:pt x="41836" y="633"/>
                </a:lnTo>
                <a:lnTo>
                  <a:pt x="42003" y="428"/>
                </a:lnTo>
                <a:lnTo>
                  <a:pt x="42115" y="261"/>
                </a:lnTo>
                <a:lnTo>
                  <a:pt x="42133" y="223"/>
                </a:lnTo>
                <a:lnTo>
                  <a:pt x="42133" y="186"/>
                </a:lnTo>
                <a:lnTo>
                  <a:pt x="42059" y="149"/>
                </a:lnTo>
                <a:close/>
                <a:moveTo>
                  <a:pt x="64699" y="372"/>
                </a:moveTo>
                <a:lnTo>
                  <a:pt x="64643" y="410"/>
                </a:lnTo>
                <a:lnTo>
                  <a:pt x="64587" y="466"/>
                </a:lnTo>
                <a:lnTo>
                  <a:pt x="64438" y="614"/>
                </a:lnTo>
                <a:lnTo>
                  <a:pt x="64270" y="819"/>
                </a:lnTo>
                <a:lnTo>
                  <a:pt x="64121" y="1043"/>
                </a:lnTo>
                <a:lnTo>
                  <a:pt x="64010" y="1247"/>
                </a:lnTo>
                <a:lnTo>
                  <a:pt x="63917" y="1415"/>
                </a:lnTo>
                <a:lnTo>
                  <a:pt x="63879" y="1508"/>
                </a:lnTo>
                <a:lnTo>
                  <a:pt x="63917" y="1508"/>
                </a:lnTo>
                <a:lnTo>
                  <a:pt x="63954" y="1471"/>
                </a:lnTo>
                <a:lnTo>
                  <a:pt x="64140" y="1322"/>
                </a:lnTo>
                <a:lnTo>
                  <a:pt x="64401" y="1080"/>
                </a:lnTo>
                <a:lnTo>
                  <a:pt x="64512" y="950"/>
                </a:lnTo>
                <a:lnTo>
                  <a:pt x="64680" y="763"/>
                </a:lnTo>
                <a:lnTo>
                  <a:pt x="64754" y="652"/>
                </a:lnTo>
                <a:lnTo>
                  <a:pt x="64810" y="559"/>
                </a:lnTo>
                <a:lnTo>
                  <a:pt x="64829" y="466"/>
                </a:lnTo>
                <a:lnTo>
                  <a:pt x="64810" y="428"/>
                </a:lnTo>
                <a:lnTo>
                  <a:pt x="64792" y="391"/>
                </a:lnTo>
                <a:lnTo>
                  <a:pt x="64754" y="372"/>
                </a:lnTo>
                <a:close/>
                <a:moveTo>
                  <a:pt x="2924" y="149"/>
                </a:moveTo>
                <a:lnTo>
                  <a:pt x="2812" y="186"/>
                </a:lnTo>
                <a:lnTo>
                  <a:pt x="2700" y="223"/>
                </a:lnTo>
                <a:lnTo>
                  <a:pt x="2607" y="298"/>
                </a:lnTo>
                <a:lnTo>
                  <a:pt x="2533" y="372"/>
                </a:lnTo>
                <a:lnTo>
                  <a:pt x="2440" y="466"/>
                </a:lnTo>
                <a:lnTo>
                  <a:pt x="2365" y="559"/>
                </a:lnTo>
                <a:lnTo>
                  <a:pt x="2235" y="782"/>
                </a:lnTo>
                <a:lnTo>
                  <a:pt x="2123" y="1005"/>
                </a:lnTo>
                <a:lnTo>
                  <a:pt x="2030" y="1229"/>
                </a:lnTo>
                <a:lnTo>
                  <a:pt x="1956" y="1396"/>
                </a:lnTo>
                <a:lnTo>
                  <a:pt x="1881" y="1527"/>
                </a:lnTo>
                <a:lnTo>
                  <a:pt x="2272" y="1080"/>
                </a:lnTo>
                <a:lnTo>
                  <a:pt x="2477" y="875"/>
                </a:lnTo>
                <a:lnTo>
                  <a:pt x="2682" y="670"/>
                </a:lnTo>
                <a:lnTo>
                  <a:pt x="2849" y="521"/>
                </a:lnTo>
                <a:lnTo>
                  <a:pt x="3054" y="335"/>
                </a:lnTo>
                <a:lnTo>
                  <a:pt x="3110" y="261"/>
                </a:lnTo>
                <a:lnTo>
                  <a:pt x="3129" y="223"/>
                </a:lnTo>
                <a:lnTo>
                  <a:pt x="3129" y="186"/>
                </a:lnTo>
                <a:lnTo>
                  <a:pt x="3110" y="168"/>
                </a:lnTo>
                <a:lnTo>
                  <a:pt x="3073" y="149"/>
                </a:lnTo>
                <a:close/>
                <a:moveTo>
                  <a:pt x="47421" y="149"/>
                </a:moveTo>
                <a:lnTo>
                  <a:pt x="47309" y="186"/>
                </a:lnTo>
                <a:lnTo>
                  <a:pt x="47216" y="223"/>
                </a:lnTo>
                <a:lnTo>
                  <a:pt x="47123" y="298"/>
                </a:lnTo>
                <a:lnTo>
                  <a:pt x="47030" y="372"/>
                </a:lnTo>
                <a:lnTo>
                  <a:pt x="46937" y="466"/>
                </a:lnTo>
                <a:lnTo>
                  <a:pt x="46881" y="559"/>
                </a:lnTo>
                <a:lnTo>
                  <a:pt x="46751" y="782"/>
                </a:lnTo>
                <a:lnTo>
                  <a:pt x="46639" y="1005"/>
                </a:lnTo>
                <a:lnTo>
                  <a:pt x="46546" y="1229"/>
                </a:lnTo>
                <a:lnTo>
                  <a:pt x="46453" y="1396"/>
                </a:lnTo>
                <a:lnTo>
                  <a:pt x="46378" y="1527"/>
                </a:lnTo>
                <a:lnTo>
                  <a:pt x="46769" y="1080"/>
                </a:lnTo>
                <a:lnTo>
                  <a:pt x="46974" y="875"/>
                </a:lnTo>
                <a:lnTo>
                  <a:pt x="47179" y="670"/>
                </a:lnTo>
                <a:lnTo>
                  <a:pt x="47346" y="521"/>
                </a:lnTo>
                <a:lnTo>
                  <a:pt x="47551" y="335"/>
                </a:lnTo>
                <a:lnTo>
                  <a:pt x="47607" y="261"/>
                </a:lnTo>
                <a:lnTo>
                  <a:pt x="47626" y="223"/>
                </a:lnTo>
                <a:lnTo>
                  <a:pt x="47626" y="186"/>
                </a:lnTo>
                <a:lnTo>
                  <a:pt x="47607" y="168"/>
                </a:lnTo>
                <a:lnTo>
                  <a:pt x="47570" y="149"/>
                </a:lnTo>
                <a:close/>
                <a:moveTo>
                  <a:pt x="16105" y="56"/>
                </a:moveTo>
                <a:lnTo>
                  <a:pt x="16050" y="75"/>
                </a:lnTo>
                <a:lnTo>
                  <a:pt x="15919" y="149"/>
                </a:lnTo>
                <a:lnTo>
                  <a:pt x="15789" y="261"/>
                </a:lnTo>
                <a:lnTo>
                  <a:pt x="15565" y="484"/>
                </a:lnTo>
                <a:lnTo>
                  <a:pt x="15416" y="614"/>
                </a:lnTo>
                <a:lnTo>
                  <a:pt x="15193" y="857"/>
                </a:lnTo>
                <a:lnTo>
                  <a:pt x="15063" y="968"/>
                </a:lnTo>
                <a:lnTo>
                  <a:pt x="14978" y="1087"/>
                </a:lnTo>
                <a:lnTo>
                  <a:pt x="14895" y="1229"/>
                </a:lnTo>
                <a:lnTo>
                  <a:pt x="14839" y="1359"/>
                </a:lnTo>
                <a:lnTo>
                  <a:pt x="14802" y="1471"/>
                </a:lnTo>
                <a:lnTo>
                  <a:pt x="14802" y="1508"/>
                </a:lnTo>
                <a:lnTo>
                  <a:pt x="14802" y="1527"/>
                </a:lnTo>
                <a:lnTo>
                  <a:pt x="14839" y="1508"/>
                </a:lnTo>
                <a:lnTo>
                  <a:pt x="14895" y="1490"/>
                </a:lnTo>
                <a:lnTo>
                  <a:pt x="15193" y="1247"/>
                </a:lnTo>
                <a:lnTo>
                  <a:pt x="15677" y="819"/>
                </a:lnTo>
                <a:lnTo>
                  <a:pt x="15919" y="596"/>
                </a:lnTo>
                <a:lnTo>
                  <a:pt x="16105" y="391"/>
                </a:lnTo>
                <a:lnTo>
                  <a:pt x="16161" y="298"/>
                </a:lnTo>
                <a:lnTo>
                  <a:pt x="16217" y="223"/>
                </a:lnTo>
                <a:lnTo>
                  <a:pt x="16236" y="149"/>
                </a:lnTo>
                <a:lnTo>
                  <a:pt x="16217" y="93"/>
                </a:lnTo>
                <a:lnTo>
                  <a:pt x="16180" y="75"/>
                </a:lnTo>
                <a:lnTo>
                  <a:pt x="16143" y="56"/>
                </a:lnTo>
                <a:close/>
                <a:moveTo>
                  <a:pt x="35543" y="261"/>
                </a:moveTo>
                <a:lnTo>
                  <a:pt x="35450" y="279"/>
                </a:lnTo>
                <a:lnTo>
                  <a:pt x="35338" y="335"/>
                </a:lnTo>
                <a:lnTo>
                  <a:pt x="35245" y="410"/>
                </a:lnTo>
                <a:lnTo>
                  <a:pt x="35133" y="503"/>
                </a:lnTo>
                <a:lnTo>
                  <a:pt x="34947" y="689"/>
                </a:lnTo>
                <a:lnTo>
                  <a:pt x="34798" y="838"/>
                </a:lnTo>
                <a:lnTo>
                  <a:pt x="34686" y="1005"/>
                </a:lnTo>
                <a:lnTo>
                  <a:pt x="34519" y="1247"/>
                </a:lnTo>
                <a:lnTo>
                  <a:pt x="34407" y="1471"/>
                </a:lnTo>
                <a:lnTo>
                  <a:pt x="34388" y="1527"/>
                </a:lnTo>
                <a:lnTo>
                  <a:pt x="34407" y="1527"/>
                </a:lnTo>
                <a:lnTo>
                  <a:pt x="35338" y="745"/>
                </a:lnTo>
                <a:lnTo>
                  <a:pt x="35505" y="614"/>
                </a:lnTo>
                <a:lnTo>
                  <a:pt x="35598" y="521"/>
                </a:lnTo>
                <a:lnTo>
                  <a:pt x="35692" y="447"/>
                </a:lnTo>
                <a:lnTo>
                  <a:pt x="35747" y="372"/>
                </a:lnTo>
                <a:lnTo>
                  <a:pt x="35747" y="335"/>
                </a:lnTo>
                <a:lnTo>
                  <a:pt x="35747" y="298"/>
                </a:lnTo>
                <a:lnTo>
                  <a:pt x="35729" y="279"/>
                </a:lnTo>
                <a:lnTo>
                  <a:pt x="35692" y="261"/>
                </a:lnTo>
                <a:close/>
                <a:moveTo>
                  <a:pt x="42971" y="261"/>
                </a:moveTo>
                <a:lnTo>
                  <a:pt x="42860" y="317"/>
                </a:lnTo>
                <a:lnTo>
                  <a:pt x="42748" y="410"/>
                </a:lnTo>
                <a:lnTo>
                  <a:pt x="42636" y="521"/>
                </a:lnTo>
                <a:lnTo>
                  <a:pt x="42450" y="763"/>
                </a:lnTo>
                <a:lnTo>
                  <a:pt x="42320" y="931"/>
                </a:lnTo>
                <a:lnTo>
                  <a:pt x="42264" y="1080"/>
                </a:lnTo>
                <a:lnTo>
                  <a:pt x="42171" y="1322"/>
                </a:lnTo>
                <a:lnTo>
                  <a:pt x="42152" y="1434"/>
                </a:lnTo>
                <a:lnTo>
                  <a:pt x="42152" y="1508"/>
                </a:lnTo>
                <a:lnTo>
                  <a:pt x="42152" y="1527"/>
                </a:lnTo>
                <a:lnTo>
                  <a:pt x="42171" y="1527"/>
                </a:lnTo>
                <a:lnTo>
                  <a:pt x="42245" y="1490"/>
                </a:lnTo>
                <a:lnTo>
                  <a:pt x="42487" y="1229"/>
                </a:lnTo>
                <a:lnTo>
                  <a:pt x="42655" y="1043"/>
                </a:lnTo>
                <a:lnTo>
                  <a:pt x="42841" y="838"/>
                </a:lnTo>
                <a:lnTo>
                  <a:pt x="42990" y="633"/>
                </a:lnTo>
                <a:lnTo>
                  <a:pt x="43102" y="466"/>
                </a:lnTo>
                <a:lnTo>
                  <a:pt x="43120" y="391"/>
                </a:lnTo>
                <a:lnTo>
                  <a:pt x="43139" y="335"/>
                </a:lnTo>
                <a:lnTo>
                  <a:pt x="43120" y="279"/>
                </a:lnTo>
                <a:lnTo>
                  <a:pt x="43064" y="261"/>
                </a:lnTo>
                <a:close/>
                <a:moveTo>
                  <a:pt x="46378" y="1527"/>
                </a:moveTo>
                <a:lnTo>
                  <a:pt x="46378" y="1527"/>
                </a:lnTo>
                <a:lnTo>
                  <a:pt x="46378" y="1527"/>
                </a:lnTo>
                <a:close/>
                <a:moveTo>
                  <a:pt x="60603" y="56"/>
                </a:moveTo>
                <a:lnTo>
                  <a:pt x="60547" y="75"/>
                </a:lnTo>
                <a:lnTo>
                  <a:pt x="60435" y="149"/>
                </a:lnTo>
                <a:lnTo>
                  <a:pt x="60305" y="261"/>
                </a:lnTo>
                <a:lnTo>
                  <a:pt x="60063" y="484"/>
                </a:lnTo>
                <a:lnTo>
                  <a:pt x="59914" y="614"/>
                </a:lnTo>
                <a:lnTo>
                  <a:pt x="59690" y="857"/>
                </a:lnTo>
                <a:lnTo>
                  <a:pt x="59579" y="968"/>
                </a:lnTo>
                <a:lnTo>
                  <a:pt x="59485" y="1099"/>
                </a:lnTo>
                <a:lnTo>
                  <a:pt x="59523" y="1005"/>
                </a:lnTo>
                <a:lnTo>
                  <a:pt x="59411" y="1229"/>
                </a:lnTo>
                <a:lnTo>
                  <a:pt x="59336" y="1359"/>
                </a:lnTo>
                <a:lnTo>
                  <a:pt x="59299" y="1471"/>
                </a:lnTo>
                <a:lnTo>
                  <a:pt x="59299" y="1508"/>
                </a:lnTo>
                <a:lnTo>
                  <a:pt x="59318" y="1527"/>
                </a:lnTo>
                <a:lnTo>
                  <a:pt x="59355" y="1508"/>
                </a:lnTo>
                <a:lnTo>
                  <a:pt x="59392" y="1490"/>
                </a:lnTo>
                <a:lnTo>
                  <a:pt x="59690" y="1247"/>
                </a:lnTo>
                <a:lnTo>
                  <a:pt x="60174" y="819"/>
                </a:lnTo>
                <a:lnTo>
                  <a:pt x="60416" y="596"/>
                </a:lnTo>
                <a:lnTo>
                  <a:pt x="60603" y="391"/>
                </a:lnTo>
                <a:lnTo>
                  <a:pt x="60677" y="298"/>
                </a:lnTo>
                <a:lnTo>
                  <a:pt x="60714" y="223"/>
                </a:lnTo>
                <a:lnTo>
                  <a:pt x="60733" y="149"/>
                </a:lnTo>
                <a:lnTo>
                  <a:pt x="60714" y="93"/>
                </a:lnTo>
                <a:lnTo>
                  <a:pt x="60696" y="75"/>
                </a:lnTo>
                <a:lnTo>
                  <a:pt x="60658" y="56"/>
                </a:lnTo>
                <a:close/>
                <a:moveTo>
                  <a:pt x="4004" y="242"/>
                </a:moveTo>
                <a:lnTo>
                  <a:pt x="3929" y="279"/>
                </a:lnTo>
                <a:lnTo>
                  <a:pt x="3836" y="335"/>
                </a:lnTo>
                <a:lnTo>
                  <a:pt x="3762" y="410"/>
                </a:lnTo>
                <a:lnTo>
                  <a:pt x="3594" y="614"/>
                </a:lnTo>
                <a:lnTo>
                  <a:pt x="3426" y="857"/>
                </a:lnTo>
                <a:lnTo>
                  <a:pt x="3278" y="1099"/>
                </a:lnTo>
                <a:lnTo>
                  <a:pt x="3166" y="1322"/>
                </a:lnTo>
                <a:lnTo>
                  <a:pt x="3035" y="1545"/>
                </a:lnTo>
                <a:lnTo>
                  <a:pt x="3296" y="1322"/>
                </a:lnTo>
                <a:lnTo>
                  <a:pt x="3520" y="1117"/>
                </a:lnTo>
                <a:lnTo>
                  <a:pt x="3724" y="912"/>
                </a:lnTo>
                <a:lnTo>
                  <a:pt x="3929" y="689"/>
                </a:lnTo>
                <a:lnTo>
                  <a:pt x="4078" y="484"/>
                </a:lnTo>
                <a:lnTo>
                  <a:pt x="4115" y="410"/>
                </a:lnTo>
                <a:lnTo>
                  <a:pt x="4134" y="335"/>
                </a:lnTo>
                <a:lnTo>
                  <a:pt x="4115" y="279"/>
                </a:lnTo>
                <a:lnTo>
                  <a:pt x="4078" y="261"/>
                </a:lnTo>
                <a:lnTo>
                  <a:pt x="4004" y="242"/>
                </a:lnTo>
                <a:close/>
                <a:moveTo>
                  <a:pt x="40756" y="447"/>
                </a:moveTo>
                <a:lnTo>
                  <a:pt x="40644" y="466"/>
                </a:lnTo>
                <a:lnTo>
                  <a:pt x="40569" y="484"/>
                </a:lnTo>
                <a:lnTo>
                  <a:pt x="40495" y="540"/>
                </a:lnTo>
                <a:lnTo>
                  <a:pt x="40421" y="596"/>
                </a:lnTo>
                <a:lnTo>
                  <a:pt x="40365" y="689"/>
                </a:lnTo>
                <a:lnTo>
                  <a:pt x="40309" y="763"/>
                </a:lnTo>
                <a:lnTo>
                  <a:pt x="40234" y="950"/>
                </a:lnTo>
                <a:lnTo>
                  <a:pt x="40179" y="1154"/>
                </a:lnTo>
                <a:lnTo>
                  <a:pt x="40141" y="1341"/>
                </a:lnTo>
                <a:lnTo>
                  <a:pt x="40104" y="1471"/>
                </a:lnTo>
                <a:lnTo>
                  <a:pt x="40067" y="1545"/>
                </a:lnTo>
                <a:lnTo>
                  <a:pt x="40067" y="1545"/>
                </a:lnTo>
                <a:lnTo>
                  <a:pt x="40309" y="1303"/>
                </a:lnTo>
                <a:lnTo>
                  <a:pt x="40476" y="1117"/>
                </a:lnTo>
                <a:lnTo>
                  <a:pt x="40663" y="931"/>
                </a:lnTo>
                <a:lnTo>
                  <a:pt x="40793" y="763"/>
                </a:lnTo>
                <a:lnTo>
                  <a:pt x="40849" y="670"/>
                </a:lnTo>
                <a:lnTo>
                  <a:pt x="40867" y="596"/>
                </a:lnTo>
                <a:lnTo>
                  <a:pt x="40886" y="540"/>
                </a:lnTo>
                <a:lnTo>
                  <a:pt x="40867" y="503"/>
                </a:lnTo>
                <a:lnTo>
                  <a:pt x="40830" y="466"/>
                </a:lnTo>
                <a:lnTo>
                  <a:pt x="40756" y="447"/>
                </a:lnTo>
                <a:close/>
                <a:moveTo>
                  <a:pt x="48501" y="242"/>
                </a:moveTo>
                <a:lnTo>
                  <a:pt x="48426" y="279"/>
                </a:lnTo>
                <a:lnTo>
                  <a:pt x="48352" y="335"/>
                </a:lnTo>
                <a:lnTo>
                  <a:pt x="48259" y="410"/>
                </a:lnTo>
                <a:lnTo>
                  <a:pt x="48091" y="614"/>
                </a:lnTo>
                <a:lnTo>
                  <a:pt x="47924" y="857"/>
                </a:lnTo>
                <a:lnTo>
                  <a:pt x="47775" y="1099"/>
                </a:lnTo>
                <a:lnTo>
                  <a:pt x="47663" y="1322"/>
                </a:lnTo>
                <a:lnTo>
                  <a:pt x="47551" y="1545"/>
                </a:lnTo>
                <a:lnTo>
                  <a:pt x="47551" y="1545"/>
                </a:lnTo>
                <a:lnTo>
                  <a:pt x="47812" y="1322"/>
                </a:lnTo>
                <a:lnTo>
                  <a:pt x="48017" y="1117"/>
                </a:lnTo>
                <a:lnTo>
                  <a:pt x="48240" y="912"/>
                </a:lnTo>
                <a:lnTo>
                  <a:pt x="48426" y="689"/>
                </a:lnTo>
                <a:lnTo>
                  <a:pt x="48575" y="484"/>
                </a:lnTo>
                <a:lnTo>
                  <a:pt x="48612" y="410"/>
                </a:lnTo>
                <a:lnTo>
                  <a:pt x="48631" y="335"/>
                </a:lnTo>
                <a:lnTo>
                  <a:pt x="48631" y="279"/>
                </a:lnTo>
                <a:lnTo>
                  <a:pt x="48575" y="261"/>
                </a:lnTo>
                <a:lnTo>
                  <a:pt x="48501" y="242"/>
                </a:lnTo>
                <a:close/>
                <a:moveTo>
                  <a:pt x="3035" y="1545"/>
                </a:moveTo>
                <a:lnTo>
                  <a:pt x="3035" y="1545"/>
                </a:lnTo>
                <a:lnTo>
                  <a:pt x="3035" y="1545"/>
                </a:lnTo>
                <a:close/>
                <a:moveTo>
                  <a:pt x="23683" y="168"/>
                </a:moveTo>
                <a:lnTo>
                  <a:pt x="23571" y="186"/>
                </a:lnTo>
                <a:lnTo>
                  <a:pt x="23478" y="242"/>
                </a:lnTo>
                <a:lnTo>
                  <a:pt x="23348" y="335"/>
                </a:lnTo>
                <a:lnTo>
                  <a:pt x="23236" y="447"/>
                </a:lnTo>
                <a:lnTo>
                  <a:pt x="22975" y="726"/>
                </a:lnTo>
                <a:lnTo>
                  <a:pt x="22752" y="1024"/>
                </a:lnTo>
                <a:lnTo>
                  <a:pt x="22566" y="1303"/>
                </a:lnTo>
                <a:lnTo>
                  <a:pt x="22454" y="1490"/>
                </a:lnTo>
                <a:lnTo>
                  <a:pt x="22436" y="1527"/>
                </a:lnTo>
                <a:lnTo>
                  <a:pt x="22436" y="1545"/>
                </a:lnTo>
                <a:lnTo>
                  <a:pt x="22566" y="1471"/>
                </a:lnTo>
                <a:lnTo>
                  <a:pt x="22752" y="1322"/>
                </a:lnTo>
                <a:lnTo>
                  <a:pt x="23217" y="912"/>
                </a:lnTo>
                <a:lnTo>
                  <a:pt x="23459" y="708"/>
                </a:lnTo>
                <a:lnTo>
                  <a:pt x="23664" y="503"/>
                </a:lnTo>
                <a:lnTo>
                  <a:pt x="23776" y="335"/>
                </a:lnTo>
                <a:lnTo>
                  <a:pt x="23813" y="279"/>
                </a:lnTo>
                <a:lnTo>
                  <a:pt x="23813" y="242"/>
                </a:lnTo>
                <a:lnTo>
                  <a:pt x="23795" y="205"/>
                </a:lnTo>
                <a:lnTo>
                  <a:pt x="23757" y="186"/>
                </a:lnTo>
                <a:lnTo>
                  <a:pt x="23720" y="168"/>
                </a:lnTo>
                <a:close/>
                <a:moveTo>
                  <a:pt x="68180" y="168"/>
                </a:moveTo>
                <a:lnTo>
                  <a:pt x="68087" y="186"/>
                </a:lnTo>
                <a:lnTo>
                  <a:pt x="67975" y="242"/>
                </a:lnTo>
                <a:lnTo>
                  <a:pt x="67864" y="335"/>
                </a:lnTo>
                <a:lnTo>
                  <a:pt x="67733" y="447"/>
                </a:lnTo>
                <a:lnTo>
                  <a:pt x="67491" y="726"/>
                </a:lnTo>
                <a:lnTo>
                  <a:pt x="67249" y="1024"/>
                </a:lnTo>
                <a:lnTo>
                  <a:pt x="67063" y="1303"/>
                </a:lnTo>
                <a:lnTo>
                  <a:pt x="66951" y="1490"/>
                </a:lnTo>
                <a:lnTo>
                  <a:pt x="66933" y="1527"/>
                </a:lnTo>
                <a:lnTo>
                  <a:pt x="66933" y="1545"/>
                </a:lnTo>
                <a:lnTo>
                  <a:pt x="66951" y="1545"/>
                </a:lnTo>
                <a:lnTo>
                  <a:pt x="67063" y="1471"/>
                </a:lnTo>
                <a:lnTo>
                  <a:pt x="67249" y="1322"/>
                </a:lnTo>
                <a:lnTo>
                  <a:pt x="67733" y="912"/>
                </a:lnTo>
                <a:lnTo>
                  <a:pt x="67957" y="708"/>
                </a:lnTo>
                <a:lnTo>
                  <a:pt x="68161" y="503"/>
                </a:lnTo>
                <a:lnTo>
                  <a:pt x="68292" y="335"/>
                </a:lnTo>
                <a:lnTo>
                  <a:pt x="68310" y="279"/>
                </a:lnTo>
                <a:lnTo>
                  <a:pt x="68310" y="242"/>
                </a:lnTo>
                <a:lnTo>
                  <a:pt x="68292" y="205"/>
                </a:lnTo>
                <a:lnTo>
                  <a:pt x="68255" y="186"/>
                </a:lnTo>
                <a:lnTo>
                  <a:pt x="68217" y="168"/>
                </a:lnTo>
                <a:close/>
                <a:moveTo>
                  <a:pt x="6163" y="279"/>
                </a:moveTo>
                <a:lnTo>
                  <a:pt x="6089" y="317"/>
                </a:lnTo>
                <a:lnTo>
                  <a:pt x="5996" y="391"/>
                </a:lnTo>
                <a:lnTo>
                  <a:pt x="5828" y="577"/>
                </a:lnTo>
                <a:lnTo>
                  <a:pt x="5661" y="819"/>
                </a:lnTo>
                <a:lnTo>
                  <a:pt x="5493" y="1080"/>
                </a:lnTo>
                <a:lnTo>
                  <a:pt x="5363" y="1322"/>
                </a:lnTo>
                <a:lnTo>
                  <a:pt x="5214" y="1583"/>
                </a:lnTo>
                <a:lnTo>
                  <a:pt x="5493" y="1359"/>
                </a:lnTo>
                <a:lnTo>
                  <a:pt x="5698" y="1192"/>
                </a:lnTo>
                <a:lnTo>
                  <a:pt x="5903" y="987"/>
                </a:lnTo>
                <a:lnTo>
                  <a:pt x="6089" y="801"/>
                </a:lnTo>
                <a:lnTo>
                  <a:pt x="6238" y="614"/>
                </a:lnTo>
                <a:lnTo>
                  <a:pt x="6294" y="521"/>
                </a:lnTo>
                <a:lnTo>
                  <a:pt x="6312" y="447"/>
                </a:lnTo>
                <a:lnTo>
                  <a:pt x="6312" y="372"/>
                </a:lnTo>
                <a:lnTo>
                  <a:pt x="6275" y="317"/>
                </a:lnTo>
                <a:lnTo>
                  <a:pt x="6219" y="279"/>
                </a:lnTo>
                <a:close/>
                <a:moveTo>
                  <a:pt x="7299" y="0"/>
                </a:moveTo>
                <a:lnTo>
                  <a:pt x="7225" y="19"/>
                </a:lnTo>
                <a:lnTo>
                  <a:pt x="7131" y="37"/>
                </a:lnTo>
                <a:lnTo>
                  <a:pt x="7057" y="93"/>
                </a:lnTo>
                <a:lnTo>
                  <a:pt x="6983" y="168"/>
                </a:lnTo>
                <a:lnTo>
                  <a:pt x="6908" y="279"/>
                </a:lnTo>
                <a:lnTo>
                  <a:pt x="6759" y="521"/>
                </a:lnTo>
                <a:lnTo>
                  <a:pt x="6629" y="801"/>
                </a:lnTo>
                <a:lnTo>
                  <a:pt x="6443" y="1322"/>
                </a:lnTo>
                <a:lnTo>
                  <a:pt x="6368" y="1490"/>
                </a:lnTo>
                <a:lnTo>
                  <a:pt x="6331" y="1583"/>
                </a:lnTo>
                <a:lnTo>
                  <a:pt x="6331" y="1583"/>
                </a:lnTo>
                <a:lnTo>
                  <a:pt x="6536" y="1359"/>
                </a:lnTo>
                <a:lnTo>
                  <a:pt x="6722" y="1117"/>
                </a:lnTo>
                <a:lnTo>
                  <a:pt x="7094" y="633"/>
                </a:lnTo>
                <a:lnTo>
                  <a:pt x="7187" y="503"/>
                </a:lnTo>
                <a:lnTo>
                  <a:pt x="7262" y="410"/>
                </a:lnTo>
                <a:lnTo>
                  <a:pt x="7336" y="279"/>
                </a:lnTo>
                <a:lnTo>
                  <a:pt x="7392" y="168"/>
                </a:lnTo>
                <a:lnTo>
                  <a:pt x="7392" y="130"/>
                </a:lnTo>
                <a:lnTo>
                  <a:pt x="7392" y="75"/>
                </a:lnTo>
                <a:lnTo>
                  <a:pt x="7373" y="37"/>
                </a:lnTo>
                <a:lnTo>
                  <a:pt x="7355" y="19"/>
                </a:lnTo>
                <a:lnTo>
                  <a:pt x="7299" y="0"/>
                </a:lnTo>
                <a:close/>
                <a:moveTo>
                  <a:pt x="14932" y="279"/>
                </a:moveTo>
                <a:lnTo>
                  <a:pt x="14877" y="298"/>
                </a:lnTo>
                <a:lnTo>
                  <a:pt x="14802" y="335"/>
                </a:lnTo>
                <a:lnTo>
                  <a:pt x="14709" y="410"/>
                </a:lnTo>
                <a:lnTo>
                  <a:pt x="14541" y="614"/>
                </a:lnTo>
                <a:lnTo>
                  <a:pt x="14355" y="857"/>
                </a:lnTo>
                <a:lnTo>
                  <a:pt x="14188" y="1117"/>
                </a:lnTo>
                <a:lnTo>
                  <a:pt x="14039" y="1359"/>
                </a:lnTo>
                <a:lnTo>
                  <a:pt x="13908" y="1583"/>
                </a:lnTo>
                <a:lnTo>
                  <a:pt x="14132" y="1378"/>
                </a:lnTo>
                <a:lnTo>
                  <a:pt x="14560" y="987"/>
                </a:lnTo>
                <a:lnTo>
                  <a:pt x="14746" y="782"/>
                </a:lnTo>
                <a:lnTo>
                  <a:pt x="14914" y="577"/>
                </a:lnTo>
                <a:lnTo>
                  <a:pt x="14970" y="503"/>
                </a:lnTo>
                <a:lnTo>
                  <a:pt x="14988" y="428"/>
                </a:lnTo>
                <a:lnTo>
                  <a:pt x="15007" y="354"/>
                </a:lnTo>
                <a:lnTo>
                  <a:pt x="14988" y="317"/>
                </a:lnTo>
                <a:lnTo>
                  <a:pt x="14932" y="279"/>
                </a:lnTo>
                <a:close/>
                <a:moveTo>
                  <a:pt x="50660" y="279"/>
                </a:moveTo>
                <a:lnTo>
                  <a:pt x="50586" y="317"/>
                </a:lnTo>
                <a:lnTo>
                  <a:pt x="50512" y="391"/>
                </a:lnTo>
                <a:lnTo>
                  <a:pt x="50344" y="577"/>
                </a:lnTo>
                <a:lnTo>
                  <a:pt x="50158" y="819"/>
                </a:lnTo>
                <a:lnTo>
                  <a:pt x="50009" y="1080"/>
                </a:lnTo>
                <a:lnTo>
                  <a:pt x="49860" y="1322"/>
                </a:lnTo>
                <a:lnTo>
                  <a:pt x="49711" y="1583"/>
                </a:lnTo>
                <a:lnTo>
                  <a:pt x="49990" y="1359"/>
                </a:lnTo>
                <a:lnTo>
                  <a:pt x="50195" y="1192"/>
                </a:lnTo>
                <a:lnTo>
                  <a:pt x="50400" y="987"/>
                </a:lnTo>
                <a:lnTo>
                  <a:pt x="50605" y="801"/>
                </a:lnTo>
                <a:lnTo>
                  <a:pt x="50735" y="614"/>
                </a:lnTo>
                <a:lnTo>
                  <a:pt x="50791" y="521"/>
                </a:lnTo>
                <a:lnTo>
                  <a:pt x="50809" y="447"/>
                </a:lnTo>
                <a:lnTo>
                  <a:pt x="50809" y="372"/>
                </a:lnTo>
                <a:lnTo>
                  <a:pt x="50772" y="317"/>
                </a:lnTo>
                <a:lnTo>
                  <a:pt x="50716" y="279"/>
                </a:lnTo>
                <a:close/>
                <a:moveTo>
                  <a:pt x="51796" y="0"/>
                </a:moveTo>
                <a:lnTo>
                  <a:pt x="51722" y="19"/>
                </a:lnTo>
                <a:lnTo>
                  <a:pt x="51647" y="37"/>
                </a:lnTo>
                <a:lnTo>
                  <a:pt x="51554" y="93"/>
                </a:lnTo>
                <a:lnTo>
                  <a:pt x="51480" y="168"/>
                </a:lnTo>
                <a:lnTo>
                  <a:pt x="51405" y="279"/>
                </a:lnTo>
                <a:lnTo>
                  <a:pt x="51256" y="521"/>
                </a:lnTo>
                <a:lnTo>
                  <a:pt x="51145" y="801"/>
                </a:lnTo>
                <a:lnTo>
                  <a:pt x="50940" y="1322"/>
                </a:lnTo>
                <a:lnTo>
                  <a:pt x="50884" y="1490"/>
                </a:lnTo>
                <a:lnTo>
                  <a:pt x="50828" y="1583"/>
                </a:lnTo>
                <a:lnTo>
                  <a:pt x="51033" y="1359"/>
                </a:lnTo>
                <a:lnTo>
                  <a:pt x="51238" y="1117"/>
                </a:lnTo>
                <a:lnTo>
                  <a:pt x="51591" y="633"/>
                </a:lnTo>
                <a:lnTo>
                  <a:pt x="51684" y="503"/>
                </a:lnTo>
                <a:lnTo>
                  <a:pt x="51759" y="410"/>
                </a:lnTo>
                <a:lnTo>
                  <a:pt x="51833" y="279"/>
                </a:lnTo>
                <a:lnTo>
                  <a:pt x="51889" y="168"/>
                </a:lnTo>
                <a:lnTo>
                  <a:pt x="51908" y="130"/>
                </a:lnTo>
                <a:lnTo>
                  <a:pt x="51908" y="75"/>
                </a:lnTo>
                <a:lnTo>
                  <a:pt x="51889" y="37"/>
                </a:lnTo>
                <a:lnTo>
                  <a:pt x="51852" y="19"/>
                </a:lnTo>
                <a:lnTo>
                  <a:pt x="51796" y="0"/>
                </a:lnTo>
                <a:close/>
                <a:moveTo>
                  <a:pt x="59430" y="279"/>
                </a:moveTo>
                <a:lnTo>
                  <a:pt x="59374" y="298"/>
                </a:lnTo>
                <a:lnTo>
                  <a:pt x="59299" y="335"/>
                </a:lnTo>
                <a:lnTo>
                  <a:pt x="59225" y="410"/>
                </a:lnTo>
                <a:lnTo>
                  <a:pt x="59039" y="614"/>
                </a:lnTo>
                <a:lnTo>
                  <a:pt x="58852" y="857"/>
                </a:lnTo>
                <a:lnTo>
                  <a:pt x="58685" y="1117"/>
                </a:lnTo>
                <a:lnTo>
                  <a:pt x="58536" y="1359"/>
                </a:lnTo>
                <a:lnTo>
                  <a:pt x="58406" y="1583"/>
                </a:lnTo>
                <a:lnTo>
                  <a:pt x="58648" y="1378"/>
                </a:lnTo>
                <a:lnTo>
                  <a:pt x="59057" y="987"/>
                </a:lnTo>
                <a:lnTo>
                  <a:pt x="59243" y="782"/>
                </a:lnTo>
                <a:lnTo>
                  <a:pt x="59411" y="577"/>
                </a:lnTo>
                <a:lnTo>
                  <a:pt x="59467" y="503"/>
                </a:lnTo>
                <a:lnTo>
                  <a:pt x="59504" y="428"/>
                </a:lnTo>
                <a:lnTo>
                  <a:pt x="59504" y="354"/>
                </a:lnTo>
                <a:lnTo>
                  <a:pt x="59485" y="317"/>
                </a:lnTo>
                <a:lnTo>
                  <a:pt x="59430" y="279"/>
                </a:lnTo>
                <a:close/>
                <a:moveTo>
                  <a:pt x="5214" y="1583"/>
                </a:moveTo>
                <a:lnTo>
                  <a:pt x="5214" y="1583"/>
                </a:lnTo>
                <a:lnTo>
                  <a:pt x="5214" y="1583"/>
                </a:lnTo>
                <a:close/>
                <a:moveTo>
                  <a:pt x="13908" y="1583"/>
                </a:moveTo>
                <a:lnTo>
                  <a:pt x="13908" y="1583"/>
                </a:lnTo>
                <a:lnTo>
                  <a:pt x="13908" y="1583"/>
                </a:lnTo>
                <a:close/>
                <a:moveTo>
                  <a:pt x="45243" y="298"/>
                </a:moveTo>
                <a:lnTo>
                  <a:pt x="45150" y="354"/>
                </a:lnTo>
                <a:lnTo>
                  <a:pt x="45038" y="447"/>
                </a:lnTo>
                <a:lnTo>
                  <a:pt x="44945" y="559"/>
                </a:lnTo>
                <a:lnTo>
                  <a:pt x="44759" y="801"/>
                </a:lnTo>
                <a:lnTo>
                  <a:pt x="44647" y="968"/>
                </a:lnTo>
                <a:lnTo>
                  <a:pt x="44554" y="1099"/>
                </a:lnTo>
                <a:lnTo>
                  <a:pt x="44442" y="1341"/>
                </a:lnTo>
                <a:lnTo>
                  <a:pt x="44349" y="1527"/>
                </a:lnTo>
                <a:lnTo>
                  <a:pt x="44349" y="1583"/>
                </a:lnTo>
                <a:lnTo>
                  <a:pt x="44386" y="1564"/>
                </a:lnTo>
                <a:lnTo>
                  <a:pt x="44591" y="1359"/>
                </a:lnTo>
                <a:lnTo>
                  <a:pt x="44963" y="968"/>
                </a:lnTo>
                <a:lnTo>
                  <a:pt x="45131" y="745"/>
                </a:lnTo>
                <a:lnTo>
                  <a:pt x="45261" y="559"/>
                </a:lnTo>
                <a:lnTo>
                  <a:pt x="45317" y="484"/>
                </a:lnTo>
                <a:lnTo>
                  <a:pt x="45336" y="410"/>
                </a:lnTo>
                <a:lnTo>
                  <a:pt x="45336" y="354"/>
                </a:lnTo>
                <a:lnTo>
                  <a:pt x="45317" y="317"/>
                </a:lnTo>
                <a:lnTo>
                  <a:pt x="45280" y="298"/>
                </a:lnTo>
                <a:close/>
                <a:moveTo>
                  <a:pt x="49711" y="1583"/>
                </a:moveTo>
                <a:lnTo>
                  <a:pt x="49711" y="1583"/>
                </a:lnTo>
                <a:lnTo>
                  <a:pt x="49711" y="1583"/>
                </a:lnTo>
                <a:close/>
                <a:moveTo>
                  <a:pt x="50828" y="1583"/>
                </a:moveTo>
                <a:lnTo>
                  <a:pt x="50828" y="1583"/>
                </a:lnTo>
                <a:lnTo>
                  <a:pt x="50828" y="1583"/>
                </a:lnTo>
                <a:close/>
                <a:moveTo>
                  <a:pt x="58406" y="1583"/>
                </a:moveTo>
                <a:lnTo>
                  <a:pt x="58406" y="1583"/>
                </a:lnTo>
                <a:lnTo>
                  <a:pt x="58406" y="1583"/>
                </a:lnTo>
                <a:close/>
                <a:moveTo>
                  <a:pt x="13704" y="261"/>
                </a:moveTo>
                <a:lnTo>
                  <a:pt x="13592" y="298"/>
                </a:lnTo>
                <a:lnTo>
                  <a:pt x="13517" y="354"/>
                </a:lnTo>
                <a:lnTo>
                  <a:pt x="13424" y="428"/>
                </a:lnTo>
                <a:lnTo>
                  <a:pt x="13350" y="521"/>
                </a:lnTo>
                <a:lnTo>
                  <a:pt x="13275" y="633"/>
                </a:lnTo>
                <a:lnTo>
                  <a:pt x="13145" y="857"/>
                </a:lnTo>
                <a:lnTo>
                  <a:pt x="13033" y="1099"/>
                </a:lnTo>
                <a:lnTo>
                  <a:pt x="12940" y="1322"/>
                </a:lnTo>
                <a:lnTo>
                  <a:pt x="12866" y="1508"/>
                </a:lnTo>
                <a:lnTo>
                  <a:pt x="12829" y="1601"/>
                </a:lnTo>
                <a:lnTo>
                  <a:pt x="12829" y="1601"/>
                </a:lnTo>
                <a:lnTo>
                  <a:pt x="13089" y="1322"/>
                </a:lnTo>
                <a:lnTo>
                  <a:pt x="13499" y="875"/>
                </a:lnTo>
                <a:lnTo>
                  <a:pt x="13685" y="652"/>
                </a:lnTo>
                <a:lnTo>
                  <a:pt x="13815" y="466"/>
                </a:lnTo>
                <a:lnTo>
                  <a:pt x="13853" y="391"/>
                </a:lnTo>
                <a:lnTo>
                  <a:pt x="13871" y="317"/>
                </a:lnTo>
                <a:lnTo>
                  <a:pt x="13853" y="279"/>
                </a:lnTo>
                <a:lnTo>
                  <a:pt x="13797" y="261"/>
                </a:lnTo>
                <a:close/>
                <a:moveTo>
                  <a:pt x="58201" y="261"/>
                </a:moveTo>
                <a:lnTo>
                  <a:pt x="58108" y="298"/>
                </a:lnTo>
                <a:lnTo>
                  <a:pt x="58015" y="354"/>
                </a:lnTo>
                <a:lnTo>
                  <a:pt x="57922" y="428"/>
                </a:lnTo>
                <a:lnTo>
                  <a:pt x="57847" y="521"/>
                </a:lnTo>
                <a:lnTo>
                  <a:pt x="57773" y="633"/>
                </a:lnTo>
                <a:lnTo>
                  <a:pt x="57642" y="857"/>
                </a:lnTo>
                <a:lnTo>
                  <a:pt x="57531" y="1099"/>
                </a:lnTo>
                <a:lnTo>
                  <a:pt x="57437" y="1322"/>
                </a:lnTo>
                <a:lnTo>
                  <a:pt x="57382" y="1508"/>
                </a:lnTo>
                <a:lnTo>
                  <a:pt x="57326" y="1601"/>
                </a:lnTo>
                <a:lnTo>
                  <a:pt x="57586" y="1322"/>
                </a:lnTo>
                <a:lnTo>
                  <a:pt x="57996" y="875"/>
                </a:lnTo>
                <a:lnTo>
                  <a:pt x="58182" y="652"/>
                </a:lnTo>
                <a:lnTo>
                  <a:pt x="58331" y="466"/>
                </a:lnTo>
                <a:lnTo>
                  <a:pt x="58368" y="391"/>
                </a:lnTo>
                <a:lnTo>
                  <a:pt x="58368" y="317"/>
                </a:lnTo>
                <a:lnTo>
                  <a:pt x="58350" y="279"/>
                </a:lnTo>
                <a:lnTo>
                  <a:pt x="58294" y="261"/>
                </a:lnTo>
                <a:close/>
                <a:moveTo>
                  <a:pt x="57326" y="1601"/>
                </a:moveTo>
                <a:lnTo>
                  <a:pt x="57326" y="1601"/>
                </a:lnTo>
                <a:lnTo>
                  <a:pt x="57326" y="1601"/>
                </a:lnTo>
                <a:close/>
                <a:moveTo>
                  <a:pt x="11618" y="298"/>
                </a:moveTo>
                <a:lnTo>
                  <a:pt x="11507" y="317"/>
                </a:lnTo>
                <a:lnTo>
                  <a:pt x="11414" y="372"/>
                </a:lnTo>
                <a:lnTo>
                  <a:pt x="11302" y="447"/>
                </a:lnTo>
                <a:lnTo>
                  <a:pt x="11209" y="540"/>
                </a:lnTo>
                <a:lnTo>
                  <a:pt x="11116" y="652"/>
                </a:lnTo>
                <a:lnTo>
                  <a:pt x="10948" y="875"/>
                </a:lnTo>
                <a:lnTo>
                  <a:pt x="10799" y="1136"/>
                </a:lnTo>
                <a:lnTo>
                  <a:pt x="10669" y="1359"/>
                </a:lnTo>
                <a:lnTo>
                  <a:pt x="10594" y="1527"/>
                </a:lnTo>
                <a:lnTo>
                  <a:pt x="10539" y="1620"/>
                </a:lnTo>
                <a:lnTo>
                  <a:pt x="10762" y="1396"/>
                </a:lnTo>
                <a:lnTo>
                  <a:pt x="11004" y="1192"/>
                </a:lnTo>
                <a:lnTo>
                  <a:pt x="11507" y="782"/>
                </a:lnTo>
                <a:lnTo>
                  <a:pt x="11637" y="670"/>
                </a:lnTo>
                <a:lnTo>
                  <a:pt x="11730" y="614"/>
                </a:lnTo>
                <a:lnTo>
                  <a:pt x="11805" y="540"/>
                </a:lnTo>
                <a:lnTo>
                  <a:pt x="11860" y="466"/>
                </a:lnTo>
                <a:lnTo>
                  <a:pt x="11860" y="428"/>
                </a:lnTo>
                <a:lnTo>
                  <a:pt x="11860" y="410"/>
                </a:lnTo>
                <a:lnTo>
                  <a:pt x="11860" y="372"/>
                </a:lnTo>
                <a:lnTo>
                  <a:pt x="11823" y="354"/>
                </a:lnTo>
                <a:lnTo>
                  <a:pt x="11711" y="298"/>
                </a:lnTo>
                <a:close/>
                <a:moveTo>
                  <a:pt x="18228" y="372"/>
                </a:moveTo>
                <a:lnTo>
                  <a:pt x="18172" y="391"/>
                </a:lnTo>
                <a:lnTo>
                  <a:pt x="18097" y="428"/>
                </a:lnTo>
                <a:lnTo>
                  <a:pt x="18004" y="503"/>
                </a:lnTo>
                <a:lnTo>
                  <a:pt x="17818" y="689"/>
                </a:lnTo>
                <a:lnTo>
                  <a:pt x="17632" y="931"/>
                </a:lnTo>
                <a:lnTo>
                  <a:pt x="17278" y="1396"/>
                </a:lnTo>
                <a:lnTo>
                  <a:pt x="17129" y="1620"/>
                </a:lnTo>
                <a:lnTo>
                  <a:pt x="17129" y="1620"/>
                </a:lnTo>
                <a:lnTo>
                  <a:pt x="17390" y="1434"/>
                </a:lnTo>
                <a:lnTo>
                  <a:pt x="17613" y="1266"/>
                </a:lnTo>
                <a:lnTo>
                  <a:pt x="17837" y="1061"/>
                </a:lnTo>
                <a:lnTo>
                  <a:pt x="18042" y="875"/>
                </a:lnTo>
                <a:lnTo>
                  <a:pt x="18191" y="670"/>
                </a:lnTo>
                <a:lnTo>
                  <a:pt x="18246" y="596"/>
                </a:lnTo>
                <a:lnTo>
                  <a:pt x="18284" y="521"/>
                </a:lnTo>
                <a:lnTo>
                  <a:pt x="18284" y="447"/>
                </a:lnTo>
                <a:lnTo>
                  <a:pt x="18265" y="391"/>
                </a:lnTo>
                <a:lnTo>
                  <a:pt x="18228" y="372"/>
                </a:lnTo>
                <a:close/>
                <a:moveTo>
                  <a:pt x="19140" y="298"/>
                </a:moveTo>
                <a:lnTo>
                  <a:pt x="19084" y="317"/>
                </a:lnTo>
                <a:lnTo>
                  <a:pt x="19010" y="372"/>
                </a:lnTo>
                <a:lnTo>
                  <a:pt x="18898" y="466"/>
                </a:lnTo>
                <a:lnTo>
                  <a:pt x="18805" y="577"/>
                </a:lnTo>
                <a:lnTo>
                  <a:pt x="18637" y="838"/>
                </a:lnTo>
                <a:lnTo>
                  <a:pt x="18526" y="1005"/>
                </a:lnTo>
                <a:lnTo>
                  <a:pt x="18377" y="1378"/>
                </a:lnTo>
                <a:lnTo>
                  <a:pt x="18321" y="1583"/>
                </a:lnTo>
                <a:lnTo>
                  <a:pt x="18321" y="1620"/>
                </a:lnTo>
                <a:lnTo>
                  <a:pt x="18340" y="1601"/>
                </a:lnTo>
                <a:lnTo>
                  <a:pt x="18582" y="1303"/>
                </a:lnTo>
                <a:lnTo>
                  <a:pt x="18917" y="894"/>
                </a:lnTo>
                <a:lnTo>
                  <a:pt x="19066" y="689"/>
                </a:lnTo>
                <a:lnTo>
                  <a:pt x="19177" y="503"/>
                </a:lnTo>
                <a:lnTo>
                  <a:pt x="19215" y="428"/>
                </a:lnTo>
                <a:lnTo>
                  <a:pt x="19215" y="372"/>
                </a:lnTo>
                <a:lnTo>
                  <a:pt x="19215" y="317"/>
                </a:lnTo>
                <a:lnTo>
                  <a:pt x="19177" y="298"/>
                </a:lnTo>
                <a:close/>
                <a:moveTo>
                  <a:pt x="56116" y="298"/>
                </a:moveTo>
                <a:lnTo>
                  <a:pt x="56004" y="317"/>
                </a:lnTo>
                <a:lnTo>
                  <a:pt x="55911" y="372"/>
                </a:lnTo>
                <a:lnTo>
                  <a:pt x="55818" y="447"/>
                </a:lnTo>
                <a:lnTo>
                  <a:pt x="55706" y="540"/>
                </a:lnTo>
                <a:lnTo>
                  <a:pt x="55613" y="652"/>
                </a:lnTo>
                <a:lnTo>
                  <a:pt x="55445" y="875"/>
                </a:lnTo>
                <a:lnTo>
                  <a:pt x="55296" y="1136"/>
                </a:lnTo>
                <a:lnTo>
                  <a:pt x="55185" y="1359"/>
                </a:lnTo>
                <a:lnTo>
                  <a:pt x="55092" y="1527"/>
                </a:lnTo>
                <a:lnTo>
                  <a:pt x="55036" y="1620"/>
                </a:lnTo>
                <a:lnTo>
                  <a:pt x="55036" y="1620"/>
                </a:lnTo>
                <a:lnTo>
                  <a:pt x="55259" y="1396"/>
                </a:lnTo>
                <a:lnTo>
                  <a:pt x="55501" y="1192"/>
                </a:lnTo>
                <a:lnTo>
                  <a:pt x="56004" y="782"/>
                </a:lnTo>
                <a:lnTo>
                  <a:pt x="56134" y="670"/>
                </a:lnTo>
                <a:lnTo>
                  <a:pt x="56227" y="614"/>
                </a:lnTo>
                <a:lnTo>
                  <a:pt x="56302" y="540"/>
                </a:lnTo>
                <a:lnTo>
                  <a:pt x="56358" y="466"/>
                </a:lnTo>
                <a:lnTo>
                  <a:pt x="56376" y="428"/>
                </a:lnTo>
                <a:lnTo>
                  <a:pt x="56376" y="410"/>
                </a:lnTo>
                <a:lnTo>
                  <a:pt x="56358" y="372"/>
                </a:lnTo>
                <a:lnTo>
                  <a:pt x="56320" y="354"/>
                </a:lnTo>
                <a:lnTo>
                  <a:pt x="56227" y="298"/>
                </a:lnTo>
                <a:close/>
                <a:moveTo>
                  <a:pt x="62725" y="372"/>
                </a:moveTo>
                <a:lnTo>
                  <a:pt x="62669" y="391"/>
                </a:lnTo>
                <a:lnTo>
                  <a:pt x="62595" y="428"/>
                </a:lnTo>
                <a:lnTo>
                  <a:pt x="62520" y="503"/>
                </a:lnTo>
                <a:lnTo>
                  <a:pt x="62334" y="689"/>
                </a:lnTo>
                <a:lnTo>
                  <a:pt x="62129" y="931"/>
                </a:lnTo>
                <a:lnTo>
                  <a:pt x="61775" y="1396"/>
                </a:lnTo>
                <a:lnTo>
                  <a:pt x="61627" y="1620"/>
                </a:lnTo>
                <a:lnTo>
                  <a:pt x="61906" y="1434"/>
                </a:lnTo>
                <a:lnTo>
                  <a:pt x="62111" y="1266"/>
                </a:lnTo>
                <a:lnTo>
                  <a:pt x="62334" y="1061"/>
                </a:lnTo>
                <a:lnTo>
                  <a:pt x="62539" y="875"/>
                </a:lnTo>
                <a:lnTo>
                  <a:pt x="62706" y="670"/>
                </a:lnTo>
                <a:lnTo>
                  <a:pt x="62762" y="596"/>
                </a:lnTo>
                <a:lnTo>
                  <a:pt x="62781" y="521"/>
                </a:lnTo>
                <a:lnTo>
                  <a:pt x="62799" y="447"/>
                </a:lnTo>
                <a:lnTo>
                  <a:pt x="62762" y="391"/>
                </a:lnTo>
                <a:lnTo>
                  <a:pt x="62725" y="372"/>
                </a:lnTo>
                <a:close/>
                <a:moveTo>
                  <a:pt x="63637" y="298"/>
                </a:moveTo>
                <a:lnTo>
                  <a:pt x="63600" y="317"/>
                </a:lnTo>
                <a:lnTo>
                  <a:pt x="63507" y="372"/>
                </a:lnTo>
                <a:lnTo>
                  <a:pt x="63414" y="466"/>
                </a:lnTo>
                <a:lnTo>
                  <a:pt x="63321" y="577"/>
                </a:lnTo>
                <a:lnTo>
                  <a:pt x="63135" y="838"/>
                </a:lnTo>
                <a:lnTo>
                  <a:pt x="63041" y="1005"/>
                </a:lnTo>
                <a:lnTo>
                  <a:pt x="62893" y="1378"/>
                </a:lnTo>
                <a:lnTo>
                  <a:pt x="62818" y="1583"/>
                </a:lnTo>
                <a:lnTo>
                  <a:pt x="62818" y="1620"/>
                </a:lnTo>
                <a:lnTo>
                  <a:pt x="62837" y="1601"/>
                </a:lnTo>
                <a:lnTo>
                  <a:pt x="63079" y="1303"/>
                </a:lnTo>
                <a:lnTo>
                  <a:pt x="63414" y="894"/>
                </a:lnTo>
                <a:lnTo>
                  <a:pt x="63581" y="689"/>
                </a:lnTo>
                <a:lnTo>
                  <a:pt x="63675" y="503"/>
                </a:lnTo>
                <a:lnTo>
                  <a:pt x="63712" y="428"/>
                </a:lnTo>
                <a:lnTo>
                  <a:pt x="63730" y="372"/>
                </a:lnTo>
                <a:lnTo>
                  <a:pt x="63712" y="317"/>
                </a:lnTo>
                <a:lnTo>
                  <a:pt x="63675" y="298"/>
                </a:lnTo>
                <a:close/>
                <a:moveTo>
                  <a:pt x="66002" y="112"/>
                </a:moveTo>
                <a:lnTo>
                  <a:pt x="65946" y="130"/>
                </a:lnTo>
                <a:lnTo>
                  <a:pt x="65890" y="149"/>
                </a:lnTo>
                <a:lnTo>
                  <a:pt x="65760" y="242"/>
                </a:lnTo>
                <a:lnTo>
                  <a:pt x="65611" y="372"/>
                </a:lnTo>
                <a:lnTo>
                  <a:pt x="65350" y="652"/>
                </a:lnTo>
                <a:lnTo>
                  <a:pt x="65220" y="801"/>
                </a:lnTo>
                <a:lnTo>
                  <a:pt x="65015" y="1061"/>
                </a:lnTo>
                <a:lnTo>
                  <a:pt x="64922" y="1192"/>
                </a:lnTo>
                <a:lnTo>
                  <a:pt x="64885" y="1266"/>
                </a:lnTo>
                <a:lnTo>
                  <a:pt x="64866" y="1341"/>
                </a:lnTo>
                <a:lnTo>
                  <a:pt x="64866" y="1303"/>
                </a:lnTo>
                <a:lnTo>
                  <a:pt x="64847" y="1341"/>
                </a:lnTo>
                <a:lnTo>
                  <a:pt x="64810" y="1471"/>
                </a:lnTo>
                <a:lnTo>
                  <a:pt x="64810" y="1545"/>
                </a:lnTo>
                <a:lnTo>
                  <a:pt x="64810" y="1601"/>
                </a:lnTo>
                <a:lnTo>
                  <a:pt x="64829" y="1620"/>
                </a:lnTo>
                <a:lnTo>
                  <a:pt x="64829" y="1601"/>
                </a:lnTo>
                <a:lnTo>
                  <a:pt x="64885" y="1564"/>
                </a:lnTo>
                <a:lnTo>
                  <a:pt x="65555" y="857"/>
                </a:lnTo>
                <a:lnTo>
                  <a:pt x="65778" y="614"/>
                </a:lnTo>
                <a:lnTo>
                  <a:pt x="65946" y="410"/>
                </a:lnTo>
                <a:lnTo>
                  <a:pt x="66058" y="242"/>
                </a:lnTo>
                <a:lnTo>
                  <a:pt x="66076" y="186"/>
                </a:lnTo>
                <a:lnTo>
                  <a:pt x="66076" y="149"/>
                </a:lnTo>
                <a:lnTo>
                  <a:pt x="66039" y="130"/>
                </a:lnTo>
                <a:lnTo>
                  <a:pt x="66002" y="112"/>
                </a:lnTo>
                <a:close/>
                <a:moveTo>
                  <a:pt x="10539" y="1620"/>
                </a:moveTo>
                <a:lnTo>
                  <a:pt x="10539" y="1620"/>
                </a:lnTo>
                <a:lnTo>
                  <a:pt x="10539" y="1620"/>
                </a:lnTo>
                <a:close/>
                <a:moveTo>
                  <a:pt x="18321" y="1620"/>
                </a:moveTo>
                <a:lnTo>
                  <a:pt x="18321" y="1620"/>
                </a:lnTo>
                <a:lnTo>
                  <a:pt x="18321" y="1620"/>
                </a:lnTo>
                <a:close/>
                <a:moveTo>
                  <a:pt x="21505" y="112"/>
                </a:moveTo>
                <a:lnTo>
                  <a:pt x="21449" y="130"/>
                </a:lnTo>
                <a:lnTo>
                  <a:pt x="21393" y="149"/>
                </a:lnTo>
                <a:lnTo>
                  <a:pt x="21263" y="242"/>
                </a:lnTo>
                <a:lnTo>
                  <a:pt x="21114" y="372"/>
                </a:lnTo>
                <a:lnTo>
                  <a:pt x="20853" y="652"/>
                </a:lnTo>
                <a:lnTo>
                  <a:pt x="20723" y="801"/>
                </a:lnTo>
                <a:lnTo>
                  <a:pt x="20518" y="1061"/>
                </a:lnTo>
                <a:lnTo>
                  <a:pt x="20425" y="1192"/>
                </a:lnTo>
                <a:lnTo>
                  <a:pt x="20388" y="1266"/>
                </a:lnTo>
                <a:lnTo>
                  <a:pt x="20369" y="1341"/>
                </a:lnTo>
                <a:lnTo>
                  <a:pt x="20369" y="1303"/>
                </a:lnTo>
                <a:lnTo>
                  <a:pt x="20350" y="1341"/>
                </a:lnTo>
                <a:lnTo>
                  <a:pt x="20313" y="1471"/>
                </a:lnTo>
                <a:lnTo>
                  <a:pt x="20313" y="1545"/>
                </a:lnTo>
                <a:lnTo>
                  <a:pt x="20313" y="1601"/>
                </a:lnTo>
                <a:lnTo>
                  <a:pt x="20313" y="1620"/>
                </a:lnTo>
                <a:lnTo>
                  <a:pt x="20332" y="1601"/>
                </a:lnTo>
                <a:lnTo>
                  <a:pt x="20388" y="1564"/>
                </a:lnTo>
                <a:lnTo>
                  <a:pt x="21058" y="857"/>
                </a:lnTo>
                <a:lnTo>
                  <a:pt x="21263" y="614"/>
                </a:lnTo>
                <a:lnTo>
                  <a:pt x="21449" y="410"/>
                </a:lnTo>
                <a:lnTo>
                  <a:pt x="21560" y="242"/>
                </a:lnTo>
                <a:lnTo>
                  <a:pt x="21579" y="186"/>
                </a:lnTo>
                <a:lnTo>
                  <a:pt x="21579" y="149"/>
                </a:lnTo>
                <a:lnTo>
                  <a:pt x="21542" y="130"/>
                </a:lnTo>
                <a:lnTo>
                  <a:pt x="21505" y="112"/>
                </a:lnTo>
                <a:close/>
                <a:moveTo>
                  <a:pt x="61627" y="1620"/>
                </a:moveTo>
                <a:lnTo>
                  <a:pt x="61627" y="1620"/>
                </a:lnTo>
                <a:lnTo>
                  <a:pt x="61627" y="1620"/>
                </a:lnTo>
                <a:close/>
                <a:moveTo>
                  <a:pt x="62818" y="1620"/>
                </a:moveTo>
                <a:lnTo>
                  <a:pt x="62818" y="1620"/>
                </a:lnTo>
                <a:lnTo>
                  <a:pt x="62818" y="1620"/>
                </a:lnTo>
                <a:close/>
                <a:moveTo>
                  <a:pt x="64829" y="1620"/>
                </a:moveTo>
                <a:lnTo>
                  <a:pt x="64829" y="1620"/>
                </a:lnTo>
                <a:lnTo>
                  <a:pt x="64829" y="1620"/>
                </a:lnTo>
                <a:close/>
                <a:moveTo>
                  <a:pt x="8304" y="279"/>
                </a:moveTo>
                <a:lnTo>
                  <a:pt x="8211" y="298"/>
                </a:lnTo>
                <a:lnTo>
                  <a:pt x="8137" y="335"/>
                </a:lnTo>
                <a:lnTo>
                  <a:pt x="8044" y="410"/>
                </a:lnTo>
                <a:lnTo>
                  <a:pt x="7951" y="503"/>
                </a:lnTo>
                <a:lnTo>
                  <a:pt x="7764" y="689"/>
                </a:lnTo>
                <a:lnTo>
                  <a:pt x="7653" y="838"/>
                </a:lnTo>
                <a:lnTo>
                  <a:pt x="7448" y="1080"/>
                </a:lnTo>
                <a:lnTo>
                  <a:pt x="7373" y="1229"/>
                </a:lnTo>
                <a:lnTo>
                  <a:pt x="7336" y="1285"/>
                </a:lnTo>
                <a:lnTo>
                  <a:pt x="7336" y="1359"/>
                </a:lnTo>
                <a:lnTo>
                  <a:pt x="7318" y="1415"/>
                </a:lnTo>
                <a:lnTo>
                  <a:pt x="7318" y="1545"/>
                </a:lnTo>
                <a:lnTo>
                  <a:pt x="7336" y="1601"/>
                </a:lnTo>
                <a:lnTo>
                  <a:pt x="7355" y="1638"/>
                </a:lnTo>
                <a:lnTo>
                  <a:pt x="7392" y="1620"/>
                </a:lnTo>
                <a:lnTo>
                  <a:pt x="7467" y="1583"/>
                </a:lnTo>
                <a:lnTo>
                  <a:pt x="7746" y="1303"/>
                </a:lnTo>
                <a:lnTo>
                  <a:pt x="7951" y="1099"/>
                </a:lnTo>
                <a:lnTo>
                  <a:pt x="8174" y="875"/>
                </a:lnTo>
                <a:lnTo>
                  <a:pt x="8342" y="652"/>
                </a:lnTo>
                <a:lnTo>
                  <a:pt x="8397" y="559"/>
                </a:lnTo>
                <a:lnTo>
                  <a:pt x="8435" y="466"/>
                </a:lnTo>
                <a:lnTo>
                  <a:pt x="8453" y="391"/>
                </a:lnTo>
                <a:lnTo>
                  <a:pt x="8435" y="335"/>
                </a:lnTo>
                <a:lnTo>
                  <a:pt x="8397" y="298"/>
                </a:lnTo>
                <a:lnTo>
                  <a:pt x="8304" y="279"/>
                </a:lnTo>
                <a:close/>
                <a:moveTo>
                  <a:pt x="10576" y="466"/>
                </a:moveTo>
                <a:lnTo>
                  <a:pt x="10520" y="484"/>
                </a:lnTo>
                <a:lnTo>
                  <a:pt x="10445" y="521"/>
                </a:lnTo>
                <a:lnTo>
                  <a:pt x="10352" y="577"/>
                </a:lnTo>
                <a:lnTo>
                  <a:pt x="10259" y="670"/>
                </a:lnTo>
                <a:lnTo>
                  <a:pt x="10054" y="894"/>
                </a:lnTo>
                <a:lnTo>
                  <a:pt x="9850" y="1154"/>
                </a:lnTo>
                <a:lnTo>
                  <a:pt x="9682" y="1396"/>
                </a:lnTo>
                <a:lnTo>
                  <a:pt x="9552" y="1601"/>
                </a:lnTo>
                <a:lnTo>
                  <a:pt x="9533" y="1638"/>
                </a:lnTo>
                <a:lnTo>
                  <a:pt x="9570" y="1601"/>
                </a:lnTo>
                <a:lnTo>
                  <a:pt x="9719" y="1452"/>
                </a:lnTo>
                <a:lnTo>
                  <a:pt x="10129" y="1154"/>
                </a:lnTo>
                <a:lnTo>
                  <a:pt x="10352" y="1005"/>
                </a:lnTo>
                <a:lnTo>
                  <a:pt x="10520" y="857"/>
                </a:lnTo>
                <a:lnTo>
                  <a:pt x="10594" y="782"/>
                </a:lnTo>
                <a:lnTo>
                  <a:pt x="10632" y="708"/>
                </a:lnTo>
                <a:lnTo>
                  <a:pt x="10669" y="633"/>
                </a:lnTo>
                <a:lnTo>
                  <a:pt x="10669" y="577"/>
                </a:lnTo>
                <a:lnTo>
                  <a:pt x="10632" y="503"/>
                </a:lnTo>
                <a:lnTo>
                  <a:pt x="10576" y="466"/>
                </a:lnTo>
                <a:close/>
                <a:moveTo>
                  <a:pt x="39843" y="205"/>
                </a:moveTo>
                <a:lnTo>
                  <a:pt x="39788" y="223"/>
                </a:lnTo>
                <a:lnTo>
                  <a:pt x="39676" y="298"/>
                </a:lnTo>
                <a:lnTo>
                  <a:pt x="39564" y="391"/>
                </a:lnTo>
                <a:lnTo>
                  <a:pt x="39359" y="614"/>
                </a:lnTo>
                <a:lnTo>
                  <a:pt x="39229" y="763"/>
                </a:lnTo>
                <a:lnTo>
                  <a:pt x="39117" y="968"/>
                </a:lnTo>
                <a:lnTo>
                  <a:pt x="38950" y="1285"/>
                </a:lnTo>
                <a:lnTo>
                  <a:pt x="38894" y="1452"/>
                </a:lnTo>
                <a:lnTo>
                  <a:pt x="38857" y="1564"/>
                </a:lnTo>
                <a:lnTo>
                  <a:pt x="38838" y="1638"/>
                </a:lnTo>
                <a:lnTo>
                  <a:pt x="38857" y="1638"/>
                </a:lnTo>
                <a:lnTo>
                  <a:pt x="38894" y="1620"/>
                </a:lnTo>
                <a:lnTo>
                  <a:pt x="39117" y="1396"/>
                </a:lnTo>
                <a:lnTo>
                  <a:pt x="39508" y="931"/>
                </a:lnTo>
                <a:lnTo>
                  <a:pt x="39713" y="689"/>
                </a:lnTo>
                <a:lnTo>
                  <a:pt x="39862" y="484"/>
                </a:lnTo>
                <a:lnTo>
                  <a:pt x="39974" y="317"/>
                </a:lnTo>
                <a:lnTo>
                  <a:pt x="39992" y="261"/>
                </a:lnTo>
                <a:lnTo>
                  <a:pt x="39974" y="223"/>
                </a:lnTo>
                <a:lnTo>
                  <a:pt x="39936" y="205"/>
                </a:lnTo>
                <a:close/>
                <a:moveTo>
                  <a:pt x="52802" y="279"/>
                </a:moveTo>
                <a:lnTo>
                  <a:pt x="52727" y="298"/>
                </a:lnTo>
                <a:lnTo>
                  <a:pt x="52634" y="335"/>
                </a:lnTo>
                <a:lnTo>
                  <a:pt x="52541" y="410"/>
                </a:lnTo>
                <a:lnTo>
                  <a:pt x="52448" y="503"/>
                </a:lnTo>
                <a:lnTo>
                  <a:pt x="52280" y="689"/>
                </a:lnTo>
                <a:lnTo>
                  <a:pt x="52150" y="838"/>
                </a:lnTo>
                <a:lnTo>
                  <a:pt x="51945" y="1080"/>
                </a:lnTo>
                <a:lnTo>
                  <a:pt x="51871" y="1229"/>
                </a:lnTo>
                <a:lnTo>
                  <a:pt x="51852" y="1285"/>
                </a:lnTo>
                <a:lnTo>
                  <a:pt x="51833" y="1359"/>
                </a:lnTo>
                <a:lnTo>
                  <a:pt x="51815" y="1415"/>
                </a:lnTo>
                <a:lnTo>
                  <a:pt x="51815" y="1545"/>
                </a:lnTo>
                <a:lnTo>
                  <a:pt x="51833" y="1601"/>
                </a:lnTo>
                <a:lnTo>
                  <a:pt x="51852" y="1638"/>
                </a:lnTo>
                <a:lnTo>
                  <a:pt x="51889" y="1620"/>
                </a:lnTo>
                <a:lnTo>
                  <a:pt x="51964" y="1583"/>
                </a:lnTo>
                <a:lnTo>
                  <a:pt x="52262" y="1303"/>
                </a:lnTo>
                <a:lnTo>
                  <a:pt x="52466" y="1099"/>
                </a:lnTo>
                <a:lnTo>
                  <a:pt x="52671" y="875"/>
                </a:lnTo>
                <a:lnTo>
                  <a:pt x="52839" y="652"/>
                </a:lnTo>
                <a:lnTo>
                  <a:pt x="52895" y="559"/>
                </a:lnTo>
                <a:lnTo>
                  <a:pt x="52951" y="466"/>
                </a:lnTo>
                <a:lnTo>
                  <a:pt x="52951" y="391"/>
                </a:lnTo>
                <a:lnTo>
                  <a:pt x="52951" y="335"/>
                </a:lnTo>
                <a:lnTo>
                  <a:pt x="52895" y="298"/>
                </a:lnTo>
                <a:lnTo>
                  <a:pt x="52802" y="279"/>
                </a:lnTo>
                <a:close/>
                <a:moveTo>
                  <a:pt x="55092" y="466"/>
                </a:moveTo>
                <a:lnTo>
                  <a:pt x="55017" y="484"/>
                </a:lnTo>
                <a:lnTo>
                  <a:pt x="54943" y="521"/>
                </a:lnTo>
                <a:lnTo>
                  <a:pt x="54850" y="577"/>
                </a:lnTo>
                <a:lnTo>
                  <a:pt x="54756" y="670"/>
                </a:lnTo>
                <a:lnTo>
                  <a:pt x="54552" y="894"/>
                </a:lnTo>
                <a:lnTo>
                  <a:pt x="54347" y="1154"/>
                </a:lnTo>
                <a:lnTo>
                  <a:pt x="54179" y="1396"/>
                </a:lnTo>
                <a:lnTo>
                  <a:pt x="54049" y="1601"/>
                </a:lnTo>
                <a:lnTo>
                  <a:pt x="54030" y="1638"/>
                </a:lnTo>
                <a:lnTo>
                  <a:pt x="54068" y="1601"/>
                </a:lnTo>
                <a:lnTo>
                  <a:pt x="54217" y="1452"/>
                </a:lnTo>
                <a:lnTo>
                  <a:pt x="54645" y="1154"/>
                </a:lnTo>
                <a:lnTo>
                  <a:pt x="54850" y="1005"/>
                </a:lnTo>
                <a:lnTo>
                  <a:pt x="55017" y="857"/>
                </a:lnTo>
                <a:lnTo>
                  <a:pt x="55092" y="782"/>
                </a:lnTo>
                <a:lnTo>
                  <a:pt x="55129" y="708"/>
                </a:lnTo>
                <a:lnTo>
                  <a:pt x="55166" y="633"/>
                </a:lnTo>
                <a:lnTo>
                  <a:pt x="55166" y="577"/>
                </a:lnTo>
                <a:lnTo>
                  <a:pt x="55129" y="503"/>
                </a:lnTo>
                <a:lnTo>
                  <a:pt x="55092" y="466"/>
                </a:lnTo>
                <a:close/>
                <a:moveTo>
                  <a:pt x="78960" y="223"/>
                </a:moveTo>
                <a:lnTo>
                  <a:pt x="78867" y="298"/>
                </a:lnTo>
                <a:lnTo>
                  <a:pt x="78755" y="391"/>
                </a:lnTo>
                <a:lnTo>
                  <a:pt x="78643" y="521"/>
                </a:lnTo>
                <a:lnTo>
                  <a:pt x="78420" y="801"/>
                </a:lnTo>
                <a:lnTo>
                  <a:pt x="78308" y="950"/>
                </a:lnTo>
                <a:lnTo>
                  <a:pt x="78197" y="1099"/>
                </a:lnTo>
                <a:lnTo>
                  <a:pt x="78029" y="1359"/>
                </a:lnTo>
                <a:lnTo>
                  <a:pt x="77973" y="1490"/>
                </a:lnTo>
                <a:lnTo>
                  <a:pt x="77917" y="1583"/>
                </a:lnTo>
                <a:lnTo>
                  <a:pt x="77917" y="1620"/>
                </a:lnTo>
                <a:lnTo>
                  <a:pt x="77917" y="1638"/>
                </a:lnTo>
                <a:lnTo>
                  <a:pt x="77936" y="1638"/>
                </a:lnTo>
                <a:lnTo>
                  <a:pt x="77973" y="1620"/>
                </a:lnTo>
                <a:lnTo>
                  <a:pt x="78066" y="1545"/>
                </a:lnTo>
                <a:lnTo>
                  <a:pt x="78234" y="1396"/>
                </a:lnTo>
                <a:lnTo>
                  <a:pt x="78420" y="1210"/>
                </a:lnTo>
                <a:lnTo>
                  <a:pt x="78643" y="968"/>
                </a:lnTo>
                <a:lnTo>
                  <a:pt x="78830" y="745"/>
                </a:lnTo>
                <a:lnTo>
                  <a:pt x="78979" y="521"/>
                </a:lnTo>
                <a:lnTo>
                  <a:pt x="79034" y="428"/>
                </a:lnTo>
                <a:lnTo>
                  <a:pt x="79053" y="354"/>
                </a:lnTo>
                <a:lnTo>
                  <a:pt x="79053" y="279"/>
                </a:lnTo>
                <a:lnTo>
                  <a:pt x="79034" y="242"/>
                </a:lnTo>
                <a:lnTo>
                  <a:pt x="78997" y="223"/>
                </a:lnTo>
                <a:close/>
                <a:moveTo>
                  <a:pt x="87785" y="428"/>
                </a:moveTo>
                <a:lnTo>
                  <a:pt x="87692" y="447"/>
                </a:lnTo>
                <a:lnTo>
                  <a:pt x="87580" y="484"/>
                </a:lnTo>
                <a:lnTo>
                  <a:pt x="87468" y="559"/>
                </a:lnTo>
                <a:lnTo>
                  <a:pt x="87338" y="633"/>
                </a:lnTo>
                <a:lnTo>
                  <a:pt x="87077" y="857"/>
                </a:lnTo>
                <a:lnTo>
                  <a:pt x="86817" y="1099"/>
                </a:lnTo>
                <a:lnTo>
                  <a:pt x="86593" y="1322"/>
                </a:lnTo>
                <a:lnTo>
                  <a:pt x="86426" y="1508"/>
                </a:lnTo>
                <a:lnTo>
                  <a:pt x="86351" y="1638"/>
                </a:lnTo>
                <a:lnTo>
                  <a:pt x="86444" y="1564"/>
                </a:lnTo>
                <a:lnTo>
                  <a:pt x="86631" y="1415"/>
                </a:lnTo>
                <a:lnTo>
                  <a:pt x="87189" y="1061"/>
                </a:lnTo>
                <a:lnTo>
                  <a:pt x="87729" y="708"/>
                </a:lnTo>
                <a:lnTo>
                  <a:pt x="87897" y="577"/>
                </a:lnTo>
                <a:lnTo>
                  <a:pt x="87934" y="521"/>
                </a:lnTo>
                <a:lnTo>
                  <a:pt x="87934" y="503"/>
                </a:lnTo>
                <a:lnTo>
                  <a:pt x="87878" y="447"/>
                </a:lnTo>
                <a:lnTo>
                  <a:pt x="87785" y="428"/>
                </a:lnTo>
                <a:close/>
                <a:moveTo>
                  <a:pt x="54030" y="1638"/>
                </a:moveTo>
                <a:lnTo>
                  <a:pt x="54030" y="1638"/>
                </a:lnTo>
                <a:lnTo>
                  <a:pt x="54030" y="1638"/>
                </a:lnTo>
                <a:close/>
                <a:moveTo>
                  <a:pt x="49543" y="335"/>
                </a:moveTo>
                <a:lnTo>
                  <a:pt x="49450" y="372"/>
                </a:lnTo>
                <a:lnTo>
                  <a:pt x="49376" y="428"/>
                </a:lnTo>
                <a:lnTo>
                  <a:pt x="49283" y="521"/>
                </a:lnTo>
                <a:lnTo>
                  <a:pt x="49134" y="708"/>
                </a:lnTo>
                <a:lnTo>
                  <a:pt x="48985" y="950"/>
                </a:lnTo>
                <a:lnTo>
                  <a:pt x="48724" y="1415"/>
                </a:lnTo>
                <a:lnTo>
                  <a:pt x="48650" y="1583"/>
                </a:lnTo>
                <a:lnTo>
                  <a:pt x="48594" y="1676"/>
                </a:lnTo>
                <a:lnTo>
                  <a:pt x="48873" y="1396"/>
                </a:lnTo>
                <a:lnTo>
                  <a:pt x="49320" y="950"/>
                </a:lnTo>
                <a:lnTo>
                  <a:pt x="49506" y="726"/>
                </a:lnTo>
                <a:lnTo>
                  <a:pt x="49655" y="521"/>
                </a:lnTo>
                <a:lnTo>
                  <a:pt x="49692" y="447"/>
                </a:lnTo>
                <a:lnTo>
                  <a:pt x="49692" y="391"/>
                </a:lnTo>
                <a:lnTo>
                  <a:pt x="49674" y="354"/>
                </a:lnTo>
                <a:lnTo>
                  <a:pt x="49618" y="335"/>
                </a:lnTo>
                <a:close/>
                <a:moveTo>
                  <a:pt x="86668" y="223"/>
                </a:moveTo>
                <a:lnTo>
                  <a:pt x="86593" y="242"/>
                </a:lnTo>
                <a:lnTo>
                  <a:pt x="86519" y="279"/>
                </a:lnTo>
                <a:lnTo>
                  <a:pt x="86426" y="372"/>
                </a:lnTo>
                <a:lnTo>
                  <a:pt x="86202" y="596"/>
                </a:lnTo>
                <a:lnTo>
                  <a:pt x="85979" y="875"/>
                </a:lnTo>
                <a:lnTo>
                  <a:pt x="85774" y="1154"/>
                </a:lnTo>
                <a:lnTo>
                  <a:pt x="85588" y="1415"/>
                </a:lnTo>
                <a:lnTo>
                  <a:pt x="85420" y="1676"/>
                </a:lnTo>
                <a:lnTo>
                  <a:pt x="85718" y="1452"/>
                </a:lnTo>
                <a:lnTo>
                  <a:pt x="85942" y="1247"/>
                </a:lnTo>
                <a:lnTo>
                  <a:pt x="86202" y="1005"/>
                </a:lnTo>
                <a:lnTo>
                  <a:pt x="86444" y="763"/>
                </a:lnTo>
                <a:lnTo>
                  <a:pt x="86631" y="540"/>
                </a:lnTo>
                <a:lnTo>
                  <a:pt x="86686" y="447"/>
                </a:lnTo>
                <a:lnTo>
                  <a:pt x="86724" y="372"/>
                </a:lnTo>
                <a:lnTo>
                  <a:pt x="86742" y="298"/>
                </a:lnTo>
                <a:lnTo>
                  <a:pt x="86724" y="242"/>
                </a:lnTo>
                <a:lnTo>
                  <a:pt x="86705" y="223"/>
                </a:lnTo>
                <a:close/>
                <a:moveTo>
                  <a:pt x="5028" y="335"/>
                </a:moveTo>
                <a:lnTo>
                  <a:pt x="4953" y="372"/>
                </a:lnTo>
                <a:lnTo>
                  <a:pt x="4879" y="428"/>
                </a:lnTo>
                <a:lnTo>
                  <a:pt x="4786" y="521"/>
                </a:lnTo>
                <a:lnTo>
                  <a:pt x="4637" y="708"/>
                </a:lnTo>
                <a:lnTo>
                  <a:pt x="4488" y="950"/>
                </a:lnTo>
                <a:lnTo>
                  <a:pt x="4227" y="1415"/>
                </a:lnTo>
                <a:lnTo>
                  <a:pt x="4134" y="1583"/>
                </a:lnTo>
                <a:lnTo>
                  <a:pt x="4078" y="1676"/>
                </a:lnTo>
                <a:lnTo>
                  <a:pt x="4376" y="1396"/>
                </a:lnTo>
                <a:lnTo>
                  <a:pt x="4804" y="950"/>
                </a:lnTo>
                <a:lnTo>
                  <a:pt x="5009" y="726"/>
                </a:lnTo>
                <a:lnTo>
                  <a:pt x="5158" y="521"/>
                </a:lnTo>
                <a:lnTo>
                  <a:pt x="5177" y="447"/>
                </a:lnTo>
                <a:lnTo>
                  <a:pt x="5195" y="391"/>
                </a:lnTo>
                <a:lnTo>
                  <a:pt x="5177" y="354"/>
                </a:lnTo>
                <a:lnTo>
                  <a:pt x="5121" y="335"/>
                </a:lnTo>
                <a:close/>
                <a:moveTo>
                  <a:pt x="85420" y="1676"/>
                </a:moveTo>
                <a:lnTo>
                  <a:pt x="85420" y="1676"/>
                </a:lnTo>
                <a:lnTo>
                  <a:pt x="85420" y="1676"/>
                </a:lnTo>
                <a:close/>
                <a:moveTo>
                  <a:pt x="91229" y="317"/>
                </a:moveTo>
                <a:lnTo>
                  <a:pt x="91173" y="335"/>
                </a:lnTo>
                <a:lnTo>
                  <a:pt x="91080" y="372"/>
                </a:lnTo>
                <a:lnTo>
                  <a:pt x="90987" y="428"/>
                </a:lnTo>
                <a:lnTo>
                  <a:pt x="90727" y="614"/>
                </a:lnTo>
                <a:lnTo>
                  <a:pt x="90429" y="857"/>
                </a:lnTo>
                <a:lnTo>
                  <a:pt x="89870" y="1359"/>
                </a:lnTo>
                <a:lnTo>
                  <a:pt x="89554" y="1676"/>
                </a:lnTo>
                <a:lnTo>
                  <a:pt x="89647" y="1638"/>
                </a:lnTo>
                <a:lnTo>
                  <a:pt x="89907" y="1490"/>
                </a:lnTo>
                <a:lnTo>
                  <a:pt x="90205" y="1303"/>
                </a:lnTo>
                <a:lnTo>
                  <a:pt x="90410" y="1173"/>
                </a:lnTo>
                <a:lnTo>
                  <a:pt x="90615" y="1024"/>
                </a:lnTo>
                <a:lnTo>
                  <a:pt x="90913" y="819"/>
                </a:lnTo>
                <a:lnTo>
                  <a:pt x="91062" y="689"/>
                </a:lnTo>
                <a:lnTo>
                  <a:pt x="91173" y="577"/>
                </a:lnTo>
                <a:lnTo>
                  <a:pt x="91248" y="466"/>
                </a:lnTo>
                <a:lnTo>
                  <a:pt x="91266" y="410"/>
                </a:lnTo>
                <a:lnTo>
                  <a:pt x="91266" y="354"/>
                </a:lnTo>
                <a:lnTo>
                  <a:pt x="91248" y="335"/>
                </a:lnTo>
                <a:lnTo>
                  <a:pt x="91229" y="317"/>
                </a:lnTo>
                <a:close/>
                <a:moveTo>
                  <a:pt x="12735" y="261"/>
                </a:moveTo>
                <a:lnTo>
                  <a:pt x="12661" y="298"/>
                </a:lnTo>
                <a:lnTo>
                  <a:pt x="12549" y="372"/>
                </a:lnTo>
                <a:lnTo>
                  <a:pt x="12456" y="484"/>
                </a:lnTo>
                <a:lnTo>
                  <a:pt x="12345" y="614"/>
                </a:lnTo>
                <a:lnTo>
                  <a:pt x="12121" y="912"/>
                </a:lnTo>
                <a:lnTo>
                  <a:pt x="11935" y="1210"/>
                </a:lnTo>
                <a:lnTo>
                  <a:pt x="11786" y="1490"/>
                </a:lnTo>
                <a:lnTo>
                  <a:pt x="11711" y="1657"/>
                </a:lnTo>
                <a:lnTo>
                  <a:pt x="11693" y="1694"/>
                </a:lnTo>
                <a:lnTo>
                  <a:pt x="11693" y="1694"/>
                </a:lnTo>
                <a:lnTo>
                  <a:pt x="11730" y="1676"/>
                </a:lnTo>
                <a:lnTo>
                  <a:pt x="11972" y="1452"/>
                </a:lnTo>
                <a:lnTo>
                  <a:pt x="12400" y="1024"/>
                </a:lnTo>
                <a:lnTo>
                  <a:pt x="12605" y="801"/>
                </a:lnTo>
                <a:lnTo>
                  <a:pt x="12773" y="596"/>
                </a:lnTo>
                <a:lnTo>
                  <a:pt x="12866" y="410"/>
                </a:lnTo>
                <a:lnTo>
                  <a:pt x="12884" y="354"/>
                </a:lnTo>
                <a:lnTo>
                  <a:pt x="12866" y="317"/>
                </a:lnTo>
                <a:lnTo>
                  <a:pt x="12847" y="279"/>
                </a:lnTo>
                <a:lnTo>
                  <a:pt x="12810" y="261"/>
                </a:lnTo>
                <a:close/>
                <a:moveTo>
                  <a:pt x="24763" y="223"/>
                </a:moveTo>
                <a:lnTo>
                  <a:pt x="24707" y="261"/>
                </a:lnTo>
                <a:lnTo>
                  <a:pt x="24595" y="335"/>
                </a:lnTo>
                <a:lnTo>
                  <a:pt x="24465" y="428"/>
                </a:lnTo>
                <a:lnTo>
                  <a:pt x="24241" y="670"/>
                </a:lnTo>
                <a:lnTo>
                  <a:pt x="24093" y="819"/>
                </a:lnTo>
                <a:lnTo>
                  <a:pt x="23869" y="1061"/>
                </a:lnTo>
                <a:lnTo>
                  <a:pt x="23776" y="1192"/>
                </a:lnTo>
                <a:lnTo>
                  <a:pt x="23683" y="1341"/>
                </a:lnTo>
                <a:lnTo>
                  <a:pt x="23590" y="1396"/>
                </a:lnTo>
                <a:lnTo>
                  <a:pt x="23515" y="1490"/>
                </a:lnTo>
                <a:lnTo>
                  <a:pt x="23497" y="1564"/>
                </a:lnTo>
                <a:lnTo>
                  <a:pt x="23497" y="1657"/>
                </a:lnTo>
                <a:lnTo>
                  <a:pt x="23515" y="1676"/>
                </a:lnTo>
                <a:lnTo>
                  <a:pt x="23515" y="1694"/>
                </a:lnTo>
                <a:lnTo>
                  <a:pt x="23590" y="1694"/>
                </a:lnTo>
                <a:lnTo>
                  <a:pt x="23850" y="1434"/>
                </a:lnTo>
                <a:lnTo>
                  <a:pt x="24316" y="987"/>
                </a:lnTo>
                <a:lnTo>
                  <a:pt x="24558" y="745"/>
                </a:lnTo>
                <a:lnTo>
                  <a:pt x="24744" y="521"/>
                </a:lnTo>
                <a:lnTo>
                  <a:pt x="24856" y="354"/>
                </a:lnTo>
                <a:lnTo>
                  <a:pt x="24893" y="298"/>
                </a:lnTo>
                <a:lnTo>
                  <a:pt x="24874" y="261"/>
                </a:lnTo>
                <a:lnTo>
                  <a:pt x="24856" y="223"/>
                </a:lnTo>
                <a:close/>
                <a:moveTo>
                  <a:pt x="57251" y="261"/>
                </a:moveTo>
                <a:lnTo>
                  <a:pt x="57158" y="298"/>
                </a:lnTo>
                <a:lnTo>
                  <a:pt x="57065" y="372"/>
                </a:lnTo>
                <a:lnTo>
                  <a:pt x="56953" y="484"/>
                </a:lnTo>
                <a:lnTo>
                  <a:pt x="56842" y="614"/>
                </a:lnTo>
                <a:lnTo>
                  <a:pt x="56637" y="912"/>
                </a:lnTo>
                <a:lnTo>
                  <a:pt x="56432" y="1210"/>
                </a:lnTo>
                <a:lnTo>
                  <a:pt x="56283" y="1490"/>
                </a:lnTo>
                <a:lnTo>
                  <a:pt x="56209" y="1657"/>
                </a:lnTo>
                <a:lnTo>
                  <a:pt x="56209" y="1694"/>
                </a:lnTo>
                <a:lnTo>
                  <a:pt x="56227" y="1676"/>
                </a:lnTo>
                <a:lnTo>
                  <a:pt x="56469" y="1452"/>
                </a:lnTo>
                <a:lnTo>
                  <a:pt x="56898" y="1024"/>
                </a:lnTo>
                <a:lnTo>
                  <a:pt x="57102" y="801"/>
                </a:lnTo>
                <a:lnTo>
                  <a:pt x="57270" y="596"/>
                </a:lnTo>
                <a:lnTo>
                  <a:pt x="57363" y="410"/>
                </a:lnTo>
                <a:lnTo>
                  <a:pt x="57382" y="354"/>
                </a:lnTo>
                <a:lnTo>
                  <a:pt x="57382" y="317"/>
                </a:lnTo>
                <a:lnTo>
                  <a:pt x="57344" y="279"/>
                </a:lnTo>
                <a:lnTo>
                  <a:pt x="57326" y="261"/>
                </a:lnTo>
                <a:close/>
                <a:moveTo>
                  <a:pt x="69260" y="223"/>
                </a:moveTo>
                <a:lnTo>
                  <a:pt x="69204" y="261"/>
                </a:lnTo>
                <a:lnTo>
                  <a:pt x="69092" y="335"/>
                </a:lnTo>
                <a:lnTo>
                  <a:pt x="68962" y="428"/>
                </a:lnTo>
                <a:lnTo>
                  <a:pt x="68739" y="670"/>
                </a:lnTo>
                <a:lnTo>
                  <a:pt x="68608" y="819"/>
                </a:lnTo>
                <a:lnTo>
                  <a:pt x="68385" y="1061"/>
                </a:lnTo>
                <a:lnTo>
                  <a:pt x="68273" y="1192"/>
                </a:lnTo>
                <a:lnTo>
                  <a:pt x="68180" y="1341"/>
                </a:lnTo>
                <a:lnTo>
                  <a:pt x="68087" y="1396"/>
                </a:lnTo>
                <a:lnTo>
                  <a:pt x="68031" y="1490"/>
                </a:lnTo>
                <a:lnTo>
                  <a:pt x="67994" y="1564"/>
                </a:lnTo>
                <a:lnTo>
                  <a:pt x="68013" y="1657"/>
                </a:lnTo>
                <a:lnTo>
                  <a:pt x="68013" y="1676"/>
                </a:lnTo>
                <a:lnTo>
                  <a:pt x="68031" y="1694"/>
                </a:lnTo>
                <a:lnTo>
                  <a:pt x="68087" y="1694"/>
                </a:lnTo>
                <a:lnTo>
                  <a:pt x="68366" y="1434"/>
                </a:lnTo>
                <a:lnTo>
                  <a:pt x="68832" y="987"/>
                </a:lnTo>
                <a:lnTo>
                  <a:pt x="69055" y="745"/>
                </a:lnTo>
                <a:lnTo>
                  <a:pt x="69241" y="521"/>
                </a:lnTo>
                <a:lnTo>
                  <a:pt x="69372" y="354"/>
                </a:lnTo>
                <a:lnTo>
                  <a:pt x="69390" y="298"/>
                </a:lnTo>
                <a:lnTo>
                  <a:pt x="69390" y="261"/>
                </a:lnTo>
                <a:lnTo>
                  <a:pt x="69353" y="223"/>
                </a:lnTo>
                <a:close/>
                <a:moveTo>
                  <a:pt x="9533" y="1638"/>
                </a:moveTo>
                <a:lnTo>
                  <a:pt x="9515" y="1657"/>
                </a:lnTo>
                <a:lnTo>
                  <a:pt x="9496" y="1713"/>
                </a:lnTo>
                <a:lnTo>
                  <a:pt x="9533" y="1638"/>
                </a:lnTo>
                <a:close/>
                <a:moveTo>
                  <a:pt x="33420" y="335"/>
                </a:moveTo>
                <a:lnTo>
                  <a:pt x="33364" y="354"/>
                </a:lnTo>
                <a:lnTo>
                  <a:pt x="33308" y="372"/>
                </a:lnTo>
                <a:lnTo>
                  <a:pt x="33178" y="466"/>
                </a:lnTo>
                <a:lnTo>
                  <a:pt x="33048" y="577"/>
                </a:lnTo>
                <a:lnTo>
                  <a:pt x="32806" y="838"/>
                </a:lnTo>
                <a:lnTo>
                  <a:pt x="32675" y="987"/>
                </a:lnTo>
                <a:lnTo>
                  <a:pt x="32564" y="1154"/>
                </a:lnTo>
                <a:lnTo>
                  <a:pt x="32415" y="1434"/>
                </a:lnTo>
                <a:lnTo>
                  <a:pt x="32322" y="1657"/>
                </a:lnTo>
                <a:lnTo>
                  <a:pt x="32322" y="1713"/>
                </a:lnTo>
                <a:lnTo>
                  <a:pt x="32359" y="1694"/>
                </a:lnTo>
                <a:lnTo>
                  <a:pt x="32601" y="1471"/>
                </a:lnTo>
                <a:lnTo>
                  <a:pt x="33029" y="1061"/>
                </a:lnTo>
                <a:lnTo>
                  <a:pt x="33234" y="857"/>
                </a:lnTo>
                <a:lnTo>
                  <a:pt x="33383" y="652"/>
                </a:lnTo>
                <a:lnTo>
                  <a:pt x="33457" y="559"/>
                </a:lnTo>
                <a:lnTo>
                  <a:pt x="33495" y="484"/>
                </a:lnTo>
                <a:lnTo>
                  <a:pt x="33513" y="428"/>
                </a:lnTo>
                <a:lnTo>
                  <a:pt x="33495" y="372"/>
                </a:lnTo>
                <a:lnTo>
                  <a:pt x="33457" y="354"/>
                </a:lnTo>
                <a:lnTo>
                  <a:pt x="33420" y="335"/>
                </a:lnTo>
                <a:close/>
                <a:moveTo>
                  <a:pt x="54030" y="1638"/>
                </a:moveTo>
                <a:lnTo>
                  <a:pt x="54012" y="1657"/>
                </a:lnTo>
                <a:lnTo>
                  <a:pt x="53993" y="1713"/>
                </a:lnTo>
                <a:lnTo>
                  <a:pt x="54030" y="1638"/>
                </a:lnTo>
                <a:close/>
                <a:moveTo>
                  <a:pt x="77917" y="335"/>
                </a:moveTo>
                <a:lnTo>
                  <a:pt x="77880" y="354"/>
                </a:lnTo>
                <a:lnTo>
                  <a:pt x="77806" y="372"/>
                </a:lnTo>
                <a:lnTo>
                  <a:pt x="77694" y="466"/>
                </a:lnTo>
                <a:lnTo>
                  <a:pt x="77545" y="577"/>
                </a:lnTo>
                <a:lnTo>
                  <a:pt x="77303" y="838"/>
                </a:lnTo>
                <a:lnTo>
                  <a:pt x="77173" y="987"/>
                </a:lnTo>
                <a:lnTo>
                  <a:pt x="77061" y="1154"/>
                </a:lnTo>
                <a:lnTo>
                  <a:pt x="76931" y="1434"/>
                </a:lnTo>
                <a:lnTo>
                  <a:pt x="76819" y="1657"/>
                </a:lnTo>
                <a:lnTo>
                  <a:pt x="76819" y="1713"/>
                </a:lnTo>
                <a:lnTo>
                  <a:pt x="76837" y="1713"/>
                </a:lnTo>
                <a:lnTo>
                  <a:pt x="76856" y="1694"/>
                </a:lnTo>
                <a:lnTo>
                  <a:pt x="77098" y="1471"/>
                </a:lnTo>
                <a:lnTo>
                  <a:pt x="77526" y="1061"/>
                </a:lnTo>
                <a:lnTo>
                  <a:pt x="77731" y="857"/>
                </a:lnTo>
                <a:lnTo>
                  <a:pt x="77899" y="652"/>
                </a:lnTo>
                <a:lnTo>
                  <a:pt x="77955" y="559"/>
                </a:lnTo>
                <a:lnTo>
                  <a:pt x="77992" y="484"/>
                </a:lnTo>
                <a:lnTo>
                  <a:pt x="78010" y="428"/>
                </a:lnTo>
                <a:lnTo>
                  <a:pt x="77992" y="372"/>
                </a:lnTo>
                <a:lnTo>
                  <a:pt x="77973" y="354"/>
                </a:lnTo>
                <a:lnTo>
                  <a:pt x="77917" y="335"/>
                </a:lnTo>
                <a:close/>
                <a:moveTo>
                  <a:pt x="80189" y="75"/>
                </a:moveTo>
                <a:lnTo>
                  <a:pt x="80133" y="93"/>
                </a:lnTo>
                <a:lnTo>
                  <a:pt x="80077" y="112"/>
                </a:lnTo>
                <a:lnTo>
                  <a:pt x="79965" y="205"/>
                </a:lnTo>
                <a:lnTo>
                  <a:pt x="79854" y="335"/>
                </a:lnTo>
                <a:lnTo>
                  <a:pt x="79649" y="596"/>
                </a:lnTo>
                <a:lnTo>
                  <a:pt x="79518" y="763"/>
                </a:lnTo>
                <a:lnTo>
                  <a:pt x="79407" y="894"/>
                </a:lnTo>
                <a:lnTo>
                  <a:pt x="79276" y="1024"/>
                </a:lnTo>
                <a:lnTo>
                  <a:pt x="79165" y="1136"/>
                </a:lnTo>
                <a:lnTo>
                  <a:pt x="79053" y="1266"/>
                </a:lnTo>
                <a:lnTo>
                  <a:pt x="78941" y="1415"/>
                </a:lnTo>
                <a:lnTo>
                  <a:pt x="78867" y="1545"/>
                </a:lnTo>
                <a:lnTo>
                  <a:pt x="78811" y="1657"/>
                </a:lnTo>
                <a:lnTo>
                  <a:pt x="78811" y="1694"/>
                </a:lnTo>
                <a:lnTo>
                  <a:pt x="78830" y="1713"/>
                </a:lnTo>
                <a:lnTo>
                  <a:pt x="78867" y="1694"/>
                </a:lnTo>
                <a:lnTo>
                  <a:pt x="78923" y="1657"/>
                </a:lnTo>
                <a:lnTo>
                  <a:pt x="79258" y="1396"/>
                </a:lnTo>
                <a:lnTo>
                  <a:pt x="79500" y="1173"/>
                </a:lnTo>
                <a:lnTo>
                  <a:pt x="79779" y="912"/>
                </a:lnTo>
                <a:lnTo>
                  <a:pt x="80021" y="652"/>
                </a:lnTo>
                <a:lnTo>
                  <a:pt x="80207" y="410"/>
                </a:lnTo>
                <a:lnTo>
                  <a:pt x="80263" y="298"/>
                </a:lnTo>
                <a:lnTo>
                  <a:pt x="80300" y="205"/>
                </a:lnTo>
                <a:lnTo>
                  <a:pt x="80300" y="130"/>
                </a:lnTo>
                <a:lnTo>
                  <a:pt x="80282" y="112"/>
                </a:lnTo>
                <a:lnTo>
                  <a:pt x="80263" y="93"/>
                </a:lnTo>
                <a:lnTo>
                  <a:pt x="80226" y="75"/>
                </a:lnTo>
                <a:close/>
                <a:moveTo>
                  <a:pt x="9570" y="168"/>
                </a:moveTo>
                <a:lnTo>
                  <a:pt x="9515" y="205"/>
                </a:lnTo>
                <a:lnTo>
                  <a:pt x="9459" y="223"/>
                </a:lnTo>
                <a:lnTo>
                  <a:pt x="9347" y="335"/>
                </a:lnTo>
                <a:lnTo>
                  <a:pt x="9217" y="466"/>
                </a:lnTo>
                <a:lnTo>
                  <a:pt x="8993" y="763"/>
                </a:lnTo>
                <a:lnTo>
                  <a:pt x="8844" y="950"/>
                </a:lnTo>
                <a:lnTo>
                  <a:pt x="8546" y="1266"/>
                </a:lnTo>
                <a:lnTo>
                  <a:pt x="8379" y="1452"/>
                </a:lnTo>
                <a:lnTo>
                  <a:pt x="8342" y="1527"/>
                </a:lnTo>
                <a:lnTo>
                  <a:pt x="8323" y="1564"/>
                </a:lnTo>
                <a:lnTo>
                  <a:pt x="8323" y="1620"/>
                </a:lnTo>
                <a:lnTo>
                  <a:pt x="8342" y="1694"/>
                </a:lnTo>
                <a:lnTo>
                  <a:pt x="8342" y="1713"/>
                </a:lnTo>
                <a:lnTo>
                  <a:pt x="8360" y="1732"/>
                </a:lnTo>
                <a:lnTo>
                  <a:pt x="8397" y="1732"/>
                </a:lnTo>
                <a:lnTo>
                  <a:pt x="8435" y="1694"/>
                </a:lnTo>
                <a:lnTo>
                  <a:pt x="8677" y="1434"/>
                </a:lnTo>
                <a:lnTo>
                  <a:pt x="9142" y="950"/>
                </a:lnTo>
                <a:lnTo>
                  <a:pt x="9366" y="689"/>
                </a:lnTo>
                <a:lnTo>
                  <a:pt x="9552" y="466"/>
                </a:lnTo>
                <a:lnTo>
                  <a:pt x="9664" y="279"/>
                </a:lnTo>
                <a:lnTo>
                  <a:pt x="9682" y="223"/>
                </a:lnTo>
                <a:lnTo>
                  <a:pt x="9664" y="186"/>
                </a:lnTo>
                <a:lnTo>
                  <a:pt x="9626" y="168"/>
                </a:lnTo>
                <a:close/>
                <a:moveTo>
                  <a:pt x="29082" y="354"/>
                </a:moveTo>
                <a:lnTo>
                  <a:pt x="28989" y="391"/>
                </a:lnTo>
                <a:lnTo>
                  <a:pt x="28896" y="466"/>
                </a:lnTo>
                <a:lnTo>
                  <a:pt x="28784" y="559"/>
                </a:lnTo>
                <a:lnTo>
                  <a:pt x="28673" y="670"/>
                </a:lnTo>
                <a:lnTo>
                  <a:pt x="28431" y="950"/>
                </a:lnTo>
                <a:lnTo>
                  <a:pt x="28207" y="1247"/>
                </a:lnTo>
                <a:lnTo>
                  <a:pt x="28040" y="1508"/>
                </a:lnTo>
                <a:lnTo>
                  <a:pt x="27928" y="1676"/>
                </a:lnTo>
                <a:lnTo>
                  <a:pt x="27909" y="1732"/>
                </a:lnTo>
                <a:lnTo>
                  <a:pt x="28188" y="1508"/>
                </a:lnTo>
                <a:lnTo>
                  <a:pt x="28654" y="1099"/>
                </a:lnTo>
                <a:lnTo>
                  <a:pt x="28896" y="875"/>
                </a:lnTo>
                <a:lnTo>
                  <a:pt x="29082" y="652"/>
                </a:lnTo>
                <a:lnTo>
                  <a:pt x="29212" y="503"/>
                </a:lnTo>
                <a:lnTo>
                  <a:pt x="29231" y="447"/>
                </a:lnTo>
                <a:lnTo>
                  <a:pt x="29231" y="391"/>
                </a:lnTo>
                <a:lnTo>
                  <a:pt x="29194" y="372"/>
                </a:lnTo>
                <a:lnTo>
                  <a:pt x="29157" y="354"/>
                </a:lnTo>
                <a:close/>
                <a:moveTo>
                  <a:pt x="32322" y="372"/>
                </a:moveTo>
                <a:lnTo>
                  <a:pt x="32210" y="391"/>
                </a:lnTo>
                <a:lnTo>
                  <a:pt x="32080" y="466"/>
                </a:lnTo>
                <a:lnTo>
                  <a:pt x="31968" y="540"/>
                </a:lnTo>
                <a:lnTo>
                  <a:pt x="31875" y="633"/>
                </a:lnTo>
                <a:lnTo>
                  <a:pt x="31670" y="857"/>
                </a:lnTo>
                <a:lnTo>
                  <a:pt x="31521" y="1043"/>
                </a:lnTo>
                <a:lnTo>
                  <a:pt x="31409" y="1210"/>
                </a:lnTo>
                <a:lnTo>
                  <a:pt x="31279" y="1452"/>
                </a:lnTo>
                <a:lnTo>
                  <a:pt x="31186" y="1657"/>
                </a:lnTo>
                <a:lnTo>
                  <a:pt x="31149" y="1732"/>
                </a:lnTo>
                <a:lnTo>
                  <a:pt x="31391" y="1490"/>
                </a:lnTo>
                <a:lnTo>
                  <a:pt x="31633" y="1266"/>
                </a:lnTo>
                <a:lnTo>
                  <a:pt x="32117" y="838"/>
                </a:lnTo>
                <a:lnTo>
                  <a:pt x="32247" y="708"/>
                </a:lnTo>
                <a:lnTo>
                  <a:pt x="32415" y="559"/>
                </a:lnTo>
                <a:lnTo>
                  <a:pt x="32471" y="466"/>
                </a:lnTo>
                <a:lnTo>
                  <a:pt x="32471" y="447"/>
                </a:lnTo>
                <a:lnTo>
                  <a:pt x="32471" y="410"/>
                </a:lnTo>
                <a:lnTo>
                  <a:pt x="32471" y="391"/>
                </a:lnTo>
                <a:lnTo>
                  <a:pt x="32433" y="372"/>
                </a:lnTo>
                <a:close/>
                <a:moveTo>
                  <a:pt x="54068" y="168"/>
                </a:moveTo>
                <a:lnTo>
                  <a:pt x="54030" y="205"/>
                </a:lnTo>
                <a:lnTo>
                  <a:pt x="53974" y="223"/>
                </a:lnTo>
                <a:lnTo>
                  <a:pt x="53844" y="335"/>
                </a:lnTo>
                <a:lnTo>
                  <a:pt x="53714" y="466"/>
                </a:lnTo>
                <a:lnTo>
                  <a:pt x="53490" y="763"/>
                </a:lnTo>
                <a:lnTo>
                  <a:pt x="53360" y="950"/>
                </a:lnTo>
                <a:lnTo>
                  <a:pt x="53062" y="1266"/>
                </a:lnTo>
                <a:lnTo>
                  <a:pt x="52895" y="1452"/>
                </a:lnTo>
                <a:lnTo>
                  <a:pt x="52839" y="1527"/>
                </a:lnTo>
                <a:lnTo>
                  <a:pt x="52820" y="1564"/>
                </a:lnTo>
                <a:lnTo>
                  <a:pt x="52820" y="1620"/>
                </a:lnTo>
                <a:lnTo>
                  <a:pt x="52839" y="1694"/>
                </a:lnTo>
                <a:lnTo>
                  <a:pt x="52857" y="1713"/>
                </a:lnTo>
                <a:lnTo>
                  <a:pt x="52876" y="1732"/>
                </a:lnTo>
                <a:lnTo>
                  <a:pt x="52895" y="1732"/>
                </a:lnTo>
                <a:lnTo>
                  <a:pt x="52932" y="1694"/>
                </a:lnTo>
                <a:lnTo>
                  <a:pt x="53193" y="1434"/>
                </a:lnTo>
                <a:lnTo>
                  <a:pt x="53639" y="950"/>
                </a:lnTo>
                <a:lnTo>
                  <a:pt x="53863" y="689"/>
                </a:lnTo>
                <a:lnTo>
                  <a:pt x="54049" y="466"/>
                </a:lnTo>
                <a:lnTo>
                  <a:pt x="54161" y="279"/>
                </a:lnTo>
                <a:lnTo>
                  <a:pt x="54179" y="223"/>
                </a:lnTo>
                <a:lnTo>
                  <a:pt x="54161" y="186"/>
                </a:lnTo>
                <a:lnTo>
                  <a:pt x="54123" y="168"/>
                </a:lnTo>
                <a:close/>
                <a:moveTo>
                  <a:pt x="73579" y="354"/>
                </a:moveTo>
                <a:lnTo>
                  <a:pt x="73505" y="391"/>
                </a:lnTo>
                <a:lnTo>
                  <a:pt x="73393" y="466"/>
                </a:lnTo>
                <a:lnTo>
                  <a:pt x="73281" y="559"/>
                </a:lnTo>
                <a:lnTo>
                  <a:pt x="73170" y="670"/>
                </a:lnTo>
                <a:lnTo>
                  <a:pt x="72928" y="950"/>
                </a:lnTo>
                <a:lnTo>
                  <a:pt x="72723" y="1247"/>
                </a:lnTo>
                <a:lnTo>
                  <a:pt x="72537" y="1508"/>
                </a:lnTo>
                <a:lnTo>
                  <a:pt x="72425" y="1676"/>
                </a:lnTo>
                <a:lnTo>
                  <a:pt x="72406" y="1732"/>
                </a:lnTo>
                <a:lnTo>
                  <a:pt x="72686" y="1508"/>
                </a:lnTo>
                <a:lnTo>
                  <a:pt x="73151" y="1099"/>
                </a:lnTo>
                <a:lnTo>
                  <a:pt x="73393" y="875"/>
                </a:lnTo>
                <a:lnTo>
                  <a:pt x="73579" y="652"/>
                </a:lnTo>
                <a:lnTo>
                  <a:pt x="73710" y="503"/>
                </a:lnTo>
                <a:lnTo>
                  <a:pt x="73728" y="447"/>
                </a:lnTo>
                <a:lnTo>
                  <a:pt x="73728" y="391"/>
                </a:lnTo>
                <a:lnTo>
                  <a:pt x="73691" y="372"/>
                </a:lnTo>
                <a:lnTo>
                  <a:pt x="73672" y="354"/>
                </a:lnTo>
                <a:close/>
                <a:moveTo>
                  <a:pt x="76819" y="372"/>
                </a:moveTo>
                <a:lnTo>
                  <a:pt x="76707" y="391"/>
                </a:lnTo>
                <a:lnTo>
                  <a:pt x="76595" y="466"/>
                </a:lnTo>
                <a:lnTo>
                  <a:pt x="76484" y="540"/>
                </a:lnTo>
                <a:lnTo>
                  <a:pt x="76372" y="633"/>
                </a:lnTo>
                <a:lnTo>
                  <a:pt x="76167" y="857"/>
                </a:lnTo>
                <a:lnTo>
                  <a:pt x="76018" y="1043"/>
                </a:lnTo>
                <a:lnTo>
                  <a:pt x="75907" y="1210"/>
                </a:lnTo>
                <a:lnTo>
                  <a:pt x="75776" y="1452"/>
                </a:lnTo>
                <a:lnTo>
                  <a:pt x="75683" y="1657"/>
                </a:lnTo>
                <a:lnTo>
                  <a:pt x="75665" y="1732"/>
                </a:lnTo>
                <a:lnTo>
                  <a:pt x="75888" y="1490"/>
                </a:lnTo>
                <a:lnTo>
                  <a:pt x="76130" y="1266"/>
                </a:lnTo>
                <a:lnTo>
                  <a:pt x="76614" y="838"/>
                </a:lnTo>
                <a:lnTo>
                  <a:pt x="76744" y="708"/>
                </a:lnTo>
                <a:lnTo>
                  <a:pt x="76912" y="559"/>
                </a:lnTo>
                <a:lnTo>
                  <a:pt x="76968" y="466"/>
                </a:lnTo>
                <a:lnTo>
                  <a:pt x="76986" y="447"/>
                </a:lnTo>
                <a:lnTo>
                  <a:pt x="76986" y="410"/>
                </a:lnTo>
                <a:lnTo>
                  <a:pt x="76968" y="391"/>
                </a:lnTo>
                <a:lnTo>
                  <a:pt x="76931" y="372"/>
                </a:lnTo>
                <a:close/>
                <a:moveTo>
                  <a:pt x="83391" y="261"/>
                </a:moveTo>
                <a:lnTo>
                  <a:pt x="83298" y="298"/>
                </a:lnTo>
                <a:lnTo>
                  <a:pt x="83186" y="372"/>
                </a:lnTo>
                <a:lnTo>
                  <a:pt x="83075" y="466"/>
                </a:lnTo>
                <a:lnTo>
                  <a:pt x="82963" y="596"/>
                </a:lnTo>
                <a:lnTo>
                  <a:pt x="82702" y="875"/>
                </a:lnTo>
                <a:lnTo>
                  <a:pt x="82479" y="1192"/>
                </a:lnTo>
                <a:lnTo>
                  <a:pt x="82293" y="1471"/>
                </a:lnTo>
                <a:lnTo>
                  <a:pt x="82162" y="1657"/>
                </a:lnTo>
                <a:lnTo>
                  <a:pt x="82125" y="1732"/>
                </a:lnTo>
                <a:lnTo>
                  <a:pt x="82255" y="1657"/>
                </a:lnTo>
                <a:lnTo>
                  <a:pt x="82460" y="1490"/>
                </a:lnTo>
                <a:lnTo>
                  <a:pt x="82702" y="1285"/>
                </a:lnTo>
                <a:lnTo>
                  <a:pt x="82963" y="1061"/>
                </a:lnTo>
                <a:lnTo>
                  <a:pt x="83205" y="819"/>
                </a:lnTo>
                <a:lnTo>
                  <a:pt x="83391" y="614"/>
                </a:lnTo>
                <a:lnTo>
                  <a:pt x="83466" y="521"/>
                </a:lnTo>
                <a:lnTo>
                  <a:pt x="83521" y="428"/>
                </a:lnTo>
                <a:lnTo>
                  <a:pt x="83540" y="354"/>
                </a:lnTo>
                <a:lnTo>
                  <a:pt x="83521" y="317"/>
                </a:lnTo>
                <a:lnTo>
                  <a:pt x="83503" y="279"/>
                </a:lnTo>
                <a:lnTo>
                  <a:pt x="83466" y="261"/>
                </a:lnTo>
                <a:close/>
                <a:moveTo>
                  <a:pt x="31112" y="447"/>
                </a:moveTo>
                <a:lnTo>
                  <a:pt x="31056" y="466"/>
                </a:lnTo>
                <a:lnTo>
                  <a:pt x="31000" y="503"/>
                </a:lnTo>
                <a:lnTo>
                  <a:pt x="30925" y="577"/>
                </a:lnTo>
                <a:lnTo>
                  <a:pt x="30776" y="782"/>
                </a:lnTo>
                <a:lnTo>
                  <a:pt x="30627" y="1024"/>
                </a:lnTo>
                <a:lnTo>
                  <a:pt x="30385" y="1508"/>
                </a:lnTo>
                <a:lnTo>
                  <a:pt x="30255" y="1750"/>
                </a:lnTo>
                <a:lnTo>
                  <a:pt x="30460" y="1527"/>
                </a:lnTo>
                <a:lnTo>
                  <a:pt x="30814" y="1136"/>
                </a:lnTo>
                <a:lnTo>
                  <a:pt x="30981" y="912"/>
                </a:lnTo>
                <a:lnTo>
                  <a:pt x="31112" y="708"/>
                </a:lnTo>
                <a:lnTo>
                  <a:pt x="31167" y="633"/>
                </a:lnTo>
                <a:lnTo>
                  <a:pt x="31186" y="559"/>
                </a:lnTo>
                <a:lnTo>
                  <a:pt x="31186" y="503"/>
                </a:lnTo>
                <a:lnTo>
                  <a:pt x="31167" y="466"/>
                </a:lnTo>
                <a:lnTo>
                  <a:pt x="31112" y="447"/>
                </a:lnTo>
                <a:close/>
                <a:moveTo>
                  <a:pt x="44200" y="298"/>
                </a:moveTo>
                <a:lnTo>
                  <a:pt x="44107" y="354"/>
                </a:lnTo>
                <a:lnTo>
                  <a:pt x="44014" y="428"/>
                </a:lnTo>
                <a:lnTo>
                  <a:pt x="43921" y="521"/>
                </a:lnTo>
                <a:lnTo>
                  <a:pt x="43828" y="633"/>
                </a:lnTo>
                <a:lnTo>
                  <a:pt x="43623" y="912"/>
                </a:lnTo>
                <a:lnTo>
                  <a:pt x="43455" y="1210"/>
                </a:lnTo>
                <a:lnTo>
                  <a:pt x="43306" y="1471"/>
                </a:lnTo>
                <a:lnTo>
                  <a:pt x="43157" y="1750"/>
                </a:lnTo>
                <a:lnTo>
                  <a:pt x="43809" y="1043"/>
                </a:lnTo>
                <a:lnTo>
                  <a:pt x="44200" y="577"/>
                </a:lnTo>
                <a:lnTo>
                  <a:pt x="44312" y="410"/>
                </a:lnTo>
                <a:lnTo>
                  <a:pt x="44349" y="354"/>
                </a:lnTo>
                <a:lnTo>
                  <a:pt x="44330" y="335"/>
                </a:lnTo>
                <a:lnTo>
                  <a:pt x="44312" y="317"/>
                </a:lnTo>
                <a:lnTo>
                  <a:pt x="44274" y="298"/>
                </a:lnTo>
                <a:close/>
                <a:moveTo>
                  <a:pt x="75627" y="447"/>
                </a:moveTo>
                <a:lnTo>
                  <a:pt x="75571" y="466"/>
                </a:lnTo>
                <a:lnTo>
                  <a:pt x="75497" y="503"/>
                </a:lnTo>
                <a:lnTo>
                  <a:pt x="75441" y="577"/>
                </a:lnTo>
                <a:lnTo>
                  <a:pt x="75292" y="782"/>
                </a:lnTo>
                <a:lnTo>
                  <a:pt x="75143" y="1024"/>
                </a:lnTo>
                <a:lnTo>
                  <a:pt x="74883" y="1508"/>
                </a:lnTo>
                <a:lnTo>
                  <a:pt x="74752" y="1750"/>
                </a:lnTo>
                <a:lnTo>
                  <a:pt x="74957" y="1527"/>
                </a:lnTo>
                <a:lnTo>
                  <a:pt x="75311" y="1136"/>
                </a:lnTo>
                <a:lnTo>
                  <a:pt x="75478" y="912"/>
                </a:lnTo>
                <a:lnTo>
                  <a:pt x="75609" y="708"/>
                </a:lnTo>
                <a:lnTo>
                  <a:pt x="75665" y="633"/>
                </a:lnTo>
                <a:lnTo>
                  <a:pt x="75683" y="559"/>
                </a:lnTo>
                <a:lnTo>
                  <a:pt x="75702" y="503"/>
                </a:lnTo>
                <a:lnTo>
                  <a:pt x="75665" y="466"/>
                </a:lnTo>
                <a:lnTo>
                  <a:pt x="75627" y="447"/>
                </a:lnTo>
                <a:close/>
                <a:moveTo>
                  <a:pt x="30255" y="1750"/>
                </a:moveTo>
                <a:lnTo>
                  <a:pt x="30255" y="1750"/>
                </a:lnTo>
                <a:lnTo>
                  <a:pt x="30255" y="1750"/>
                </a:lnTo>
                <a:close/>
                <a:moveTo>
                  <a:pt x="74752" y="1750"/>
                </a:moveTo>
                <a:lnTo>
                  <a:pt x="74752" y="1750"/>
                </a:lnTo>
                <a:lnTo>
                  <a:pt x="74752" y="1750"/>
                </a:lnTo>
                <a:close/>
                <a:moveTo>
                  <a:pt x="92290" y="298"/>
                </a:moveTo>
                <a:lnTo>
                  <a:pt x="92216" y="317"/>
                </a:lnTo>
                <a:lnTo>
                  <a:pt x="92123" y="354"/>
                </a:lnTo>
                <a:lnTo>
                  <a:pt x="92030" y="410"/>
                </a:lnTo>
                <a:lnTo>
                  <a:pt x="91769" y="596"/>
                </a:lnTo>
                <a:lnTo>
                  <a:pt x="91471" y="819"/>
                </a:lnTo>
                <a:lnTo>
                  <a:pt x="91192" y="1080"/>
                </a:lnTo>
                <a:lnTo>
                  <a:pt x="90931" y="1322"/>
                </a:lnTo>
                <a:lnTo>
                  <a:pt x="90633" y="1620"/>
                </a:lnTo>
                <a:lnTo>
                  <a:pt x="90596" y="1676"/>
                </a:lnTo>
                <a:lnTo>
                  <a:pt x="90578" y="1713"/>
                </a:lnTo>
                <a:lnTo>
                  <a:pt x="90596" y="1732"/>
                </a:lnTo>
                <a:lnTo>
                  <a:pt x="90615" y="1750"/>
                </a:lnTo>
                <a:lnTo>
                  <a:pt x="90689" y="1732"/>
                </a:lnTo>
                <a:lnTo>
                  <a:pt x="90820" y="1676"/>
                </a:lnTo>
                <a:lnTo>
                  <a:pt x="91006" y="1583"/>
                </a:lnTo>
                <a:lnTo>
                  <a:pt x="91024" y="1564"/>
                </a:lnTo>
                <a:lnTo>
                  <a:pt x="90969" y="1583"/>
                </a:lnTo>
                <a:lnTo>
                  <a:pt x="91118" y="1490"/>
                </a:lnTo>
                <a:lnTo>
                  <a:pt x="91266" y="1378"/>
                </a:lnTo>
                <a:lnTo>
                  <a:pt x="91397" y="1247"/>
                </a:lnTo>
                <a:lnTo>
                  <a:pt x="91527" y="1136"/>
                </a:lnTo>
                <a:lnTo>
                  <a:pt x="91732" y="987"/>
                </a:lnTo>
                <a:lnTo>
                  <a:pt x="92030" y="763"/>
                </a:lnTo>
                <a:lnTo>
                  <a:pt x="92179" y="633"/>
                </a:lnTo>
                <a:lnTo>
                  <a:pt x="92290" y="521"/>
                </a:lnTo>
                <a:lnTo>
                  <a:pt x="92328" y="466"/>
                </a:lnTo>
                <a:lnTo>
                  <a:pt x="92346" y="410"/>
                </a:lnTo>
                <a:lnTo>
                  <a:pt x="92365" y="372"/>
                </a:lnTo>
                <a:lnTo>
                  <a:pt x="92346" y="335"/>
                </a:lnTo>
                <a:lnTo>
                  <a:pt x="92290" y="298"/>
                </a:lnTo>
                <a:close/>
                <a:moveTo>
                  <a:pt x="25675" y="298"/>
                </a:moveTo>
                <a:lnTo>
                  <a:pt x="25638" y="317"/>
                </a:lnTo>
                <a:lnTo>
                  <a:pt x="25526" y="410"/>
                </a:lnTo>
                <a:lnTo>
                  <a:pt x="25433" y="521"/>
                </a:lnTo>
                <a:lnTo>
                  <a:pt x="25340" y="670"/>
                </a:lnTo>
                <a:lnTo>
                  <a:pt x="25154" y="968"/>
                </a:lnTo>
                <a:lnTo>
                  <a:pt x="25042" y="1154"/>
                </a:lnTo>
                <a:lnTo>
                  <a:pt x="24856" y="1527"/>
                </a:lnTo>
                <a:lnTo>
                  <a:pt x="24763" y="1732"/>
                </a:lnTo>
                <a:lnTo>
                  <a:pt x="24763" y="1769"/>
                </a:lnTo>
                <a:lnTo>
                  <a:pt x="24781" y="1750"/>
                </a:lnTo>
                <a:lnTo>
                  <a:pt x="25042" y="1471"/>
                </a:lnTo>
                <a:lnTo>
                  <a:pt x="25247" y="1229"/>
                </a:lnTo>
                <a:lnTo>
                  <a:pt x="25470" y="968"/>
                </a:lnTo>
                <a:lnTo>
                  <a:pt x="25638" y="726"/>
                </a:lnTo>
                <a:lnTo>
                  <a:pt x="25768" y="503"/>
                </a:lnTo>
                <a:lnTo>
                  <a:pt x="25805" y="428"/>
                </a:lnTo>
                <a:lnTo>
                  <a:pt x="25805" y="354"/>
                </a:lnTo>
                <a:lnTo>
                  <a:pt x="25768" y="317"/>
                </a:lnTo>
                <a:lnTo>
                  <a:pt x="25712" y="298"/>
                </a:lnTo>
                <a:close/>
                <a:moveTo>
                  <a:pt x="26848" y="298"/>
                </a:moveTo>
                <a:lnTo>
                  <a:pt x="26755" y="354"/>
                </a:lnTo>
                <a:lnTo>
                  <a:pt x="26643" y="466"/>
                </a:lnTo>
                <a:lnTo>
                  <a:pt x="26531" y="596"/>
                </a:lnTo>
                <a:lnTo>
                  <a:pt x="26327" y="875"/>
                </a:lnTo>
                <a:lnTo>
                  <a:pt x="26215" y="1043"/>
                </a:lnTo>
                <a:lnTo>
                  <a:pt x="26122" y="1210"/>
                </a:lnTo>
                <a:lnTo>
                  <a:pt x="25973" y="1490"/>
                </a:lnTo>
                <a:lnTo>
                  <a:pt x="25880" y="1713"/>
                </a:lnTo>
                <a:lnTo>
                  <a:pt x="25861" y="1769"/>
                </a:lnTo>
                <a:lnTo>
                  <a:pt x="25880" y="1769"/>
                </a:lnTo>
                <a:lnTo>
                  <a:pt x="26103" y="1527"/>
                </a:lnTo>
                <a:lnTo>
                  <a:pt x="26513" y="1061"/>
                </a:lnTo>
                <a:lnTo>
                  <a:pt x="26699" y="819"/>
                </a:lnTo>
                <a:lnTo>
                  <a:pt x="26848" y="596"/>
                </a:lnTo>
                <a:lnTo>
                  <a:pt x="26904" y="503"/>
                </a:lnTo>
                <a:lnTo>
                  <a:pt x="26941" y="410"/>
                </a:lnTo>
                <a:lnTo>
                  <a:pt x="26941" y="354"/>
                </a:lnTo>
                <a:lnTo>
                  <a:pt x="26922" y="317"/>
                </a:lnTo>
                <a:lnTo>
                  <a:pt x="26885" y="298"/>
                </a:lnTo>
                <a:close/>
                <a:moveTo>
                  <a:pt x="70172" y="298"/>
                </a:moveTo>
                <a:lnTo>
                  <a:pt x="70135" y="317"/>
                </a:lnTo>
                <a:lnTo>
                  <a:pt x="70042" y="410"/>
                </a:lnTo>
                <a:lnTo>
                  <a:pt x="69930" y="521"/>
                </a:lnTo>
                <a:lnTo>
                  <a:pt x="69837" y="670"/>
                </a:lnTo>
                <a:lnTo>
                  <a:pt x="69651" y="968"/>
                </a:lnTo>
                <a:lnTo>
                  <a:pt x="69539" y="1154"/>
                </a:lnTo>
                <a:lnTo>
                  <a:pt x="69353" y="1527"/>
                </a:lnTo>
                <a:lnTo>
                  <a:pt x="69279" y="1732"/>
                </a:lnTo>
                <a:lnTo>
                  <a:pt x="69260" y="1769"/>
                </a:lnTo>
                <a:lnTo>
                  <a:pt x="69297" y="1750"/>
                </a:lnTo>
                <a:lnTo>
                  <a:pt x="69558" y="1471"/>
                </a:lnTo>
                <a:lnTo>
                  <a:pt x="69763" y="1229"/>
                </a:lnTo>
                <a:lnTo>
                  <a:pt x="69967" y="968"/>
                </a:lnTo>
                <a:lnTo>
                  <a:pt x="70154" y="726"/>
                </a:lnTo>
                <a:lnTo>
                  <a:pt x="70265" y="503"/>
                </a:lnTo>
                <a:lnTo>
                  <a:pt x="70303" y="428"/>
                </a:lnTo>
                <a:lnTo>
                  <a:pt x="70303" y="354"/>
                </a:lnTo>
                <a:lnTo>
                  <a:pt x="70284" y="317"/>
                </a:lnTo>
                <a:lnTo>
                  <a:pt x="70209" y="298"/>
                </a:lnTo>
                <a:close/>
                <a:moveTo>
                  <a:pt x="71345" y="298"/>
                </a:moveTo>
                <a:lnTo>
                  <a:pt x="71252" y="354"/>
                </a:lnTo>
                <a:lnTo>
                  <a:pt x="71140" y="466"/>
                </a:lnTo>
                <a:lnTo>
                  <a:pt x="71029" y="596"/>
                </a:lnTo>
                <a:lnTo>
                  <a:pt x="70842" y="875"/>
                </a:lnTo>
                <a:lnTo>
                  <a:pt x="70731" y="1043"/>
                </a:lnTo>
                <a:lnTo>
                  <a:pt x="70619" y="1210"/>
                </a:lnTo>
                <a:lnTo>
                  <a:pt x="70489" y="1490"/>
                </a:lnTo>
                <a:lnTo>
                  <a:pt x="70377" y="1713"/>
                </a:lnTo>
                <a:lnTo>
                  <a:pt x="70358" y="1769"/>
                </a:lnTo>
                <a:lnTo>
                  <a:pt x="70377" y="1769"/>
                </a:lnTo>
                <a:lnTo>
                  <a:pt x="70600" y="1527"/>
                </a:lnTo>
                <a:lnTo>
                  <a:pt x="71010" y="1061"/>
                </a:lnTo>
                <a:lnTo>
                  <a:pt x="71196" y="819"/>
                </a:lnTo>
                <a:lnTo>
                  <a:pt x="71364" y="596"/>
                </a:lnTo>
                <a:lnTo>
                  <a:pt x="71401" y="503"/>
                </a:lnTo>
                <a:lnTo>
                  <a:pt x="71438" y="410"/>
                </a:lnTo>
                <a:lnTo>
                  <a:pt x="71457" y="354"/>
                </a:lnTo>
                <a:lnTo>
                  <a:pt x="71420" y="317"/>
                </a:lnTo>
                <a:lnTo>
                  <a:pt x="71401" y="298"/>
                </a:lnTo>
                <a:close/>
                <a:moveTo>
                  <a:pt x="82274" y="521"/>
                </a:moveTo>
                <a:lnTo>
                  <a:pt x="82218" y="540"/>
                </a:lnTo>
                <a:lnTo>
                  <a:pt x="82162" y="559"/>
                </a:lnTo>
                <a:lnTo>
                  <a:pt x="82032" y="614"/>
                </a:lnTo>
                <a:lnTo>
                  <a:pt x="81902" y="726"/>
                </a:lnTo>
                <a:lnTo>
                  <a:pt x="81641" y="931"/>
                </a:lnTo>
                <a:lnTo>
                  <a:pt x="81511" y="1061"/>
                </a:lnTo>
                <a:lnTo>
                  <a:pt x="81324" y="1266"/>
                </a:lnTo>
                <a:lnTo>
                  <a:pt x="81231" y="1378"/>
                </a:lnTo>
                <a:lnTo>
                  <a:pt x="81194" y="1434"/>
                </a:lnTo>
                <a:lnTo>
                  <a:pt x="81175" y="1471"/>
                </a:lnTo>
                <a:lnTo>
                  <a:pt x="81157" y="1527"/>
                </a:lnTo>
                <a:lnTo>
                  <a:pt x="81138" y="1657"/>
                </a:lnTo>
                <a:lnTo>
                  <a:pt x="81138" y="1713"/>
                </a:lnTo>
                <a:lnTo>
                  <a:pt x="81138" y="1750"/>
                </a:lnTo>
                <a:lnTo>
                  <a:pt x="81157" y="1769"/>
                </a:lnTo>
                <a:lnTo>
                  <a:pt x="81175" y="1750"/>
                </a:lnTo>
                <a:lnTo>
                  <a:pt x="81250" y="1694"/>
                </a:lnTo>
                <a:lnTo>
                  <a:pt x="81846" y="1117"/>
                </a:lnTo>
                <a:lnTo>
                  <a:pt x="82199" y="763"/>
                </a:lnTo>
                <a:lnTo>
                  <a:pt x="82311" y="633"/>
                </a:lnTo>
                <a:lnTo>
                  <a:pt x="82330" y="596"/>
                </a:lnTo>
                <a:lnTo>
                  <a:pt x="82330" y="559"/>
                </a:lnTo>
                <a:lnTo>
                  <a:pt x="82311" y="540"/>
                </a:lnTo>
                <a:lnTo>
                  <a:pt x="82274" y="521"/>
                </a:lnTo>
                <a:close/>
                <a:moveTo>
                  <a:pt x="89889" y="428"/>
                </a:moveTo>
                <a:lnTo>
                  <a:pt x="89796" y="466"/>
                </a:lnTo>
                <a:lnTo>
                  <a:pt x="89703" y="540"/>
                </a:lnTo>
                <a:lnTo>
                  <a:pt x="89591" y="633"/>
                </a:lnTo>
                <a:lnTo>
                  <a:pt x="89461" y="745"/>
                </a:lnTo>
                <a:lnTo>
                  <a:pt x="89218" y="1024"/>
                </a:lnTo>
                <a:lnTo>
                  <a:pt x="88995" y="1322"/>
                </a:lnTo>
                <a:lnTo>
                  <a:pt x="88809" y="1583"/>
                </a:lnTo>
                <a:lnTo>
                  <a:pt x="88697" y="1732"/>
                </a:lnTo>
                <a:lnTo>
                  <a:pt x="88697" y="1769"/>
                </a:lnTo>
                <a:lnTo>
                  <a:pt x="88716" y="1769"/>
                </a:lnTo>
                <a:lnTo>
                  <a:pt x="88995" y="1545"/>
                </a:lnTo>
                <a:lnTo>
                  <a:pt x="89461" y="1154"/>
                </a:lnTo>
                <a:lnTo>
                  <a:pt x="89684" y="950"/>
                </a:lnTo>
                <a:lnTo>
                  <a:pt x="89870" y="763"/>
                </a:lnTo>
                <a:lnTo>
                  <a:pt x="89982" y="596"/>
                </a:lnTo>
                <a:lnTo>
                  <a:pt x="90019" y="540"/>
                </a:lnTo>
                <a:lnTo>
                  <a:pt x="90019" y="484"/>
                </a:lnTo>
                <a:lnTo>
                  <a:pt x="89982" y="447"/>
                </a:lnTo>
                <a:lnTo>
                  <a:pt x="89963" y="428"/>
                </a:lnTo>
                <a:close/>
                <a:moveTo>
                  <a:pt x="88772" y="596"/>
                </a:moveTo>
                <a:lnTo>
                  <a:pt x="88660" y="652"/>
                </a:lnTo>
                <a:lnTo>
                  <a:pt x="88548" y="726"/>
                </a:lnTo>
                <a:lnTo>
                  <a:pt x="88437" y="838"/>
                </a:lnTo>
                <a:lnTo>
                  <a:pt x="88232" y="1080"/>
                </a:lnTo>
                <a:lnTo>
                  <a:pt x="88101" y="1229"/>
                </a:lnTo>
                <a:lnTo>
                  <a:pt x="87804" y="1564"/>
                </a:lnTo>
                <a:lnTo>
                  <a:pt x="87655" y="1732"/>
                </a:lnTo>
                <a:lnTo>
                  <a:pt x="87636" y="1787"/>
                </a:lnTo>
                <a:lnTo>
                  <a:pt x="87673" y="1787"/>
                </a:lnTo>
                <a:lnTo>
                  <a:pt x="87952" y="1601"/>
                </a:lnTo>
                <a:lnTo>
                  <a:pt x="88176" y="1452"/>
                </a:lnTo>
                <a:lnTo>
                  <a:pt x="88418" y="1266"/>
                </a:lnTo>
                <a:lnTo>
                  <a:pt x="88641" y="1061"/>
                </a:lnTo>
                <a:lnTo>
                  <a:pt x="88809" y="875"/>
                </a:lnTo>
                <a:lnTo>
                  <a:pt x="88846" y="801"/>
                </a:lnTo>
                <a:lnTo>
                  <a:pt x="88883" y="726"/>
                </a:lnTo>
                <a:lnTo>
                  <a:pt x="88883" y="652"/>
                </a:lnTo>
                <a:lnTo>
                  <a:pt x="88846" y="614"/>
                </a:lnTo>
                <a:lnTo>
                  <a:pt x="88809" y="596"/>
                </a:lnTo>
                <a:close/>
                <a:moveTo>
                  <a:pt x="27984" y="447"/>
                </a:moveTo>
                <a:lnTo>
                  <a:pt x="27928" y="466"/>
                </a:lnTo>
                <a:lnTo>
                  <a:pt x="27779" y="521"/>
                </a:lnTo>
                <a:lnTo>
                  <a:pt x="27611" y="614"/>
                </a:lnTo>
                <a:lnTo>
                  <a:pt x="27462" y="726"/>
                </a:lnTo>
                <a:lnTo>
                  <a:pt x="27332" y="838"/>
                </a:lnTo>
                <a:lnTo>
                  <a:pt x="27164" y="987"/>
                </a:lnTo>
                <a:lnTo>
                  <a:pt x="26997" y="1210"/>
                </a:lnTo>
                <a:lnTo>
                  <a:pt x="26922" y="1341"/>
                </a:lnTo>
                <a:lnTo>
                  <a:pt x="26885" y="1415"/>
                </a:lnTo>
                <a:lnTo>
                  <a:pt x="26885" y="1434"/>
                </a:lnTo>
                <a:lnTo>
                  <a:pt x="26829" y="1620"/>
                </a:lnTo>
                <a:lnTo>
                  <a:pt x="26829" y="1732"/>
                </a:lnTo>
                <a:lnTo>
                  <a:pt x="26829" y="1806"/>
                </a:lnTo>
                <a:lnTo>
                  <a:pt x="26829" y="1825"/>
                </a:lnTo>
                <a:lnTo>
                  <a:pt x="26848" y="1825"/>
                </a:lnTo>
                <a:lnTo>
                  <a:pt x="26885" y="1806"/>
                </a:lnTo>
                <a:lnTo>
                  <a:pt x="26922" y="1769"/>
                </a:lnTo>
                <a:lnTo>
                  <a:pt x="27146" y="1527"/>
                </a:lnTo>
                <a:lnTo>
                  <a:pt x="27555" y="1117"/>
                </a:lnTo>
                <a:lnTo>
                  <a:pt x="27946" y="726"/>
                </a:lnTo>
                <a:lnTo>
                  <a:pt x="28058" y="577"/>
                </a:lnTo>
                <a:lnTo>
                  <a:pt x="28114" y="521"/>
                </a:lnTo>
                <a:lnTo>
                  <a:pt x="28077" y="484"/>
                </a:lnTo>
                <a:lnTo>
                  <a:pt x="28040" y="447"/>
                </a:lnTo>
                <a:close/>
                <a:moveTo>
                  <a:pt x="72481" y="447"/>
                </a:moveTo>
                <a:lnTo>
                  <a:pt x="72425" y="466"/>
                </a:lnTo>
                <a:lnTo>
                  <a:pt x="72276" y="521"/>
                </a:lnTo>
                <a:lnTo>
                  <a:pt x="72127" y="614"/>
                </a:lnTo>
                <a:lnTo>
                  <a:pt x="71960" y="726"/>
                </a:lnTo>
                <a:lnTo>
                  <a:pt x="71829" y="838"/>
                </a:lnTo>
                <a:lnTo>
                  <a:pt x="71662" y="987"/>
                </a:lnTo>
                <a:lnTo>
                  <a:pt x="71494" y="1210"/>
                </a:lnTo>
                <a:lnTo>
                  <a:pt x="71420" y="1341"/>
                </a:lnTo>
                <a:lnTo>
                  <a:pt x="71382" y="1452"/>
                </a:lnTo>
                <a:lnTo>
                  <a:pt x="71382" y="1434"/>
                </a:lnTo>
                <a:lnTo>
                  <a:pt x="71345" y="1620"/>
                </a:lnTo>
                <a:lnTo>
                  <a:pt x="71327" y="1732"/>
                </a:lnTo>
                <a:lnTo>
                  <a:pt x="71327" y="1806"/>
                </a:lnTo>
                <a:lnTo>
                  <a:pt x="71345" y="1825"/>
                </a:lnTo>
                <a:lnTo>
                  <a:pt x="71364" y="1825"/>
                </a:lnTo>
                <a:lnTo>
                  <a:pt x="71382" y="1806"/>
                </a:lnTo>
                <a:lnTo>
                  <a:pt x="71420" y="1769"/>
                </a:lnTo>
                <a:lnTo>
                  <a:pt x="71643" y="1527"/>
                </a:lnTo>
                <a:lnTo>
                  <a:pt x="72053" y="1117"/>
                </a:lnTo>
                <a:lnTo>
                  <a:pt x="72444" y="726"/>
                </a:lnTo>
                <a:lnTo>
                  <a:pt x="72574" y="577"/>
                </a:lnTo>
                <a:lnTo>
                  <a:pt x="72611" y="521"/>
                </a:lnTo>
                <a:lnTo>
                  <a:pt x="72574" y="484"/>
                </a:lnTo>
                <a:lnTo>
                  <a:pt x="72537" y="447"/>
                </a:lnTo>
                <a:close/>
                <a:moveTo>
                  <a:pt x="84564" y="354"/>
                </a:moveTo>
                <a:lnTo>
                  <a:pt x="84490" y="372"/>
                </a:lnTo>
                <a:lnTo>
                  <a:pt x="84341" y="466"/>
                </a:lnTo>
                <a:lnTo>
                  <a:pt x="84173" y="577"/>
                </a:lnTo>
                <a:lnTo>
                  <a:pt x="83856" y="838"/>
                </a:lnTo>
                <a:lnTo>
                  <a:pt x="83689" y="1024"/>
                </a:lnTo>
                <a:lnTo>
                  <a:pt x="83521" y="1210"/>
                </a:lnTo>
                <a:lnTo>
                  <a:pt x="83335" y="1490"/>
                </a:lnTo>
                <a:lnTo>
                  <a:pt x="83205" y="1732"/>
                </a:lnTo>
                <a:lnTo>
                  <a:pt x="83168" y="1825"/>
                </a:lnTo>
                <a:lnTo>
                  <a:pt x="83466" y="1564"/>
                </a:lnTo>
                <a:lnTo>
                  <a:pt x="84005" y="1117"/>
                </a:lnTo>
                <a:lnTo>
                  <a:pt x="84285" y="875"/>
                </a:lnTo>
                <a:lnTo>
                  <a:pt x="84508" y="652"/>
                </a:lnTo>
                <a:lnTo>
                  <a:pt x="84657" y="484"/>
                </a:lnTo>
                <a:lnTo>
                  <a:pt x="84694" y="428"/>
                </a:lnTo>
                <a:lnTo>
                  <a:pt x="84694" y="391"/>
                </a:lnTo>
                <a:lnTo>
                  <a:pt x="84657" y="354"/>
                </a:lnTo>
                <a:close/>
                <a:moveTo>
                  <a:pt x="85607" y="391"/>
                </a:moveTo>
                <a:lnTo>
                  <a:pt x="85569" y="428"/>
                </a:lnTo>
                <a:lnTo>
                  <a:pt x="85402" y="596"/>
                </a:lnTo>
                <a:lnTo>
                  <a:pt x="84955" y="1080"/>
                </a:lnTo>
                <a:lnTo>
                  <a:pt x="84527" y="1601"/>
                </a:lnTo>
                <a:lnTo>
                  <a:pt x="84341" y="1825"/>
                </a:lnTo>
                <a:lnTo>
                  <a:pt x="84471" y="1750"/>
                </a:lnTo>
                <a:lnTo>
                  <a:pt x="84694" y="1620"/>
                </a:lnTo>
                <a:lnTo>
                  <a:pt x="84974" y="1415"/>
                </a:lnTo>
                <a:lnTo>
                  <a:pt x="85253" y="1192"/>
                </a:lnTo>
                <a:lnTo>
                  <a:pt x="85495" y="950"/>
                </a:lnTo>
                <a:lnTo>
                  <a:pt x="85588" y="838"/>
                </a:lnTo>
                <a:lnTo>
                  <a:pt x="85662" y="726"/>
                </a:lnTo>
                <a:lnTo>
                  <a:pt x="85718" y="633"/>
                </a:lnTo>
                <a:lnTo>
                  <a:pt x="85737" y="540"/>
                </a:lnTo>
                <a:lnTo>
                  <a:pt x="85718" y="447"/>
                </a:lnTo>
                <a:lnTo>
                  <a:pt x="85644" y="391"/>
                </a:lnTo>
                <a:close/>
                <a:moveTo>
                  <a:pt x="81213" y="391"/>
                </a:moveTo>
                <a:lnTo>
                  <a:pt x="81157" y="410"/>
                </a:lnTo>
                <a:lnTo>
                  <a:pt x="81101" y="447"/>
                </a:lnTo>
                <a:lnTo>
                  <a:pt x="80971" y="540"/>
                </a:lnTo>
                <a:lnTo>
                  <a:pt x="80822" y="689"/>
                </a:lnTo>
                <a:lnTo>
                  <a:pt x="80561" y="968"/>
                </a:lnTo>
                <a:lnTo>
                  <a:pt x="80412" y="1136"/>
                </a:lnTo>
                <a:lnTo>
                  <a:pt x="80207" y="1359"/>
                </a:lnTo>
                <a:lnTo>
                  <a:pt x="80114" y="1490"/>
                </a:lnTo>
                <a:lnTo>
                  <a:pt x="80040" y="1620"/>
                </a:lnTo>
                <a:lnTo>
                  <a:pt x="80040" y="1601"/>
                </a:lnTo>
                <a:lnTo>
                  <a:pt x="79984" y="1732"/>
                </a:lnTo>
                <a:lnTo>
                  <a:pt x="79965" y="1806"/>
                </a:lnTo>
                <a:lnTo>
                  <a:pt x="79965" y="1843"/>
                </a:lnTo>
                <a:lnTo>
                  <a:pt x="79965" y="1862"/>
                </a:lnTo>
                <a:lnTo>
                  <a:pt x="79984" y="1862"/>
                </a:lnTo>
                <a:lnTo>
                  <a:pt x="80040" y="1825"/>
                </a:lnTo>
                <a:lnTo>
                  <a:pt x="80300" y="1564"/>
                </a:lnTo>
                <a:lnTo>
                  <a:pt x="80747" y="1117"/>
                </a:lnTo>
                <a:lnTo>
                  <a:pt x="80971" y="875"/>
                </a:lnTo>
                <a:lnTo>
                  <a:pt x="81157" y="652"/>
                </a:lnTo>
                <a:lnTo>
                  <a:pt x="81287" y="503"/>
                </a:lnTo>
                <a:lnTo>
                  <a:pt x="81306" y="447"/>
                </a:lnTo>
                <a:lnTo>
                  <a:pt x="81306" y="410"/>
                </a:lnTo>
                <a:lnTo>
                  <a:pt x="81269" y="391"/>
                </a:lnTo>
                <a:close/>
                <a:moveTo>
                  <a:pt x="1527" y="298"/>
                </a:moveTo>
                <a:lnTo>
                  <a:pt x="1472" y="317"/>
                </a:lnTo>
                <a:lnTo>
                  <a:pt x="1378" y="372"/>
                </a:lnTo>
                <a:lnTo>
                  <a:pt x="1285" y="484"/>
                </a:lnTo>
                <a:lnTo>
                  <a:pt x="1174" y="633"/>
                </a:lnTo>
                <a:lnTo>
                  <a:pt x="969" y="931"/>
                </a:lnTo>
                <a:lnTo>
                  <a:pt x="857" y="1099"/>
                </a:lnTo>
                <a:lnTo>
                  <a:pt x="783" y="1266"/>
                </a:lnTo>
                <a:lnTo>
                  <a:pt x="652" y="1583"/>
                </a:lnTo>
                <a:lnTo>
                  <a:pt x="597" y="1713"/>
                </a:lnTo>
                <a:lnTo>
                  <a:pt x="559" y="1825"/>
                </a:lnTo>
                <a:lnTo>
                  <a:pt x="559" y="1862"/>
                </a:lnTo>
                <a:lnTo>
                  <a:pt x="578" y="1880"/>
                </a:lnTo>
                <a:lnTo>
                  <a:pt x="597" y="1880"/>
                </a:lnTo>
                <a:lnTo>
                  <a:pt x="634" y="1843"/>
                </a:lnTo>
                <a:lnTo>
                  <a:pt x="857" y="1583"/>
                </a:lnTo>
                <a:lnTo>
                  <a:pt x="1043" y="1359"/>
                </a:lnTo>
                <a:lnTo>
                  <a:pt x="1230" y="1117"/>
                </a:lnTo>
                <a:lnTo>
                  <a:pt x="1397" y="857"/>
                </a:lnTo>
                <a:lnTo>
                  <a:pt x="1509" y="614"/>
                </a:lnTo>
                <a:lnTo>
                  <a:pt x="1565" y="521"/>
                </a:lnTo>
                <a:lnTo>
                  <a:pt x="1583" y="428"/>
                </a:lnTo>
                <a:lnTo>
                  <a:pt x="1583" y="372"/>
                </a:lnTo>
                <a:lnTo>
                  <a:pt x="1546" y="317"/>
                </a:lnTo>
                <a:lnTo>
                  <a:pt x="1527" y="298"/>
                </a:lnTo>
                <a:close/>
                <a:moveTo>
                  <a:pt x="30255" y="466"/>
                </a:moveTo>
                <a:lnTo>
                  <a:pt x="30162" y="521"/>
                </a:lnTo>
                <a:lnTo>
                  <a:pt x="30050" y="614"/>
                </a:lnTo>
                <a:lnTo>
                  <a:pt x="29827" y="801"/>
                </a:lnTo>
                <a:lnTo>
                  <a:pt x="29734" y="912"/>
                </a:lnTo>
                <a:lnTo>
                  <a:pt x="29529" y="1117"/>
                </a:lnTo>
                <a:lnTo>
                  <a:pt x="29231" y="1415"/>
                </a:lnTo>
                <a:lnTo>
                  <a:pt x="29101" y="1583"/>
                </a:lnTo>
                <a:lnTo>
                  <a:pt x="28989" y="1732"/>
                </a:lnTo>
                <a:lnTo>
                  <a:pt x="28933" y="1843"/>
                </a:lnTo>
                <a:lnTo>
                  <a:pt x="28915" y="1880"/>
                </a:lnTo>
                <a:lnTo>
                  <a:pt x="28933" y="1918"/>
                </a:lnTo>
                <a:lnTo>
                  <a:pt x="28970" y="1936"/>
                </a:lnTo>
                <a:lnTo>
                  <a:pt x="29045" y="1918"/>
                </a:lnTo>
                <a:lnTo>
                  <a:pt x="29119" y="1880"/>
                </a:lnTo>
                <a:lnTo>
                  <a:pt x="29212" y="1825"/>
                </a:lnTo>
                <a:lnTo>
                  <a:pt x="29436" y="1638"/>
                </a:lnTo>
                <a:lnTo>
                  <a:pt x="29678" y="1396"/>
                </a:lnTo>
                <a:lnTo>
                  <a:pt x="29920" y="1136"/>
                </a:lnTo>
                <a:lnTo>
                  <a:pt x="30125" y="894"/>
                </a:lnTo>
                <a:lnTo>
                  <a:pt x="30255" y="670"/>
                </a:lnTo>
                <a:lnTo>
                  <a:pt x="30311" y="596"/>
                </a:lnTo>
                <a:lnTo>
                  <a:pt x="30330" y="540"/>
                </a:lnTo>
                <a:lnTo>
                  <a:pt x="30330" y="484"/>
                </a:lnTo>
                <a:lnTo>
                  <a:pt x="30311" y="466"/>
                </a:lnTo>
                <a:close/>
                <a:moveTo>
                  <a:pt x="74752" y="466"/>
                </a:moveTo>
                <a:lnTo>
                  <a:pt x="74659" y="521"/>
                </a:lnTo>
                <a:lnTo>
                  <a:pt x="74547" y="614"/>
                </a:lnTo>
                <a:lnTo>
                  <a:pt x="74343" y="801"/>
                </a:lnTo>
                <a:lnTo>
                  <a:pt x="74231" y="912"/>
                </a:lnTo>
                <a:lnTo>
                  <a:pt x="74026" y="1117"/>
                </a:lnTo>
                <a:lnTo>
                  <a:pt x="73728" y="1415"/>
                </a:lnTo>
                <a:lnTo>
                  <a:pt x="73598" y="1583"/>
                </a:lnTo>
                <a:lnTo>
                  <a:pt x="73486" y="1732"/>
                </a:lnTo>
                <a:lnTo>
                  <a:pt x="73430" y="1843"/>
                </a:lnTo>
                <a:lnTo>
                  <a:pt x="73412" y="1880"/>
                </a:lnTo>
                <a:lnTo>
                  <a:pt x="73430" y="1918"/>
                </a:lnTo>
                <a:lnTo>
                  <a:pt x="73486" y="1936"/>
                </a:lnTo>
                <a:lnTo>
                  <a:pt x="73542" y="1918"/>
                </a:lnTo>
                <a:lnTo>
                  <a:pt x="73635" y="1880"/>
                </a:lnTo>
                <a:lnTo>
                  <a:pt x="73728" y="1825"/>
                </a:lnTo>
                <a:lnTo>
                  <a:pt x="73952" y="1638"/>
                </a:lnTo>
                <a:lnTo>
                  <a:pt x="74175" y="1396"/>
                </a:lnTo>
                <a:lnTo>
                  <a:pt x="74417" y="1136"/>
                </a:lnTo>
                <a:lnTo>
                  <a:pt x="74622" y="894"/>
                </a:lnTo>
                <a:lnTo>
                  <a:pt x="74771" y="670"/>
                </a:lnTo>
                <a:lnTo>
                  <a:pt x="74808" y="596"/>
                </a:lnTo>
                <a:lnTo>
                  <a:pt x="74827" y="540"/>
                </a:lnTo>
                <a:lnTo>
                  <a:pt x="74827" y="484"/>
                </a:lnTo>
                <a:lnTo>
                  <a:pt x="74827" y="466"/>
                </a:lnTo>
                <a:close/>
                <a:moveTo>
                  <a:pt x="92328" y="1583"/>
                </a:moveTo>
                <a:lnTo>
                  <a:pt x="92104" y="1694"/>
                </a:lnTo>
                <a:lnTo>
                  <a:pt x="91713" y="1936"/>
                </a:lnTo>
                <a:lnTo>
                  <a:pt x="91509" y="2067"/>
                </a:lnTo>
                <a:lnTo>
                  <a:pt x="91360" y="2197"/>
                </a:lnTo>
                <a:lnTo>
                  <a:pt x="91248" y="2309"/>
                </a:lnTo>
                <a:lnTo>
                  <a:pt x="91248" y="2346"/>
                </a:lnTo>
                <a:lnTo>
                  <a:pt x="91248" y="2383"/>
                </a:lnTo>
                <a:lnTo>
                  <a:pt x="91266" y="2402"/>
                </a:lnTo>
                <a:lnTo>
                  <a:pt x="91304" y="2402"/>
                </a:lnTo>
                <a:lnTo>
                  <a:pt x="91397" y="2383"/>
                </a:lnTo>
                <a:lnTo>
                  <a:pt x="91509" y="2327"/>
                </a:lnTo>
                <a:lnTo>
                  <a:pt x="91620" y="2271"/>
                </a:lnTo>
                <a:lnTo>
                  <a:pt x="91844" y="2123"/>
                </a:lnTo>
                <a:lnTo>
                  <a:pt x="91974" y="2011"/>
                </a:lnTo>
                <a:lnTo>
                  <a:pt x="92067" y="1918"/>
                </a:lnTo>
                <a:lnTo>
                  <a:pt x="92253" y="1750"/>
                </a:lnTo>
                <a:lnTo>
                  <a:pt x="92365" y="1620"/>
                </a:lnTo>
                <a:lnTo>
                  <a:pt x="92384" y="1583"/>
                </a:lnTo>
                <a:close/>
                <a:moveTo>
                  <a:pt x="92346" y="2383"/>
                </a:moveTo>
                <a:lnTo>
                  <a:pt x="92272" y="2420"/>
                </a:lnTo>
                <a:lnTo>
                  <a:pt x="92179" y="2458"/>
                </a:lnTo>
                <a:lnTo>
                  <a:pt x="91955" y="2625"/>
                </a:lnTo>
                <a:lnTo>
                  <a:pt x="91713" y="2830"/>
                </a:lnTo>
                <a:lnTo>
                  <a:pt x="91471" y="3053"/>
                </a:lnTo>
                <a:lnTo>
                  <a:pt x="91266" y="3295"/>
                </a:lnTo>
                <a:lnTo>
                  <a:pt x="91118" y="3482"/>
                </a:lnTo>
                <a:lnTo>
                  <a:pt x="91062" y="3556"/>
                </a:lnTo>
                <a:lnTo>
                  <a:pt x="91043" y="3631"/>
                </a:lnTo>
                <a:lnTo>
                  <a:pt x="91043" y="3649"/>
                </a:lnTo>
                <a:lnTo>
                  <a:pt x="91080" y="3649"/>
                </a:lnTo>
                <a:lnTo>
                  <a:pt x="91248" y="3556"/>
                </a:lnTo>
                <a:lnTo>
                  <a:pt x="91471" y="3370"/>
                </a:lnTo>
                <a:lnTo>
                  <a:pt x="91751" y="3147"/>
                </a:lnTo>
                <a:lnTo>
                  <a:pt x="92253" y="2681"/>
                </a:lnTo>
                <a:lnTo>
                  <a:pt x="92402" y="2514"/>
                </a:lnTo>
                <a:lnTo>
                  <a:pt x="92458" y="2420"/>
                </a:lnTo>
                <a:lnTo>
                  <a:pt x="92421" y="2402"/>
                </a:lnTo>
                <a:lnTo>
                  <a:pt x="92346" y="2383"/>
                </a:lnTo>
                <a:close/>
                <a:moveTo>
                  <a:pt x="1509" y="2011"/>
                </a:moveTo>
                <a:lnTo>
                  <a:pt x="1416" y="2085"/>
                </a:lnTo>
                <a:lnTo>
                  <a:pt x="1304" y="2178"/>
                </a:lnTo>
                <a:lnTo>
                  <a:pt x="1192" y="2309"/>
                </a:lnTo>
                <a:lnTo>
                  <a:pt x="1006" y="2569"/>
                </a:lnTo>
                <a:lnTo>
                  <a:pt x="876" y="2756"/>
                </a:lnTo>
                <a:lnTo>
                  <a:pt x="615" y="3053"/>
                </a:lnTo>
                <a:lnTo>
                  <a:pt x="485" y="3221"/>
                </a:lnTo>
                <a:lnTo>
                  <a:pt x="392" y="3389"/>
                </a:lnTo>
                <a:lnTo>
                  <a:pt x="280" y="3612"/>
                </a:lnTo>
                <a:lnTo>
                  <a:pt x="224" y="3724"/>
                </a:lnTo>
                <a:lnTo>
                  <a:pt x="243" y="3742"/>
                </a:lnTo>
                <a:lnTo>
                  <a:pt x="280" y="3724"/>
                </a:lnTo>
                <a:lnTo>
                  <a:pt x="597" y="3389"/>
                </a:lnTo>
                <a:lnTo>
                  <a:pt x="1118" y="2830"/>
                </a:lnTo>
                <a:lnTo>
                  <a:pt x="1360" y="2551"/>
                </a:lnTo>
                <a:lnTo>
                  <a:pt x="1546" y="2290"/>
                </a:lnTo>
                <a:lnTo>
                  <a:pt x="1602" y="2178"/>
                </a:lnTo>
                <a:lnTo>
                  <a:pt x="1639" y="2104"/>
                </a:lnTo>
                <a:lnTo>
                  <a:pt x="1639" y="2048"/>
                </a:lnTo>
                <a:lnTo>
                  <a:pt x="1621" y="2029"/>
                </a:lnTo>
                <a:lnTo>
                  <a:pt x="1602" y="2011"/>
                </a:lnTo>
                <a:close/>
                <a:moveTo>
                  <a:pt x="1397" y="3258"/>
                </a:moveTo>
                <a:lnTo>
                  <a:pt x="1304" y="3295"/>
                </a:lnTo>
                <a:lnTo>
                  <a:pt x="1211" y="3389"/>
                </a:lnTo>
                <a:lnTo>
                  <a:pt x="1118" y="3500"/>
                </a:lnTo>
                <a:lnTo>
                  <a:pt x="932" y="3724"/>
                </a:lnTo>
                <a:lnTo>
                  <a:pt x="820" y="3873"/>
                </a:lnTo>
                <a:lnTo>
                  <a:pt x="448" y="4338"/>
                </a:lnTo>
                <a:lnTo>
                  <a:pt x="280" y="4580"/>
                </a:lnTo>
                <a:lnTo>
                  <a:pt x="243" y="4636"/>
                </a:lnTo>
                <a:lnTo>
                  <a:pt x="243" y="4655"/>
                </a:lnTo>
                <a:lnTo>
                  <a:pt x="261" y="4655"/>
                </a:lnTo>
                <a:lnTo>
                  <a:pt x="541" y="4431"/>
                </a:lnTo>
                <a:lnTo>
                  <a:pt x="764" y="4226"/>
                </a:lnTo>
                <a:lnTo>
                  <a:pt x="1025" y="3984"/>
                </a:lnTo>
                <a:lnTo>
                  <a:pt x="1248" y="3742"/>
                </a:lnTo>
                <a:lnTo>
                  <a:pt x="1434" y="3538"/>
                </a:lnTo>
                <a:lnTo>
                  <a:pt x="1490" y="3444"/>
                </a:lnTo>
                <a:lnTo>
                  <a:pt x="1509" y="3351"/>
                </a:lnTo>
                <a:lnTo>
                  <a:pt x="1509" y="3295"/>
                </a:lnTo>
                <a:lnTo>
                  <a:pt x="1472" y="3258"/>
                </a:lnTo>
                <a:close/>
                <a:moveTo>
                  <a:pt x="92421" y="3575"/>
                </a:moveTo>
                <a:lnTo>
                  <a:pt x="92123" y="3780"/>
                </a:lnTo>
                <a:lnTo>
                  <a:pt x="91899" y="3947"/>
                </a:lnTo>
                <a:lnTo>
                  <a:pt x="91657" y="4133"/>
                </a:lnTo>
                <a:lnTo>
                  <a:pt x="91453" y="4338"/>
                </a:lnTo>
                <a:lnTo>
                  <a:pt x="91285" y="4524"/>
                </a:lnTo>
                <a:lnTo>
                  <a:pt x="91248" y="4599"/>
                </a:lnTo>
                <a:lnTo>
                  <a:pt x="91211" y="4655"/>
                </a:lnTo>
                <a:lnTo>
                  <a:pt x="91229" y="4710"/>
                </a:lnTo>
                <a:lnTo>
                  <a:pt x="91266" y="4748"/>
                </a:lnTo>
                <a:lnTo>
                  <a:pt x="91341" y="4748"/>
                </a:lnTo>
                <a:lnTo>
                  <a:pt x="91415" y="4729"/>
                </a:lnTo>
                <a:lnTo>
                  <a:pt x="91509" y="4692"/>
                </a:lnTo>
                <a:lnTo>
                  <a:pt x="91602" y="4617"/>
                </a:lnTo>
                <a:lnTo>
                  <a:pt x="91788" y="4431"/>
                </a:lnTo>
                <a:lnTo>
                  <a:pt x="91974" y="4208"/>
                </a:lnTo>
                <a:lnTo>
                  <a:pt x="92142" y="3984"/>
                </a:lnTo>
                <a:lnTo>
                  <a:pt x="92290" y="3780"/>
                </a:lnTo>
                <a:lnTo>
                  <a:pt x="92421" y="3575"/>
                </a:lnTo>
                <a:close/>
                <a:moveTo>
                  <a:pt x="1230" y="4394"/>
                </a:moveTo>
                <a:lnTo>
                  <a:pt x="1174" y="4431"/>
                </a:lnTo>
                <a:lnTo>
                  <a:pt x="1043" y="4506"/>
                </a:lnTo>
                <a:lnTo>
                  <a:pt x="913" y="4617"/>
                </a:lnTo>
                <a:lnTo>
                  <a:pt x="690" y="4859"/>
                </a:lnTo>
                <a:lnTo>
                  <a:pt x="559" y="5008"/>
                </a:lnTo>
                <a:lnTo>
                  <a:pt x="466" y="5176"/>
                </a:lnTo>
                <a:lnTo>
                  <a:pt x="336" y="5418"/>
                </a:lnTo>
                <a:lnTo>
                  <a:pt x="261" y="5623"/>
                </a:lnTo>
                <a:lnTo>
                  <a:pt x="243" y="5679"/>
                </a:lnTo>
                <a:lnTo>
                  <a:pt x="261" y="5679"/>
                </a:lnTo>
                <a:lnTo>
                  <a:pt x="280" y="5660"/>
                </a:lnTo>
                <a:lnTo>
                  <a:pt x="503" y="5455"/>
                </a:lnTo>
                <a:lnTo>
                  <a:pt x="894" y="5064"/>
                </a:lnTo>
                <a:lnTo>
                  <a:pt x="1081" y="4859"/>
                </a:lnTo>
                <a:lnTo>
                  <a:pt x="1248" y="4673"/>
                </a:lnTo>
                <a:lnTo>
                  <a:pt x="1341" y="4524"/>
                </a:lnTo>
                <a:lnTo>
                  <a:pt x="1360" y="4468"/>
                </a:lnTo>
                <a:lnTo>
                  <a:pt x="1341" y="4431"/>
                </a:lnTo>
                <a:lnTo>
                  <a:pt x="1323" y="4394"/>
                </a:lnTo>
                <a:close/>
                <a:moveTo>
                  <a:pt x="92588" y="4617"/>
                </a:moveTo>
                <a:lnTo>
                  <a:pt x="92533" y="4636"/>
                </a:lnTo>
                <a:lnTo>
                  <a:pt x="92365" y="4729"/>
                </a:lnTo>
                <a:lnTo>
                  <a:pt x="92142" y="4878"/>
                </a:lnTo>
                <a:lnTo>
                  <a:pt x="91918" y="5064"/>
                </a:lnTo>
                <a:lnTo>
                  <a:pt x="91490" y="5474"/>
                </a:lnTo>
                <a:lnTo>
                  <a:pt x="91341" y="5623"/>
                </a:lnTo>
                <a:lnTo>
                  <a:pt x="91266" y="5697"/>
                </a:lnTo>
                <a:lnTo>
                  <a:pt x="91248" y="5753"/>
                </a:lnTo>
                <a:lnTo>
                  <a:pt x="91248" y="5790"/>
                </a:lnTo>
                <a:lnTo>
                  <a:pt x="91248" y="5809"/>
                </a:lnTo>
                <a:lnTo>
                  <a:pt x="91285" y="5809"/>
                </a:lnTo>
                <a:lnTo>
                  <a:pt x="91378" y="5772"/>
                </a:lnTo>
                <a:lnTo>
                  <a:pt x="91509" y="5679"/>
                </a:lnTo>
                <a:lnTo>
                  <a:pt x="91769" y="5492"/>
                </a:lnTo>
                <a:lnTo>
                  <a:pt x="91899" y="5381"/>
                </a:lnTo>
                <a:lnTo>
                  <a:pt x="92290" y="4990"/>
                </a:lnTo>
                <a:lnTo>
                  <a:pt x="92533" y="4748"/>
                </a:lnTo>
                <a:lnTo>
                  <a:pt x="92588" y="4673"/>
                </a:lnTo>
                <a:lnTo>
                  <a:pt x="92607" y="4636"/>
                </a:lnTo>
                <a:lnTo>
                  <a:pt x="92588" y="4617"/>
                </a:lnTo>
                <a:close/>
                <a:moveTo>
                  <a:pt x="92477" y="5772"/>
                </a:moveTo>
                <a:lnTo>
                  <a:pt x="92272" y="5902"/>
                </a:lnTo>
                <a:lnTo>
                  <a:pt x="92067" y="6032"/>
                </a:lnTo>
                <a:lnTo>
                  <a:pt x="91844" y="6163"/>
                </a:lnTo>
                <a:lnTo>
                  <a:pt x="91657" y="6330"/>
                </a:lnTo>
                <a:lnTo>
                  <a:pt x="91527" y="6442"/>
                </a:lnTo>
                <a:lnTo>
                  <a:pt x="91341" y="6647"/>
                </a:lnTo>
                <a:lnTo>
                  <a:pt x="91285" y="6758"/>
                </a:lnTo>
                <a:lnTo>
                  <a:pt x="91248" y="6833"/>
                </a:lnTo>
                <a:lnTo>
                  <a:pt x="91248" y="6870"/>
                </a:lnTo>
                <a:lnTo>
                  <a:pt x="91266" y="6889"/>
                </a:lnTo>
                <a:lnTo>
                  <a:pt x="91341" y="6889"/>
                </a:lnTo>
                <a:lnTo>
                  <a:pt x="91453" y="6852"/>
                </a:lnTo>
                <a:lnTo>
                  <a:pt x="91546" y="6814"/>
                </a:lnTo>
                <a:lnTo>
                  <a:pt x="91639" y="6758"/>
                </a:lnTo>
                <a:lnTo>
                  <a:pt x="91713" y="6703"/>
                </a:lnTo>
                <a:lnTo>
                  <a:pt x="91862" y="6535"/>
                </a:lnTo>
                <a:lnTo>
                  <a:pt x="91993" y="6367"/>
                </a:lnTo>
                <a:lnTo>
                  <a:pt x="92235" y="6032"/>
                </a:lnTo>
                <a:lnTo>
                  <a:pt x="92365" y="5883"/>
                </a:lnTo>
                <a:lnTo>
                  <a:pt x="92477" y="5772"/>
                </a:lnTo>
                <a:close/>
                <a:moveTo>
                  <a:pt x="1434" y="5343"/>
                </a:moveTo>
                <a:lnTo>
                  <a:pt x="1397" y="5381"/>
                </a:lnTo>
                <a:lnTo>
                  <a:pt x="1267" y="5548"/>
                </a:lnTo>
                <a:lnTo>
                  <a:pt x="894" y="6088"/>
                </a:lnTo>
                <a:lnTo>
                  <a:pt x="541" y="6647"/>
                </a:lnTo>
                <a:lnTo>
                  <a:pt x="410" y="6833"/>
                </a:lnTo>
                <a:lnTo>
                  <a:pt x="336" y="6926"/>
                </a:lnTo>
                <a:lnTo>
                  <a:pt x="448" y="6833"/>
                </a:lnTo>
                <a:lnTo>
                  <a:pt x="634" y="6665"/>
                </a:lnTo>
                <a:lnTo>
                  <a:pt x="876" y="6442"/>
                </a:lnTo>
                <a:lnTo>
                  <a:pt x="1118" y="6200"/>
                </a:lnTo>
                <a:lnTo>
                  <a:pt x="1323" y="5921"/>
                </a:lnTo>
                <a:lnTo>
                  <a:pt x="1416" y="5809"/>
                </a:lnTo>
                <a:lnTo>
                  <a:pt x="1472" y="5679"/>
                </a:lnTo>
                <a:lnTo>
                  <a:pt x="1527" y="5567"/>
                </a:lnTo>
                <a:lnTo>
                  <a:pt x="1527" y="5474"/>
                </a:lnTo>
                <a:lnTo>
                  <a:pt x="1527" y="5399"/>
                </a:lnTo>
                <a:lnTo>
                  <a:pt x="1472" y="5343"/>
                </a:lnTo>
                <a:close/>
                <a:moveTo>
                  <a:pt x="1639" y="6535"/>
                </a:moveTo>
                <a:lnTo>
                  <a:pt x="1509" y="6609"/>
                </a:lnTo>
                <a:lnTo>
                  <a:pt x="1323" y="6758"/>
                </a:lnTo>
                <a:lnTo>
                  <a:pt x="1081" y="6963"/>
                </a:lnTo>
                <a:lnTo>
                  <a:pt x="839" y="7205"/>
                </a:lnTo>
                <a:lnTo>
                  <a:pt x="615" y="7429"/>
                </a:lnTo>
                <a:lnTo>
                  <a:pt x="429" y="7652"/>
                </a:lnTo>
                <a:lnTo>
                  <a:pt x="299" y="7801"/>
                </a:lnTo>
                <a:lnTo>
                  <a:pt x="280" y="7857"/>
                </a:lnTo>
                <a:lnTo>
                  <a:pt x="280" y="7894"/>
                </a:lnTo>
                <a:lnTo>
                  <a:pt x="317" y="7913"/>
                </a:lnTo>
                <a:lnTo>
                  <a:pt x="354" y="7913"/>
                </a:lnTo>
                <a:lnTo>
                  <a:pt x="429" y="7894"/>
                </a:lnTo>
                <a:lnTo>
                  <a:pt x="522" y="7857"/>
                </a:lnTo>
                <a:lnTo>
                  <a:pt x="634" y="7782"/>
                </a:lnTo>
                <a:lnTo>
                  <a:pt x="857" y="7559"/>
                </a:lnTo>
                <a:lnTo>
                  <a:pt x="1099" y="7280"/>
                </a:lnTo>
                <a:lnTo>
                  <a:pt x="1341" y="7000"/>
                </a:lnTo>
                <a:lnTo>
                  <a:pt x="1509" y="6758"/>
                </a:lnTo>
                <a:lnTo>
                  <a:pt x="1621" y="6591"/>
                </a:lnTo>
                <a:lnTo>
                  <a:pt x="1658" y="6535"/>
                </a:lnTo>
                <a:close/>
                <a:moveTo>
                  <a:pt x="92495" y="6833"/>
                </a:moveTo>
                <a:lnTo>
                  <a:pt x="92421" y="6852"/>
                </a:lnTo>
                <a:lnTo>
                  <a:pt x="92216" y="6945"/>
                </a:lnTo>
                <a:lnTo>
                  <a:pt x="91937" y="7075"/>
                </a:lnTo>
                <a:lnTo>
                  <a:pt x="91639" y="7261"/>
                </a:lnTo>
                <a:lnTo>
                  <a:pt x="91341" y="7447"/>
                </a:lnTo>
                <a:lnTo>
                  <a:pt x="91118" y="7652"/>
                </a:lnTo>
                <a:lnTo>
                  <a:pt x="91043" y="7745"/>
                </a:lnTo>
                <a:lnTo>
                  <a:pt x="90987" y="7820"/>
                </a:lnTo>
                <a:lnTo>
                  <a:pt x="90969" y="7876"/>
                </a:lnTo>
                <a:lnTo>
                  <a:pt x="90969" y="7913"/>
                </a:lnTo>
                <a:lnTo>
                  <a:pt x="90987" y="7931"/>
                </a:lnTo>
                <a:lnTo>
                  <a:pt x="91043" y="7969"/>
                </a:lnTo>
                <a:lnTo>
                  <a:pt x="91118" y="7950"/>
                </a:lnTo>
                <a:lnTo>
                  <a:pt x="91211" y="7931"/>
                </a:lnTo>
                <a:lnTo>
                  <a:pt x="91322" y="7876"/>
                </a:lnTo>
                <a:lnTo>
                  <a:pt x="91583" y="7708"/>
                </a:lnTo>
                <a:lnTo>
                  <a:pt x="91862" y="7503"/>
                </a:lnTo>
                <a:lnTo>
                  <a:pt x="92123" y="7280"/>
                </a:lnTo>
                <a:lnTo>
                  <a:pt x="92328" y="7075"/>
                </a:lnTo>
                <a:lnTo>
                  <a:pt x="92477" y="6926"/>
                </a:lnTo>
                <a:lnTo>
                  <a:pt x="92533" y="6852"/>
                </a:lnTo>
                <a:lnTo>
                  <a:pt x="92495" y="6833"/>
                </a:lnTo>
                <a:close/>
                <a:moveTo>
                  <a:pt x="1434" y="7559"/>
                </a:moveTo>
                <a:lnTo>
                  <a:pt x="1360" y="7578"/>
                </a:lnTo>
                <a:lnTo>
                  <a:pt x="1211" y="7652"/>
                </a:lnTo>
                <a:lnTo>
                  <a:pt x="1043" y="7764"/>
                </a:lnTo>
                <a:lnTo>
                  <a:pt x="894" y="7876"/>
                </a:lnTo>
                <a:lnTo>
                  <a:pt x="764" y="8006"/>
                </a:lnTo>
                <a:lnTo>
                  <a:pt x="578" y="8173"/>
                </a:lnTo>
                <a:lnTo>
                  <a:pt x="373" y="8434"/>
                </a:lnTo>
                <a:lnTo>
                  <a:pt x="299" y="8564"/>
                </a:lnTo>
                <a:lnTo>
                  <a:pt x="224" y="8695"/>
                </a:lnTo>
                <a:lnTo>
                  <a:pt x="187" y="8918"/>
                </a:lnTo>
                <a:lnTo>
                  <a:pt x="187" y="9011"/>
                </a:lnTo>
                <a:lnTo>
                  <a:pt x="187" y="9030"/>
                </a:lnTo>
                <a:lnTo>
                  <a:pt x="206" y="9030"/>
                </a:lnTo>
                <a:lnTo>
                  <a:pt x="243" y="8974"/>
                </a:lnTo>
                <a:lnTo>
                  <a:pt x="485" y="8713"/>
                </a:lnTo>
                <a:lnTo>
                  <a:pt x="950" y="8266"/>
                </a:lnTo>
                <a:lnTo>
                  <a:pt x="1397" y="7838"/>
                </a:lnTo>
                <a:lnTo>
                  <a:pt x="1527" y="7689"/>
                </a:lnTo>
                <a:lnTo>
                  <a:pt x="1583" y="7633"/>
                </a:lnTo>
                <a:lnTo>
                  <a:pt x="1527" y="7578"/>
                </a:lnTo>
                <a:lnTo>
                  <a:pt x="1490" y="7559"/>
                </a:lnTo>
                <a:close/>
                <a:moveTo>
                  <a:pt x="92402" y="7876"/>
                </a:moveTo>
                <a:lnTo>
                  <a:pt x="92272" y="7931"/>
                </a:lnTo>
                <a:lnTo>
                  <a:pt x="92086" y="8080"/>
                </a:lnTo>
                <a:lnTo>
                  <a:pt x="91844" y="8248"/>
                </a:lnTo>
                <a:lnTo>
                  <a:pt x="91583" y="8453"/>
                </a:lnTo>
                <a:lnTo>
                  <a:pt x="91378" y="8676"/>
                </a:lnTo>
                <a:lnTo>
                  <a:pt x="91285" y="8769"/>
                </a:lnTo>
                <a:lnTo>
                  <a:pt x="91229" y="8862"/>
                </a:lnTo>
                <a:lnTo>
                  <a:pt x="91192" y="8955"/>
                </a:lnTo>
                <a:lnTo>
                  <a:pt x="91192" y="9030"/>
                </a:lnTo>
                <a:lnTo>
                  <a:pt x="91229" y="9086"/>
                </a:lnTo>
                <a:lnTo>
                  <a:pt x="91304" y="9123"/>
                </a:lnTo>
                <a:lnTo>
                  <a:pt x="91341" y="9142"/>
                </a:lnTo>
                <a:lnTo>
                  <a:pt x="91378" y="9123"/>
                </a:lnTo>
                <a:lnTo>
                  <a:pt x="91453" y="9086"/>
                </a:lnTo>
                <a:lnTo>
                  <a:pt x="91527" y="9030"/>
                </a:lnTo>
                <a:lnTo>
                  <a:pt x="91602" y="8937"/>
                </a:lnTo>
                <a:lnTo>
                  <a:pt x="91751" y="8769"/>
                </a:lnTo>
                <a:lnTo>
                  <a:pt x="91844" y="8639"/>
                </a:lnTo>
                <a:lnTo>
                  <a:pt x="91993" y="8471"/>
                </a:lnTo>
                <a:lnTo>
                  <a:pt x="92272" y="8192"/>
                </a:lnTo>
                <a:lnTo>
                  <a:pt x="92384" y="8062"/>
                </a:lnTo>
                <a:lnTo>
                  <a:pt x="92477" y="7950"/>
                </a:lnTo>
                <a:lnTo>
                  <a:pt x="92477" y="7913"/>
                </a:lnTo>
                <a:lnTo>
                  <a:pt x="92477" y="7876"/>
                </a:lnTo>
                <a:close/>
                <a:moveTo>
                  <a:pt x="1490" y="8564"/>
                </a:moveTo>
                <a:lnTo>
                  <a:pt x="1453" y="8583"/>
                </a:lnTo>
                <a:lnTo>
                  <a:pt x="1360" y="8695"/>
                </a:lnTo>
                <a:lnTo>
                  <a:pt x="1174" y="8881"/>
                </a:lnTo>
                <a:lnTo>
                  <a:pt x="727" y="9421"/>
                </a:lnTo>
                <a:lnTo>
                  <a:pt x="317" y="9942"/>
                </a:lnTo>
                <a:lnTo>
                  <a:pt x="187" y="10110"/>
                </a:lnTo>
                <a:lnTo>
                  <a:pt x="150" y="10184"/>
                </a:lnTo>
                <a:lnTo>
                  <a:pt x="168" y="10203"/>
                </a:lnTo>
                <a:lnTo>
                  <a:pt x="224" y="10203"/>
                </a:lnTo>
                <a:lnTo>
                  <a:pt x="336" y="10147"/>
                </a:lnTo>
                <a:lnTo>
                  <a:pt x="485" y="10035"/>
                </a:lnTo>
                <a:lnTo>
                  <a:pt x="652" y="9886"/>
                </a:lnTo>
                <a:lnTo>
                  <a:pt x="950" y="9588"/>
                </a:lnTo>
                <a:lnTo>
                  <a:pt x="1118" y="9402"/>
                </a:lnTo>
                <a:lnTo>
                  <a:pt x="1248" y="9197"/>
                </a:lnTo>
                <a:lnTo>
                  <a:pt x="1416" y="8881"/>
                </a:lnTo>
                <a:lnTo>
                  <a:pt x="1490" y="8732"/>
                </a:lnTo>
                <a:lnTo>
                  <a:pt x="1509" y="8620"/>
                </a:lnTo>
                <a:lnTo>
                  <a:pt x="1527" y="8583"/>
                </a:lnTo>
                <a:lnTo>
                  <a:pt x="1509" y="8564"/>
                </a:lnTo>
                <a:close/>
                <a:moveTo>
                  <a:pt x="92551" y="8881"/>
                </a:moveTo>
                <a:lnTo>
                  <a:pt x="92495" y="8918"/>
                </a:lnTo>
                <a:lnTo>
                  <a:pt x="92216" y="9142"/>
                </a:lnTo>
                <a:lnTo>
                  <a:pt x="91713" y="9551"/>
                </a:lnTo>
                <a:lnTo>
                  <a:pt x="91453" y="9756"/>
                </a:lnTo>
                <a:lnTo>
                  <a:pt x="91248" y="9961"/>
                </a:lnTo>
                <a:lnTo>
                  <a:pt x="91173" y="10054"/>
                </a:lnTo>
                <a:lnTo>
                  <a:pt x="91136" y="10128"/>
                </a:lnTo>
                <a:lnTo>
                  <a:pt x="91118" y="10203"/>
                </a:lnTo>
                <a:lnTo>
                  <a:pt x="91118" y="10259"/>
                </a:lnTo>
                <a:lnTo>
                  <a:pt x="91155" y="10277"/>
                </a:lnTo>
                <a:lnTo>
                  <a:pt x="91192" y="10277"/>
                </a:lnTo>
                <a:lnTo>
                  <a:pt x="91304" y="10221"/>
                </a:lnTo>
                <a:lnTo>
                  <a:pt x="91471" y="10110"/>
                </a:lnTo>
                <a:lnTo>
                  <a:pt x="91639" y="9961"/>
                </a:lnTo>
                <a:lnTo>
                  <a:pt x="91955" y="9663"/>
                </a:lnTo>
                <a:lnTo>
                  <a:pt x="92123" y="9495"/>
                </a:lnTo>
                <a:lnTo>
                  <a:pt x="92402" y="9272"/>
                </a:lnTo>
                <a:lnTo>
                  <a:pt x="92551" y="9123"/>
                </a:lnTo>
                <a:lnTo>
                  <a:pt x="92607" y="9067"/>
                </a:lnTo>
                <a:lnTo>
                  <a:pt x="92626" y="9030"/>
                </a:lnTo>
                <a:lnTo>
                  <a:pt x="92626" y="8974"/>
                </a:lnTo>
                <a:lnTo>
                  <a:pt x="92607" y="8918"/>
                </a:lnTo>
                <a:lnTo>
                  <a:pt x="92607" y="8900"/>
                </a:lnTo>
                <a:lnTo>
                  <a:pt x="92588" y="8881"/>
                </a:lnTo>
                <a:close/>
                <a:moveTo>
                  <a:pt x="1565" y="9737"/>
                </a:moveTo>
                <a:lnTo>
                  <a:pt x="1453" y="9812"/>
                </a:lnTo>
                <a:lnTo>
                  <a:pt x="1267" y="9979"/>
                </a:lnTo>
                <a:lnTo>
                  <a:pt x="1025" y="10184"/>
                </a:lnTo>
                <a:lnTo>
                  <a:pt x="783" y="10426"/>
                </a:lnTo>
                <a:lnTo>
                  <a:pt x="559" y="10668"/>
                </a:lnTo>
                <a:lnTo>
                  <a:pt x="373" y="10910"/>
                </a:lnTo>
                <a:lnTo>
                  <a:pt x="261" y="11078"/>
                </a:lnTo>
                <a:lnTo>
                  <a:pt x="224" y="11152"/>
                </a:lnTo>
                <a:lnTo>
                  <a:pt x="243" y="11190"/>
                </a:lnTo>
                <a:lnTo>
                  <a:pt x="261" y="11208"/>
                </a:lnTo>
                <a:lnTo>
                  <a:pt x="299" y="11227"/>
                </a:lnTo>
                <a:lnTo>
                  <a:pt x="373" y="11208"/>
                </a:lnTo>
                <a:lnTo>
                  <a:pt x="466" y="11171"/>
                </a:lnTo>
                <a:lnTo>
                  <a:pt x="578" y="11078"/>
                </a:lnTo>
                <a:lnTo>
                  <a:pt x="820" y="10836"/>
                </a:lnTo>
                <a:lnTo>
                  <a:pt x="1081" y="10538"/>
                </a:lnTo>
                <a:lnTo>
                  <a:pt x="1323" y="10240"/>
                </a:lnTo>
                <a:lnTo>
                  <a:pt x="1509" y="9961"/>
                </a:lnTo>
                <a:lnTo>
                  <a:pt x="1602" y="9775"/>
                </a:lnTo>
                <a:lnTo>
                  <a:pt x="1602" y="9737"/>
                </a:lnTo>
                <a:close/>
                <a:moveTo>
                  <a:pt x="92663" y="10110"/>
                </a:moveTo>
                <a:lnTo>
                  <a:pt x="92458" y="10166"/>
                </a:lnTo>
                <a:lnTo>
                  <a:pt x="92216" y="10240"/>
                </a:lnTo>
                <a:lnTo>
                  <a:pt x="91993" y="10426"/>
                </a:lnTo>
                <a:lnTo>
                  <a:pt x="91825" y="10594"/>
                </a:lnTo>
                <a:lnTo>
                  <a:pt x="91657" y="10761"/>
                </a:lnTo>
                <a:lnTo>
                  <a:pt x="91509" y="10947"/>
                </a:lnTo>
                <a:lnTo>
                  <a:pt x="91471" y="11022"/>
                </a:lnTo>
                <a:lnTo>
                  <a:pt x="91434" y="11096"/>
                </a:lnTo>
                <a:lnTo>
                  <a:pt x="91415" y="11152"/>
                </a:lnTo>
                <a:lnTo>
                  <a:pt x="91434" y="11208"/>
                </a:lnTo>
                <a:lnTo>
                  <a:pt x="91471" y="11245"/>
                </a:lnTo>
                <a:lnTo>
                  <a:pt x="91546" y="11264"/>
                </a:lnTo>
                <a:lnTo>
                  <a:pt x="91583" y="11245"/>
                </a:lnTo>
                <a:lnTo>
                  <a:pt x="91639" y="11227"/>
                </a:lnTo>
                <a:lnTo>
                  <a:pt x="91769" y="11115"/>
                </a:lnTo>
                <a:lnTo>
                  <a:pt x="91937" y="10947"/>
                </a:lnTo>
                <a:lnTo>
                  <a:pt x="92104" y="10761"/>
                </a:lnTo>
                <a:lnTo>
                  <a:pt x="92439" y="10370"/>
                </a:lnTo>
                <a:lnTo>
                  <a:pt x="92570" y="10203"/>
                </a:lnTo>
                <a:lnTo>
                  <a:pt x="92663" y="10110"/>
                </a:lnTo>
                <a:close/>
                <a:moveTo>
                  <a:pt x="1341" y="10910"/>
                </a:moveTo>
                <a:lnTo>
                  <a:pt x="1304" y="10947"/>
                </a:lnTo>
                <a:lnTo>
                  <a:pt x="969" y="11320"/>
                </a:lnTo>
                <a:lnTo>
                  <a:pt x="801" y="11506"/>
                </a:lnTo>
                <a:lnTo>
                  <a:pt x="634" y="11692"/>
                </a:lnTo>
                <a:lnTo>
                  <a:pt x="503" y="11804"/>
                </a:lnTo>
                <a:lnTo>
                  <a:pt x="336" y="11953"/>
                </a:lnTo>
                <a:lnTo>
                  <a:pt x="280" y="12027"/>
                </a:lnTo>
                <a:lnTo>
                  <a:pt x="243" y="12083"/>
                </a:lnTo>
                <a:lnTo>
                  <a:pt x="261" y="12120"/>
                </a:lnTo>
                <a:lnTo>
                  <a:pt x="280" y="12139"/>
                </a:lnTo>
                <a:lnTo>
                  <a:pt x="317" y="12158"/>
                </a:lnTo>
                <a:lnTo>
                  <a:pt x="373" y="12176"/>
                </a:lnTo>
                <a:lnTo>
                  <a:pt x="410" y="12158"/>
                </a:lnTo>
                <a:lnTo>
                  <a:pt x="466" y="12158"/>
                </a:lnTo>
                <a:lnTo>
                  <a:pt x="578" y="12083"/>
                </a:lnTo>
                <a:lnTo>
                  <a:pt x="690" y="11990"/>
                </a:lnTo>
                <a:lnTo>
                  <a:pt x="801" y="11878"/>
                </a:lnTo>
                <a:lnTo>
                  <a:pt x="1025" y="11636"/>
                </a:lnTo>
                <a:lnTo>
                  <a:pt x="1174" y="11469"/>
                </a:lnTo>
                <a:lnTo>
                  <a:pt x="1230" y="11338"/>
                </a:lnTo>
                <a:lnTo>
                  <a:pt x="1323" y="11115"/>
                </a:lnTo>
                <a:lnTo>
                  <a:pt x="1360" y="11003"/>
                </a:lnTo>
                <a:lnTo>
                  <a:pt x="1360" y="10929"/>
                </a:lnTo>
                <a:lnTo>
                  <a:pt x="1360" y="10910"/>
                </a:lnTo>
                <a:close/>
                <a:moveTo>
                  <a:pt x="92495" y="11041"/>
                </a:moveTo>
                <a:lnTo>
                  <a:pt x="92365" y="11096"/>
                </a:lnTo>
                <a:lnTo>
                  <a:pt x="92216" y="11208"/>
                </a:lnTo>
                <a:lnTo>
                  <a:pt x="92048" y="11320"/>
                </a:lnTo>
                <a:lnTo>
                  <a:pt x="91751" y="11599"/>
                </a:lnTo>
                <a:lnTo>
                  <a:pt x="91583" y="11767"/>
                </a:lnTo>
                <a:lnTo>
                  <a:pt x="91360" y="12027"/>
                </a:lnTo>
                <a:lnTo>
                  <a:pt x="91266" y="12195"/>
                </a:lnTo>
                <a:lnTo>
                  <a:pt x="91248" y="12251"/>
                </a:lnTo>
                <a:lnTo>
                  <a:pt x="91248" y="12307"/>
                </a:lnTo>
                <a:lnTo>
                  <a:pt x="91266" y="12381"/>
                </a:lnTo>
                <a:lnTo>
                  <a:pt x="91304" y="12456"/>
                </a:lnTo>
                <a:lnTo>
                  <a:pt x="91341" y="12474"/>
                </a:lnTo>
                <a:lnTo>
                  <a:pt x="91415" y="12474"/>
                </a:lnTo>
                <a:lnTo>
                  <a:pt x="91453" y="12437"/>
                </a:lnTo>
                <a:lnTo>
                  <a:pt x="92030" y="11711"/>
                </a:lnTo>
                <a:lnTo>
                  <a:pt x="92551" y="11059"/>
                </a:lnTo>
                <a:lnTo>
                  <a:pt x="92533" y="11041"/>
                </a:lnTo>
                <a:close/>
                <a:moveTo>
                  <a:pt x="1527" y="11953"/>
                </a:moveTo>
                <a:lnTo>
                  <a:pt x="1490" y="11971"/>
                </a:lnTo>
                <a:lnTo>
                  <a:pt x="1378" y="12027"/>
                </a:lnTo>
                <a:lnTo>
                  <a:pt x="1248" y="12120"/>
                </a:lnTo>
                <a:lnTo>
                  <a:pt x="1118" y="12251"/>
                </a:lnTo>
                <a:lnTo>
                  <a:pt x="857" y="12530"/>
                </a:lnTo>
                <a:lnTo>
                  <a:pt x="708" y="12679"/>
                </a:lnTo>
                <a:lnTo>
                  <a:pt x="392" y="13070"/>
                </a:lnTo>
                <a:lnTo>
                  <a:pt x="224" y="13275"/>
                </a:lnTo>
                <a:lnTo>
                  <a:pt x="206" y="13312"/>
                </a:lnTo>
                <a:lnTo>
                  <a:pt x="206" y="13331"/>
                </a:lnTo>
                <a:lnTo>
                  <a:pt x="224" y="13312"/>
                </a:lnTo>
                <a:lnTo>
                  <a:pt x="522" y="13107"/>
                </a:lnTo>
                <a:lnTo>
                  <a:pt x="764" y="12921"/>
                </a:lnTo>
                <a:lnTo>
                  <a:pt x="1025" y="12698"/>
                </a:lnTo>
                <a:lnTo>
                  <a:pt x="1267" y="12474"/>
                </a:lnTo>
                <a:lnTo>
                  <a:pt x="1453" y="12269"/>
                </a:lnTo>
                <a:lnTo>
                  <a:pt x="1527" y="12176"/>
                </a:lnTo>
                <a:lnTo>
                  <a:pt x="1565" y="12083"/>
                </a:lnTo>
                <a:lnTo>
                  <a:pt x="1583" y="12027"/>
                </a:lnTo>
                <a:lnTo>
                  <a:pt x="1546" y="11971"/>
                </a:lnTo>
                <a:lnTo>
                  <a:pt x="1527" y="11953"/>
                </a:lnTo>
                <a:close/>
                <a:moveTo>
                  <a:pt x="92551" y="12214"/>
                </a:moveTo>
                <a:lnTo>
                  <a:pt x="92421" y="12251"/>
                </a:lnTo>
                <a:lnTo>
                  <a:pt x="92272" y="12344"/>
                </a:lnTo>
                <a:lnTo>
                  <a:pt x="92104" y="12456"/>
                </a:lnTo>
                <a:lnTo>
                  <a:pt x="91806" y="12716"/>
                </a:lnTo>
                <a:lnTo>
                  <a:pt x="91620" y="12884"/>
                </a:lnTo>
                <a:lnTo>
                  <a:pt x="91509" y="13014"/>
                </a:lnTo>
                <a:lnTo>
                  <a:pt x="91341" y="13256"/>
                </a:lnTo>
                <a:lnTo>
                  <a:pt x="91266" y="13368"/>
                </a:lnTo>
                <a:lnTo>
                  <a:pt x="91248" y="13442"/>
                </a:lnTo>
                <a:lnTo>
                  <a:pt x="91248" y="13480"/>
                </a:lnTo>
                <a:lnTo>
                  <a:pt x="91285" y="13498"/>
                </a:lnTo>
                <a:lnTo>
                  <a:pt x="91341" y="13480"/>
                </a:lnTo>
                <a:lnTo>
                  <a:pt x="91434" y="13405"/>
                </a:lnTo>
                <a:lnTo>
                  <a:pt x="91602" y="13275"/>
                </a:lnTo>
                <a:lnTo>
                  <a:pt x="92048" y="12865"/>
                </a:lnTo>
                <a:lnTo>
                  <a:pt x="92290" y="12642"/>
                </a:lnTo>
                <a:lnTo>
                  <a:pt x="92477" y="12456"/>
                </a:lnTo>
                <a:lnTo>
                  <a:pt x="92588" y="12307"/>
                </a:lnTo>
                <a:lnTo>
                  <a:pt x="92626" y="12251"/>
                </a:lnTo>
                <a:lnTo>
                  <a:pt x="92626" y="12232"/>
                </a:lnTo>
                <a:lnTo>
                  <a:pt x="92588" y="12214"/>
                </a:lnTo>
                <a:close/>
                <a:moveTo>
                  <a:pt x="1788" y="12958"/>
                </a:moveTo>
                <a:lnTo>
                  <a:pt x="1751" y="12977"/>
                </a:lnTo>
                <a:lnTo>
                  <a:pt x="1676" y="12995"/>
                </a:lnTo>
                <a:lnTo>
                  <a:pt x="1546" y="13070"/>
                </a:lnTo>
                <a:lnTo>
                  <a:pt x="1416" y="13163"/>
                </a:lnTo>
                <a:lnTo>
                  <a:pt x="1155" y="13405"/>
                </a:lnTo>
                <a:lnTo>
                  <a:pt x="1006" y="13573"/>
                </a:lnTo>
                <a:lnTo>
                  <a:pt x="839" y="13722"/>
                </a:lnTo>
                <a:lnTo>
                  <a:pt x="578" y="14001"/>
                </a:lnTo>
                <a:lnTo>
                  <a:pt x="448" y="14150"/>
                </a:lnTo>
                <a:lnTo>
                  <a:pt x="354" y="14280"/>
                </a:lnTo>
                <a:lnTo>
                  <a:pt x="299" y="14392"/>
                </a:lnTo>
                <a:lnTo>
                  <a:pt x="299" y="14429"/>
                </a:lnTo>
                <a:lnTo>
                  <a:pt x="317" y="14448"/>
                </a:lnTo>
                <a:lnTo>
                  <a:pt x="354" y="14448"/>
                </a:lnTo>
                <a:lnTo>
                  <a:pt x="429" y="14410"/>
                </a:lnTo>
                <a:lnTo>
                  <a:pt x="615" y="14280"/>
                </a:lnTo>
                <a:lnTo>
                  <a:pt x="894" y="14075"/>
                </a:lnTo>
                <a:lnTo>
                  <a:pt x="1174" y="13815"/>
                </a:lnTo>
                <a:lnTo>
                  <a:pt x="1472" y="13554"/>
                </a:lnTo>
                <a:lnTo>
                  <a:pt x="1695" y="13312"/>
                </a:lnTo>
                <a:lnTo>
                  <a:pt x="1788" y="13200"/>
                </a:lnTo>
                <a:lnTo>
                  <a:pt x="1844" y="13126"/>
                </a:lnTo>
                <a:lnTo>
                  <a:pt x="1881" y="13051"/>
                </a:lnTo>
                <a:lnTo>
                  <a:pt x="1881" y="13014"/>
                </a:lnTo>
                <a:lnTo>
                  <a:pt x="1844" y="12977"/>
                </a:lnTo>
                <a:lnTo>
                  <a:pt x="1788" y="12958"/>
                </a:lnTo>
                <a:close/>
                <a:moveTo>
                  <a:pt x="92514" y="13331"/>
                </a:moveTo>
                <a:lnTo>
                  <a:pt x="92477" y="13349"/>
                </a:lnTo>
                <a:lnTo>
                  <a:pt x="92346" y="13386"/>
                </a:lnTo>
                <a:lnTo>
                  <a:pt x="92197" y="13461"/>
                </a:lnTo>
                <a:lnTo>
                  <a:pt x="92030" y="13573"/>
                </a:lnTo>
                <a:lnTo>
                  <a:pt x="91732" y="13777"/>
                </a:lnTo>
                <a:lnTo>
                  <a:pt x="91546" y="13926"/>
                </a:lnTo>
                <a:lnTo>
                  <a:pt x="91490" y="14001"/>
                </a:lnTo>
                <a:lnTo>
                  <a:pt x="91415" y="14094"/>
                </a:lnTo>
                <a:lnTo>
                  <a:pt x="91360" y="14224"/>
                </a:lnTo>
                <a:lnTo>
                  <a:pt x="91304" y="14355"/>
                </a:lnTo>
                <a:lnTo>
                  <a:pt x="91266" y="14466"/>
                </a:lnTo>
                <a:lnTo>
                  <a:pt x="91266" y="14541"/>
                </a:lnTo>
                <a:lnTo>
                  <a:pt x="91285" y="14559"/>
                </a:lnTo>
                <a:lnTo>
                  <a:pt x="91322" y="14541"/>
                </a:lnTo>
                <a:lnTo>
                  <a:pt x="91415" y="14485"/>
                </a:lnTo>
                <a:lnTo>
                  <a:pt x="92011" y="13908"/>
                </a:lnTo>
                <a:lnTo>
                  <a:pt x="92384" y="13535"/>
                </a:lnTo>
                <a:lnTo>
                  <a:pt x="92495" y="13405"/>
                </a:lnTo>
                <a:lnTo>
                  <a:pt x="92533" y="13349"/>
                </a:lnTo>
                <a:lnTo>
                  <a:pt x="92514" y="13331"/>
                </a:lnTo>
                <a:close/>
                <a:moveTo>
                  <a:pt x="1639" y="14206"/>
                </a:moveTo>
                <a:lnTo>
                  <a:pt x="1546" y="14262"/>
                </a:lnTo>
                <a:lnTo>
                  <a:pt x="1360" y="14392"/>
                </a:lnTo>
                <a:lnTo>
                  <a:pt x="1118" y="14559"/>
                </a:lnTo>
                <a:lnTo>
                  <a:pt x="857" y="14764"/>
                </a:lnTo>
                <a:lnTo>
                  <a:pt x="634" y="14969"/>
                </a:lnTo>
                <a:lnTo>
                  <a:pt x="448" y="15155"/>
                </a:lnTo>
                <a:lnTo>
                  <a:pt x="373" y="15230"/>
                </a:lnTo>
                <a:lnTo>
                  <a:pt x="336" y="15304"/>
                </a:lnTo>
                <a:lnTo>
                  <a:pt x="336" y="15360"/>
                </a:lnTo>
                <a:lnTo>
                  <a:pt x="354" y="15397"/>
                </a:lnTo>
                <a:lnTo>
                  <a:pt x="448" y="15397"/>
                </a:lnTo>
                <a:lnTo>
                  <a:pt x="559" y="15360"/>
                </a:lnTo>
                <a:lnTo>
                  <a:pt x="690" y="15267"/>
                </a:lnTo>
                <a:lnTo>
                  <a:pt x="820" y="15155"/>
                </a:lnTo>
                <a:lnTo>
                  <a:pt x="1081" y="14932"/>
                </a:lnTo>
                <a:lnTo>
                  <a:pt x="1230" y="14783"/>
                </a:lnTo>
                <a:lnTo>
                  <a:pt x="1341" y="14671"/>
                </a:lnTo>
                <a:lnTo>
                  <a:pt x="1546" y="14466"/>
                </a:lnTo>
                <a:lnTo>
                  <a:pt x="1639" y="14355"/>
                </a:lnTo>
                <a:lnTo>
                  <a:pt x="1695" y="14262"/>
                </a:lnTo>
                <a:lnTo>
                  <a:pt x="1714" y="14243"/>
                </a:lnTo>
                <a:lnTo>
                  <a:pt x="1695" y="14224"/>
                </a:lnTo>
                <a:lnTo>
                  <a:pt x="1676" y="14206"/>
                </a:lnTo>
                <a:close/>
                <a:moveTo>
                  <a:pt x="92477" y="14429"/>
                </a:moveTo>
                <a:lnTo>
                  <a:pt x="92216" y="14615"/>
                </a:lnTo>
                <a:lnTo>
                  <a:pt x="91751" y="14969"/>
                </a:lnTo>
                <a:lnTo>
                  <a:pt x="91527" y="15155"/>
                </a:lnTo>
                <a:lnTo>
                  <a:pt x="91360" y="15341"/>
                </a:lnTo>
                <a:lnTo>
                  <a:pt x="91285" y="15416"/>
                </a:lnTo>
                <a:lnTo>
                  <a:pt x="91248" y="15490"/>
                </a:lnTo>
                <a:lnTo>
                  <a:pt x="91229" y="15528"/>
                </a:lnTo>
                <a:lnTo>
                  <a:pt x="91248" y="15583"/>
                </a:lnTo>
                <a:lnTo>
                  <a:pt x="91304" y="15602"/>
                </a:lnTo>
                <a:lnTo>
                  <a:pt x="91378" y="15602"/>
                </a:lnTo>
                <a:lnTo>
                  <a:pt x="91471" y="15565"/>
                </a:lnTo>
                <a:lnTo>
                  <a:pt x="91546" y="15509"/>
                </a:lnTo>
                <a:lnTo>
                  <a:pt x="91751" y="15341"/>
                </a:lnTo>
                <a:lnTo>
                  <a:pt x="91955" y="15118"/>
                </a:lnTo>
                <a:lnTo>
                  <a:pt x="92142" y="14876"/>
                </a:lnTo>
                <a:lnTo>
                  <a:pt x="92309" y="14652"/>
                </a:lnTo>
                <a:lnTo>
                  <a:pt x="92477" y="14429"/>
                </a:lnTo>
                <a:close/>
                <a:moveTo>
                  <a:pt x="1490" y="15267"/>
                </a:moveTo>
                <a:lnTo>
                  <a:pt x="1397" y="15323"/>
                </a:lnTo>
                <a:lnTo>
                  <a:pt x="1230" y="15472"/>
                </a:lnTo>
                <a:lnTo>
                  <a:pt x="801" y="15863"/>
                </a:lnTo>
                <a:lnTo>
                  <a:pt x="578" y="16086"/>
                </a:lnTo>
                <a:lnTo>
                  <a:pt x="392" y="16272"/>
                </a:lnTo>
                <a:lnTo>
                  <a:pt x="280" y="16421"/>
                </a:lnTo>
                <a:lnTo>
                  <a:pt x="261" y="16477"/>
                </a:lnTo>
                <a:lnTo>
                  <a:pt x="261" y="16514"/>
                </a:lnTo>
                <a:lnTo>
                  <a:pt x="299" y="16533"/>
                </a:lnTo>
                <a:lnTo>
                  <a:pt x="336" y="16552"/>
                </a:lnTo>
                <a:lnTo>
                  <a:pt x="410" y="16552"/>
                </a:lnTo>
                <a:lnTo>
                  <a:pt x="503" y="16533"/>
                </a:lnTo>
                <a:lnTo>
                  <a:pt x="615" y="16458"/>
                </a:lnTo>
                <a:lnTo>
                  <a:pt x="745" y="16365"/>
                </a:lnTo>
                <a:lnTo>
                  <a:pt x="857" y="16254"/>
                </a:lnTo>
                <a:lnTo>
                  <a:pt x="1099" y="15993"/>
                </a:lnTo>
                <a:lnTo>
                  <a:pt x="1304" y="15714"/>
                </a:lnTo>
                <a:lnTo>
                  <a:pt x="1453" y="15453"/>
                </a:lnTo>
                <a:lnTo>
                  <a:pt x="1509" y="15360"/>
                </a:lnTo>
                <a:lnTo>
                  <a:pt x="1527" y="15304"/>
                </a:lnTo>
                <a:lnTo>
                  <a:pt x="1527" y="15267"/>
                </a:lnTo>
                <a:close/>
                <a:moveTo>
                  <a:pt x="92309" y="15379"/>
                </a:moveTo>
                <a:lnTo>
                  <a:pt x="92197" y="15434"/>
                </a:lnTo>
                <a:lnTo>
                  <a:pt x="92048" y="15546"/>
                </a:lnTo>
                <a:lnTo>
                  <a:pt x="91881" y="15676"/>
                </a:lnTo>
                <a:lnTo>
                  <a:pt x="91583" y="15974"/>
                </a:lnTo>
                <a:lnTo>
                  <a:pt x="91397" y="16161"/>
                </a:lnTo>
                <a:lnTo>
                  <a:pt x="91285" y="16309"/>
                </a:lnTo>
                <a:lnTo>
                  <a:pt x="91118" y="16570"/>
                </a:lnTo>
                <a:lnTo>
                  <a:pt x="91062" y="16700"/>
                </a:lnTo>
                <a:lnTo>
                  <a:pt x="91024" y="16794"/>
                </a:lnTo>
                <a:lnTo>
                  <a:pt x="91024" y="16812"/>
                </a:lnTo>
                <a:lnTo>
                  <a:pt x="91043" y="16831"/>
                </a:lnTo>
                <a:lnTo>
                  <a:pt x="91080" y="16831"/>
                </a:lnTo>
                <a:lnTo>
                  <a:pt x="91136" y="16812"/>
                </a:lnTo>
                <a:lnTo>
                  <a:pt x="91248" y="16738"/>
                </a:lnTo>
                <a:lnTo>
                  <a:pt x="91434" y="16570"/>
                </a:lnTo>
                <a:lnTo>
                  <a:pt x="91881" y="16105"/>
                </a:lnTo>
                <a:lnTo>
                  <a:pt x="92104" y="15863"/>
                </a:lnTo>
                <a:lnTo>
                  <a:pt x="92272" y="15639"/>
                </a:lnTo>
                <a:lnTo>
                  <a:pt x="92384" y="15472"/>
                </a:lnTo>
                <a:lnTo>
                  <a:pt x="92402" y="15416"/>
                </a:lnTo>
                <a:lnTo>
                  <a:pt x="92402" y="15397"/>
                </a:lnTo>
                <a:lnTo>
                  <a:pt x="92365" y="15379"/>
                </a:lnTo>
                <a:close/>
                <a:moveTo>
                  <a:pt x="1509" y="16272"/>
                </a:moveTo>
                <a:lnTo>
                  <a:pt x="1397" y="16365"/>
                </a:lnTo>
                <a:lnTo>
                  <a:pt x="1230" y="16533"/>
                </a:lnTo>
                <a:lnTo>
                  <a:pt x="801" y="17017"/>
                </a:lnTo>
                <a:lnTo>
                  <a:pt x="410" y="17482"/>
                </a:lnTo>
                <a:lnTo>
                  <a:pt x="280" y="17613"/>
                </a:lnTo>
                <a:lnTo>
                  <a:pt x="224" y="17669"/>
                </a:lnTo>
                <a:lnTo>
                  <a:pt x="261" y="17687"/>
                </a:lnTo>
                <a:lnTo>
                  <a:pt x="299" y="17687"/>
                </a:lnTo>
                <a:lnTo>
                  <a:pt x="410" y="17631"/>
                </a:lnTo>
                <a:lnTo>
                  <a:pt x="559" y="17538"/>
                </a:lnTo>
                <a:lnTo>
                  <a:pt x="708" y="17427"/>
                </a:lnTo>
                <a:lnTo>
                  <a:pt x="1025" y="17166"/>
                </a:lnTo>
                <a:lnTo>
                  <a:pt x="1192" y="16998"/>
                </a:lnTo>
                <a:lnTo>
                  <a:pt x="1304" y="16849"/>
                </a:lnTo>
                <a:lnTo>
                  <a:pt x="1472" y="16570"/>
                </a:lnTo>
                <a:lnTo>
                  <a:pt x="1546" y="16440"/>
                </a:lnTo>
                <a:lnTo>
                  <a:pt x="1583" y="16347"/>
                </a:lnTo>
                <a:lnTo>
                  <a:pt x="1583" y="16309"/>
                </a:lnTo>
                <a:lnTo>
                  <a:pt x="1583" y="16272"/>
                </a:lnTo>
                <a:close/>
                <a:moveTo>
                  <a:pt x="92328" y="16626"/>
                </a:moveTo>
                <a:lnTo>
                  <a:pt x="92253" y="16645"/>
                </a:lnTo>
                <a:lnTo>
                  <a:pt x="92179" y="16700"/>
                </a:lnTo>
                <a:lnTo>
                  <a:pt x="92011" y="16831"/>
                </a:lnTo>
                <a:lnTo>
                  <a:pt x="91806" y="16998"/>
                </a:lnTo>
                <a:lnTo>
                  <a:pt x="91639" y="17203"/>
                </a:lnTo>
                <a:lnTo>
                  <a:pt x="91471" y="17389"/>
                </a:lnTo>
                <a:lnTo>
                  <a:pt x="91360" y="17576"/>
                </a:lnTo>
                <a:lnTo>
                  <a:pt x="91341" y="17631"/>
                </a:lnTo>
                <a:lnTo>
                  <a:pt x="91322" y="17687"/>
                </a:lnTo>
                <a:lnTo>
                  <a:pt x="91341" y="17724"/>
                </a:lnTo>
                <a:lnTo>
                  <a:pt x="91453" y="17724"/>
                </a:lnTo>
                <a:lnTo>
                  <a:pt x="91527" y="17687"/>
                </a:lnTo>
                <a:lnTo>
                  <a:pt x="91676" y="17557"/>
                </a:lnTo>
                <a:lnTo>
                  <a:pt x="91844" y="17371"/>
                </a:lnTo>
                <a:lnTo>
                  <a:pt x="91993" y="17185"/>
                </a:lnTo>
                <a:lnTo>
                  <a:pt x="92142" y="16980"/>
                </a:lnTo>
                <a:lnTo>
                  <a:pt x="92235" y="16794"/>
                </a:lnTo>
                <a:lnTo>
                  <a:pt x="92309" y="16682"/>
                </a:lnTo>
                <a:lnTo>
                  <a:pt x="92328" y="16626"/>
                </a:lnTo>
                <a:close/>
                <a:moveTo>
                  <a:pt x="1397" y="17576"/>
                </a:moveTo>
                <a:lnTo>
                  <a:pt x="1323" y="17594"/>
                </a:lnTo>
                <a:lnTo>
                  <a:pt x="1230" y="17631"/>
                </a:lnTo>
                <a:lnTo>
                  <a:pt x="1025" y="17780"/>
                </a:lnTo>
                <a:lnTo>
                  <a:pt x="820" y="17967"/>
                </a:lnTo>
                <a:lnTo>
                  <a:pt x="429" y="18357"/>
                </a:lnTo>
                <a:lnTo>
                  <a:pt x="243" y="18562"/>
                </a:lnTo>
                <a:lnTo>
                  <a:pt x="503" y="18413"/>
                </a:lnTo>
                <a:lnTo>
                  <a:pt x="950" y="18115"/>
                </a:lnTo>
                <a:lnTo>
                  <a:pt x="1192" y="17967"/>
                </a:lnTo>
                <a:lnTo>
                  <a:pt x="1378" y="17818"/>
                </a:lnTo>
                <a:lnTo>
                  <a:pt x="1453" y="17743"/>
                </a:lnTo>
                <a:lnTo>
                  <a:pt x="1490" y="17687"/>
                </a:lnTo>
                <a:lnTo>
                  <a:pt x="1509" y="17631"/>
                </a:lnTo>
                <a:lnTo>
                  <a:pt x="1509" y="17594"/>
                </a:lnTo>
                <a:lnTo>
                  <a:pt x="1453" y="17576"/>
                </a:lnTo>
                <a:close/>
                <a:moveTo>
                  <a:pt x="92514" y="17669"/>
                </a:moveTo>
                <a:lnTo>
                  <a:pt x="92458" y="17687"/>
                </a:lnTo>
                <a:lnTo>
                  <a:pt x="92309" y="17799"/>
                </a:lnTo>
                <a:lnTo>
                  <a:pt x="92123" y="17948"/>
                </a:lnTo>
                <a:lnTo>
                  <a:pt x="91918" y="18153"/>
                </a:lnTo>
                <a:lnTo>
                  <a:pt x="91527" y="18544"/>
                </a:lnTo>
                <a:lnTo>
                  <a:pt x="91322" y="18786"/>
                </a:lnTo>
                <a:lnTo>
                  <a:pt x="91304" y="18804"/>
                </a:lnTo>
                <a:lnTo>
                  <a:pt x="91341" y="18804"/>
                </a:lnTo>
                <a:lnTo>
                  <a:pt x="91490" y="18730"/>
                </a:lnTo>
                <a:lnTo>
                  <a:pt x="91713" y="18581"/>
                </a:lnTo>
                <a:lnTo>
                  <a:pt x="91974" y="18376"/>
                </a:lnTo>
                <a:lnTo>
                  <a:pt x="92235" y="18171"/>
                </a:lnTo>
                <a:lnTo>
                  <a:pt x="92458" y="17948"/>
                </a:lnTo>
                <a:lnTo>
                  <a:pt x="92533" y="17855"/>
                </a:lnTo>
                <a:lnTo>
                  <a:pt x="92570" y="17780"/>
                </a:lnTo>
                <a:lnTo>
                  <a:pt x="92570" y="17706"/>
                </a:lnTo>
                <a:lnTo>
                  <a:pt x="92570" y="17687"/>
                </a:lnTo>
                <a:lnTo>
                  <a:pt x="92551" y="17669"/>
                </a:lnTo>
                <a:close/>
                <a:moveTo>
                  <a:pt x="1490" y="18506"/>
                </a:moveTo>
                <a:lnTo>
                  <a:pt x="1453" y="18525"/>
                </a:lnTo>
                <a:lnTo>
                  <a:pt x="1248" y="18618"/>
                </a:lnTo>
                <a:lnTo>
                  <a:pt x="987" y="18804"/>
                </a:lnTo>
                <a:lnTo>
                  <a:pt x="671" y="19009"/>
                </a:lnTo>
                <a:lnTo>
                  <a:pt x="373" y="19251"/>
                </a:lnTo>
                <a:lnTo>
                  <a:pt x="261" y="19363"/>
                </a:lnTo>
                <a:lnTo>
                  <a:pt x="150" y="19475"/>
                </a:lnTo>
                <a:lnTo>
                  <a:pt x="57" y="19586"/>
                </a:lnTo>
                <a:lnTo>
                  <a:pt x="19" y="19679"/>
                </a:lnTo>
                <a:lnTo>
                  <a:pt x="1" y="19772"/>
                </a:lnTo>
                <a:lnTo>
                  <a:pt x="19" y="19810"/>
                </a:lnTo>
                <a:lnTo>
                  <a:pt x="38" y="19828"/>
                </a:lnTo>
                <a:lnTo>
                  <a:pt x="75" y="19847"/>
                </a:lnTo>
                <a:lnTo>
                  <a:pt x="131" y="19828"/>
                </a:lnTo>
                <a:lnTo>
                  <a:pt x="299" y="19717"/>
                </a:lnTo>
                <a:lnTo>
                  <a:pt x="522" y="19530"/>
                </a:lnTo>
                <a:lnTo>
                  <a:pt x="783" y="19307"/>
                </a:lnTo>
                <a:lnTo>
                  <a:pt x="1043" y="19084"/>
                </a:lnTo>
                <a:lnTo>
                  <a:pt x="1267" y="18842"/>
                </a:lnTo>
                <a:lnTo>
                  <a:pt x="1434" y="18655"/>
                </a:lnTo>
                <a:lnTo>
                  <a:pt x="1490" y="18581"/>
                </a:lnTo>
                <a:lnTo>
                  <a:pt x="1509" y="18525"/>
                </a:lnTo>
                <a:lnTo>
                  <a:pt x="1509" y="18506"/>
                </a:lnTo>
                <a:close/>
                <a:moveTo>
                  <a:pt x="92477" y="18842"/>
                </a:moveTo>
                <a:lnTo>
                  <a:pt x="92365" y="18879"/>
                </a:lnTo>
                <a:lnTo>
                  <a:pt x="92197" y="18953"/>
                </a:lnTo>
                <a:lnTo>
                  <a:pt x="92030" y="19065"/>
                </a:lnTo>
                <a:lnTo>
                  <a:pt x="91713" y="19270"/>
                </a:lnTo>
                <a:lnTo>
                  <a:pt x="91546" y="19400"/>
                </a:lnTo>
                <a:lnTo>
                  <a:pt x="91509" y="19456"/>
                </a:lnTo>
                <a:lnTo>
                  <a:pt x="91453" y="19530"/>
                </a:lnTo>
                <a:lnTo>
                  <a:pt x="91341" y="19735"/>
                </a:lnTo>
                <a:lnTo>
                  <a:pt x="91304" y="19828"/>
                </a:lnTo>
                <a:lnTo>
                  <a:pt x="91304" y="19884"/>
                </a:lnTo>
                <a:lnTo>
                  <a:pt x="91304" y="19903"/>
                </a:lnTo>
                <a:lnTo>
                  <a:pt x="91322" y="19903"/>
                </a:lnTo>
                <a:lnTo>
                  <a:pt x="91415" y="19847"/>
                </a:lnTo>
                <a:lnTo>
                  <a:pt x="92011" y="19344"/>
                </a:lnTo>
                <a:lnTo>
                  <a:pt x="92384" y="19028"/>
                </a:lnTo>
                <a:lnTo>
                  <a:pt x="92495" y="18916"/>
                </a:lnTo>
                <a:lnTo>
                  <a:pt x="92551" y="18860"/>
                </a:lnTo>
                <a:lnTo>
                  <a:pt x="92514" y="18842"/>
                </a:lnTo>
                <a:close/>
                <a:moveTo>
                  <a:pt x="92439" y="19977"/>
                </a:moveTo>
                <a:lnTo>
                  <a:pt x="92309" y="19996"/>
                </a:lnTo>
                <a:lnTo>
                  <a:pt x="92142" y="20070"/>
                </a:lnTo>
                <a:lnTo>
                  <a:pt x="91974" y="20163"/>
                </a:lnTo>
                <a:lnTo>
                  <a:pt x="91788" y="20275"/>
                </a:lnTo>
                <a:lnTo>
                  <a:pt x="91639" y="20405"/>
                </a:lnTo>
                <a:lnTo>
                  <a:pt x="91490" y="20554"/>
                </a:lnTo>
                <a:lnTo>
                  <a:pt x="91378" y="20685"/>
                </a:lnTo>
                <a:lnTo>
                  <a:pt x="91304" y="20796"/>
                </a:lnTo>
                <a:lnTo>
                  <a:pt x="91285" y="20852"/>
                </a:lnTo>
                <a:lnTo>
                  <a:pt x="91304" y="20871"/>
                </a:lnTo>
                <a:lnTo>
                  <a:pt x="91360" y="20871"/>
                </a:lnTo>
                <a:lnTo>
                  <a:pt x="91434" y="20834"/>
                </a:lnTo>
                <a:lnTo>
                  <a:pt x="91639" y="20703"/>
                </a:lnTo>
                <a:lnTo>
                  <a:pt x="91862" y="20536"/>
                </a:lnTo>
                <a:lnTo>
                  <a:pt x="92104" y="20331"/>
                </a:lnTo>
                <a:lnTo>
                  <a:pt x="92290" y="20163"/>
                </a:lnTo>
                <a:lnTo>
                  <a:pt x="92421" y="20033"/>
                </a:lnTo>
                <a:lnTo>
                  <a:pt x="92458" y="19996"/>
                </a:lnTo>
                <a:lnTo>
                  <a:pt x="92439" y="19977"/>
                </a:lnTo>
                <a:close/>
                <a:moveTo>
                  <a:pt x="1509" y="19530"/>
                </a:moveTo>
                <a:lnTo>
                  <a:pt x="1490" y="19549"/>
                </a:lnTo>
                <a:lnTo>
                  <a:pt x="1378" y="19624"/>
                </a:lnTo>
                <a:lnTo>
                  <a:pt x="1211" y="19791"/>
                </a:lnTo>
                <a:lnTo>
                  <a:pt x="764" y="20257"/>
                </a:lnTo>
                <a:lnTo>
                  <a:pt x="373" y="20703"/>
                </a:lnTo>
                <a:lnTo>
                  <a:pt x="261" y="20852"/>
                </a:lnTo>
                <a:lnTo>
                  <a:pt x="224" y="20908"/>
                </a:lnTo>
                <a:lnTo>
                  <a:pt x="224" y="20927"/>
                </a:lnTo>
                <a:lnTo>
                  <a:pt x="261" y="20945"/>
                </a:lnTo>
                <a:lnTo>
                  <a:pt x="299" y="20945"/>
                </a:lnTo>
                <a:lnTo>
                  <a:pt x="410" y="20890"/>
                </a:lnTo>
                <a:lnTo>
                  <a:pt x="559" y="20796"/>
                </a:lnTo>
                <a:lnTo>
                  <a:pt x="690" y="20666"/>
                </a:lnTo>
                <a:lnTo>
                  <a:pt x="969" y="20405"/>
                </a:lnTo>
                <a:lnTo>
                  <a:pt x="1118" y="20238"/>
                </a:lnTo>
                <a:lnTo>
                  <a:pt x="1248" y="20070"/>
                </a:lnTo>
                <a:lnTo>
                  <a:pt x="1397" y="19810"/>
                </a:lnTo>
                <a:lnTo>
                  <a:pt x="1527" y="19586"/>
                </a:lnTo>
                <a:lnTo>
                  <a:pt x="1527" y="19530"/>
                </a:lnTo>
                <a:close/>
                <a:moveTo>
                  <a:pt x="1360" y="20666"/>
                </a:moveTo>
                <a:lnTo>
                  <a:pt x="1267" y="20741"/>
                </a:lnTo>
                <a:lnTo>
                  <a:pt x="1174" y="20852"/>
                </a:lnTo>
                <a:lnTo>
                  <a:pt x="1062" y="20983"/>
                </a:lnTo>
                <a:lnTo>
                  <a:pt x="857" y="21262"/>
                </a:lnTo>
                <a:lnTo>
                  <a:pt x="727" y="21411"/>
                </a:lnTo>
                <a:lnTo>
                  <a:pt x="615" y="21523"/>
                </a:lnTo>
                <a:lnTo>
                  <a:pt x="392" y="21746"/>
                </a:lnTo>
                <a:lnTo>
                  <a:pt x="299" y="21858"/>
                </a:lnTo>
                <a:lnTo>
                  <a:pt x="224" y="21932"/>
                </a:lnTo>
                <a:lnTo>
                  <a:pt x="206" y="21969"/>
                </a:lnTo>
                <a:lnTo>
                  <a:pt x="224" y="21988"/>
                </a:lnTo>
                <a:lnTo>
                  <a:pt x="280" y="21988"/>
                </a:lnTo>
                <a:lnTo>
                  <a:pt x="392" y="21914"/>
                </a:lnTo>
                <a:lnTo>
                  <a:pt x="615" y="21783"/>
                </a:lnTo>
                <a:lnTo>
                  <a:pt x="857" y="21597"/>
                </a:lnTo>
                <a:lnTo>
                  <a:pt x="1118" y="21374"/>
                </a:lnTo>
                <a:lnTo>
                  <a:pt x="1341" y="21150"/>
                </a:lnTo>
                <a:lnTo>
                  <a:pt x="1434" y="21038"/>
                </a:lnTo>
                <a:lnTo>
                  <a:pt x="1490" y="20945"/>
                </a:lnTo>
                <a:lnTo>
                  <a:pt x="1527" y="20852"/>
                </a:lnTo>
                <a:lnTo>
                  <a:pt x="1546" y="20778"/>
                </a:lnTo>
                <a:lnTo>
                  <a:pt x="1509" y="20703"/>
                </a:lnTo>
                <a:lnTo>
                  <a:pt x="1434" y="20666"/>
                </a:lnTo>
                <a:close/>
                <a:moveTo>
                  <a:pt x="92421" y="20871"/>
                </a:moveTo>
                <a:lnTo>
                  <a:pt x="92290" y="20908"/>
                </a:lnTo>
                <a:lnTo>
                  <a:pt x="92142" y="21001"/>
                </a:lnTo>
                <a:lnTo>
                  <a:pt x="91974" y="21113"/>
                </a:lnTo>
                <a:lnTo>
                  <a:pt x="91676" y="21374"/>
                </a:lnTo>
                <a:lnTo>
                  <a:pt x="91509" y="21504"/>
                </a:lnTo>
                <a:lnTo>
                  <a:pt x="91397" y="21671"/>
                </a:lnTo>
                <a:lnTo>
                  <a:pt x="91229" y="21932"/>
                </a:lnTo>
                <a:lnTo>
                  <a:pt x="91155" y="22044"/>
                </a:lnTo>
                <a:lnTo>
                  <a:pt x="91118" y="22137"/>
                </a:lnTo>
                <a:lnTo>
                  <a:pt x="91118" y="22174"/>
                </a:lnTo>
                <a:lnTo>
                  <a:pt x="91118" y="22193"/>
                </a:lnTo>
                <a:lnTo>
                  <a:pt x="91136" y="22193"/>
                </a:lnTo>
                <a:lnTo>
                  <a:pt x="91173" y="22174"/>
                </a:lnTo>
                <a:lnTo>
                  <a:pt x="91434" y="21951"/>
                </a:lnTo>
                <a:lnTo>
                  <a:pt x="91899" y="21523"/>
                </a:lnTo>
                <a:lnTo>
                  <a:pt x="92328" y="21094"/>
                </a:lnTo>
                <a:lnTo>
                  <a:pt x="92458" y="20945"/>
                </a:lnTo>
                <a:lnTo>
                  <a:pt x="92495" y="20890"/>
                </a:lnTo>
                <a:lnTo>
                  <a:pt x="92458" y="20871"/>
                </a:lnTo>
                <a:close/>
                <a:moveTo>
                  <a:pt x="1583" y="21820"/>
                </a:moveTo>
                <a:lnTo>
                  <a:pt x="1472" y="21858"/>
                </a:lnTo>
                <a:lnTo>
                  <a:pt x="1341" y="21932"/>
                </a:lnTo>
                <a:lnTo>
                  <a:pt x="1192" y="22025"/>
                </a:lnTo>
                <a:lnTo>
                  <a:pt x="932" y="22249"/>
                </a:lnTo>
                <a:lnTo>
                  <a:pt x="783" y="22379"/>
                </a:lnTo>
                <a:lnTo>
                  <a:pt x="652" y="22509"/>
                </a:lnTo>
                <a:lnTo>
                  <a:pt x="448" y="22733"/>
                </a:lnTo>
                <a:lnTo>
                  <a:pt x="280" y="22938"/>
                </a:lnTo>
                <a:lnTo>
                  <a:pt x="243" y="22993"/>
                </a:lnTo>
                <a:lnTo>
                  <a:pt x="261" y="22993"/>
                </a:lnTo>
                <a:lnTo>
                  <a:pt x="541" y="22807"/>
                </a:lnTo>
                <a:lnTo>
                  <a:pt x="1062" y="22472"/>
                </a:lnTo>
                <a:lnTo>
                  <a:pt x="1304" y="22286"/>
                </a:lnTo>
                <a:lnTo>
                  <a:pt x="1509" y="22100"/>
                </a:lnTo>
                <a:lnTo>
                  <a:pt x="1583" y="22025"/>
                </a:lnTo>
                <a:lnTo>
                  <a:pt x="1639" y="21951"/>
                </a:lnTo>
                <a:lnTo>
                  <a:pt x="1658" y="21895"/>
                </a:lnTo>
                <a:lnTo>
                  <a:pt x="1658" y="21839"/>
                </a:lnTo>
                <a:lnTo>
                  <a:pt x="1621" y="21820"/>
                </a:lnTo>
                <a:close/>
                <a:moveTo>
                  <a:pt x="92272" y="22044"/>
                </a:moveTo>
                <a:lnTo>
                  <a:pt x="92197" y="22062"/>
                </a:lnTo>
                <a:lnTo>
                  <a:pt x="92086" y="22118"/>
                </a:lnTo>
                <a:lnTo>
                  <a:pt x="91993" y="22193"/>
                </a:lnTo>
                <a:lnTo>
                  <a:pt x="91881" y="22286"/>
                </a:lnTo>
                <a:lnTo>
                  <a:pt x="91657" y="22509"/>
                </a:lnTo>
                <a:lnTo>
                  <a:pt x="91453" y="22751"/>
                </a:lnTo>
                <a:lnTo>
                  <a:pt x="91304" y="22956"/>
                </a:lnTo>
                <a:lnTo>
                  <a:pt x="91266" y="23049"/>
                </a:lnTo>
                <a:lnTo>
                  <a:pt x="91266" y="23105"/>
                </a:lnTo>
                <a:lnTo>
                  <a:pt x="91285" y="23124"/>
                </a:lnTo>
                <a:lnTo>
                  <a:pt x="91322" y="23124"/>
                </a:lnTo>
                <a:lnTo>
                  <a:pt x="91415" y="23086"/>
                </a:lnTo>
                <a:lnTo>
                  <a:pt x="91564" y="22975"/>
                </a:lnTo>
                <a:lnTo>
                  <a:pt x="91937" y="22640"/>
                </a:lnTo>
                <a:lnTo>
                  <a:pt x="92123" y="22472"/>
                </a:lnTo>
                <a:lnTo>
                  <a:pt x="92272" y="22305"/>
                </a:lnTo>
                <a:lnTo>
                  <a:pt x="92384" y="22193"/>
                </a:lnTo>
                <a:lnTo>
                  <a:pt x="92402" y="22137"/>
                </a:lnTo>
                <a:lnTo>
                  <a:pt x="92402" y="22100"/>
                </a:lnTo>
                <a:lnTo>
                  <a:pt x="92384" y="22081"/>
                </a:lnTo>
                <a:lnTo>
                  <a:pt x="92346" y="22062"/>
                </a:lnTo>
                <a:lnTo>
                  <a:pt x="92272" y="22044"/>
                </a:lnTo>
                <a:close/>
                <a:moveTo>
                  <a:pt x="1509" y="22900"/>
                </a:moveTo>
                <a:lnTo>
                  <a:pt x="1472" y="22919"/>
                </a:lnTo>
                <a:lnTo>
                  <a:pt x="1360" y="22975"/>
                </a:lnTo>
                <a:lnTo>
                  <a:pt x="1230" y="23068"/>
                </a:lnTo>
                <a:lnTo>
                  <a:pt x="1081" y="23180"/>
                </a:lnTo>
                <a:lnTo>
                  <a:pt x="839" y="23403"/>
                </a:lnTo>
                <a:lnTo>
                  <a:pt x="671" y="23571"/>
                </a:lnTo>
                <a:lnTo>
                  <a:pt x="392" y="23868"/>
                </a:lnTo>
                <a:lnTo>
                  <a:pt x="261" y="24055"/>
                </a:lnTo>
                <a:lnTo>
                  <a:pt x="243" y="24092"/>
                </a:lnTo>
                <a:lnTo>
                  <a:pt x="280" y="24073"/>
                </a:lnTo>
                <a:lnTo>
                  <a:pt x="615" y="23850"/>
                </a:lnTo>
                <a:lnTo>
                  <a:pt x="876" y="23682"/>
                </a:lnTo>
                <a:lnTo>
                  <a:pt x="1136" y="23496"/>
                </a:lnTo>
                <a:lnTo>
                  <a:pt x="1378" y="23310"/>
                </a:lnTo>
                <a:lnTo>
                  <a:pt x="1546" y="23124"/>
                </a:lnTo>
                <a:lnTo>
                  <a:pt x="1602" y="23049"/>
                </a:lnTo>
                <a:lnTo>
                  <a:pt x="1621" y="22993"/>
                </a:lnTo>
                <a:lnTo>
                  <a:pt x="1602" y="22938"/>
                </a:lnTo>
                <a:lnTo>
                  <a:pt x="1546" y="22919"/>
                </a:lnTo>
                <a:lnTo>
                  <a:pt x="1509" y="22900"/>
                </a:lnTo>
                <a:close/>
                <a:moveTo>
                  <a:pt x="92477" y="23031"/>
                </a:moveTo>
                <a:lnTo>
                  <a:pt x="92458" y="23049"/>
                </a:lnTo>
                <a:lnTo>
                  <a:pt x="92365" y="23086"/>
                </a:lnTo>
                <a:lnTo>
                  <a:pt x="92067" y="23273"/>
                </a:lnTo>
                <a:lnTo>
                  <a:pt x="91751" y="23496"/>
                </a:lnTo>
                <a:lnTo>
                  <a:pt x="91639" y="23589"/>
                </a:lnTo>
                <a:lnTo>
                  <a:pt x="91564" y="23645"/>
                </a:lnTo>
                <a:lnTo>
                  <a:pt x="91453" y="23831"/>
                </a:lnTo>
                <a:lnTo>
                  <a:pt x="91304" y="24110"/>
                </a:lnTo>
                <a:lnTo>
                  <a:pt x="91248" y="24241"/>
                </a:lnTo>
                <a:lnTo>
                  <a:pt x="91211" y="24352"/>
                </a:lnTo>
                <a:lnTo>
                  <a:pt x="91211" y="24408"/>
                </a:lnTo>
                <a:lnTo>
                  <a:pt x="91229" y="24427"/>
                </a:lnTo>
                <a:lnTo>
                  <a:pt x="91266" y="24408"/>
                </a:lnTo>
                <a:lnTo>
                  <a:pt x="91397" y="24297"/>
                </a:lnTo>
                <a:lnTo>
                  <a:pt x="91564" y="24148"/>
                </a:lnTo>
                <a:lnTo>
                  <a:pt x="91751" y="23980"/>
                </a:lnTo>
                <a:lnTo>
                  <a:pt x="91937" y="23775"/>
                </a:lnTo>
                <a:lnTo>
                  <a:pt x="92104" y="23571"/>
                </a:lnTo>
                <a:lnTo>
                  <a:pt x="92253" y="23384"/>
                </a:lnTo>
                <a:lnTo>
                  <a:pt x="92384" y="23198"/>
                </a:lnTo>
                <a:lnTo>
                  <a:pt x="92477" y="23031"/>
                </a:lnTo>
                <a:close/>
                <a:moveTo>
                  <a:pt x="1658" y="23868"/>
                </a:moveTo>
                <a:lnTo>
                  <a:pt x="1621" y="23887"/>
                </a:lnTo>
                <a:lnTo>
                  <a:pt x="1509" y="23962"/>
                </a:lnTo>
                <a:lnTo>
                  <a:pt x="1323" y="24129"/>
                </a:lnTo>
                <a:lnTo>
                  <a:pt x="857" y="24595"/>
                </a:lnTo>
                <a:lnTo>
                  <a:pt x="448" y="25041"/>
                </a:lnTo>
                <a:lnTo>
                  <a:pt x="317" y="25190"/>
                </a:lnTo>
                <a:lnTo>
                  <a:pt x="261" y="25265"/>
                </a:lnTo>
                <a:lnTo>
                  <a:pt x="336" y="25265"/>
                </a:lnTo>
                <a:lnTo>
                  <a:pt x="466" y="25209"/>
                </a:lnTo>
                <a:lnTo>
                  <a:pt x="615" y="25097"/>
                </a:lnTo>
                <a:lnTo>
                  <a:pt x="783" y="24967"/>
                </a:lnTo>
                <a:lnTo>
                  <a:pt x="1118" y="24688"/>
                </a:lnTo>
                <a:lnTo>
                  <a:pt x="1304" y="24520"/>
                </a:lnTo>
                <a:lnTo>
                  <a:pt x="1416" y="24371"/>
                </a:lnTo>
                <a:lnTo>
                  <a:pt x="1583" y="24129"/>
                </a:lnTo>
                <a:lnTo>
                  <a:pt x="1658" y="24017"/>
                </a:lnTo>
                <a:lnTo>
                  <a:pt x="1695" y="23924"/>
                </a:lnTo>
                <a:lnTo>
                  <a:pt x="1695" y="23887"/>
                </a:lnTo>
                <a:lnTo>
                  <a:pt x="1695" y="23868"/>
                </a:lnTo>
                <a:close/>
                <a:moveTo>
                  <a:pt x="92551" y="24092"/>
                </a:moveTo>
                <a:lnTo>
                  <a:pt x="92439" y="24148"/>
                </a:lnTo>
                <a:lnTo>
                  <a:pt x="92272" y="24259"/>
                </a:lnTo>
                <a:lnTo>
                  <a:pt x="92104" y="24390"/>
                </a:lnTo>
                <a:lnTo>
                  <a:pt x="91769" y="24669"/>
                </a:lnTo>
                <a:lnTo>
                  <a:pt x="91583" y="24837"/>
                </a:lnTo>
                <a:lnTo>
                  <a:pt x="91471" y="24986"/>
                </a:lnTo>
                <a:lnTo>
                  <a:pt x="91304" y="25228"/>
                </a:lnTo>
                <a:lnTo>
                  <a:pt x="91229" y="25339"/>
                </a:lnTo>
                <a:lnTo>
                  <a:pt x="91192" y="25432"/>
                </a:lnTo>
                <a:lnTo>
                  <a:pt x="91192" y="25470"/>
                </a:lnTo>
                <a:lnTo>
                  <a:pt x="91211" y="25488"/>
                </a:lnTo>
                <a:lnTo>
                  <a:pt x="91229" y="25488"/>
                </a:lnTo>
                <a:lnTo>
                  <a:pt x="91266" y="25470"/>
                </a:lnTo>
                <a:lnTo>
                  <a:pt x="91397" y="25395"/>
                </a:lnTo>
                <a:lnTo>
                  <a:pt x="91564" y="25228"/>
                </a:lnTo>
                <a:lnTo>
                  <a:pt x="92030" y="24762"/>
                </a:lnTo>
                <a:lnTo>
                  <a:pt x="92458" y="24315"/>
                </a:lnTo>
                <a:lnTo>
                  <a:pt x="92588" y="24166"/>
                </a:lnTo>
                <a:lnTo>
                  <a:pt x="92626" y="24110"/>
                </a:lnTo>
                <a:lnTo>
                  <a:pt x="92588" y="24092"/>
                </a:lnTo>
                <a:close/>
                <a:moveTo>
                  <a:pt x="1639" y="24948"/>
                </a:moveTo>
                <a:lnTo>
                  <a:pt x="1490" y="25060"/>
                </a:lnTo>
                <a:lnTo>
                  <a:pt x="1323" y="25209"/>
                </a:lnTo>
                <a:lnTo>
                  <a:pt x="1136" y="25376"/>
                </a:lnTo>
                <a:lnTo>
                  <a:pt x="969" y="25581"/>
                </a:lnTo>
                <a:lnTo>
                  <a:pt x="783" y="25786"/>
                </a:lnTo>
                <a:lnTo>
                  <a:pt x="634" y="25991"/>
                </a:lnTo>
                <a:lnTo>
                  <a:pt x="503" y="26158"/>
                </a:lnTo>
                <a:lnTo>
                  <a:pt x="410" y="26326"/>
                </a:lnTo>
                <a:lnTo>
                  <a:pt x="448" y="26326"/>
                </a:lnTo>
                <a:lnTo>
                  <a:pt x="541" y="26270"/>
                </a:lnTo>
                <a:lnTo>
                  <a:pt x="820" y="26084"/>
                </a:lnTo>
                <a:lnTo>
                  <a:pt x="1136" y="25879"/>
                </a:lnTo>
                <a:lnTo>
                  <a:pt x="1267" y="25786"/>
                </a:lnTo>
                <a:lnTo>
                  <a:pt x="1341" y="25712"/>
                </a:lnTo>
                <a:lnTo>
                  <a:pt x="1453" y="25525"/>
                </a:lnTo>
                <a:lnTo>
                  <a:pt x="1583" y="25246"/>
                </a:lnTo>
                <a:lnTo>
                  <a:pt x="1658" y="25116"/>
                </a:lnTo>
                <a:lnTo>
                  <a:pt x="1676" y="25004"/>
                </a:lnTo>
                <a:lnTo>
                  <a:pt x="1676" y="24948"/>
                </a:lnTo>
                <a:close/>
                <a:moveTo>
                  <a:pt x="92607" y="25283"/>
                </a:moveTo>
                <a:lnTo>
                  <a:pt x="92290" y="25507"/>
                </a:lnTo>
                <a:lnTo>
                  <a:pt x="92030" y="25674"/>
                </a:lnTo>
                <a:lnTo>
                  <a:pt x="91751" y="25861"/>
                </a:lnTo>
                <a:lnTo>
                  <a:pt x="91509" y="26047"/>
                </a:lnTo>
                <a:lnTo>
                  <a:pt x="91341" y="26233"/>
                </a:lnTo>
                <a:lnTo>
                  <a:pt x="91285" y="26307"/>
                </a:lnTo>
                <a:lnTo>
                  <a:pt x="91266" y="26363"/>
                </a:lnTo>
                <a:lnTo>
                  <a:pt x="91285" y="26419"/>
                </a:lnTo>
                <a:lnTo>
                  <a:pt x="91341" y="26438"/>
                </a:lnTo>
                <a:lnTo>
                  <a:pt x="91378" y="26456"/>
                </a:lnTo>
                <a:lnTo>
                  <a:pt x="91434" y="26438"/>
                </a:lnTo>
                <a:lnTo>
                  <a:pt x="91546" y="26382"/>
                </a:lnTo>
                <a:lnTo>
                  <a:pt x="91676" y="26289"/>
                </a:lnTo>
                <a:lnTo>
                  <a:pt x="91806" y="26177"/>
                </a:lnTo>
                <a:lnTo>
                  <a:pt x="92067" y="25954"/>
                </a:lnTo>
                <a:lnTo>
                  <a:pt x="92235" y="25805"/>
                </a:lnTo>
                <a:lnTo>
                  <a:pt x="92495" y="25488"/>
                </a:lnTo>
                <a:lnTo>
                  <a:pt x="92626" y="25321"/>
                </a:lnTo>
                <a:lnTo>
                  <a:pt x="92644" y="25283"/>
                </a:lnTo>
                <a:close/>
                <a:moveTo>
                  <a:pt x="1546" y="26233"/>
                </a:moveTo>
                <a:lnTo>
                  <a:pt x="1472" y="26252"/>
                </a:lnTo>
                <a:lnTo>
                  <a:pt x="1378" y="26307"/>
                </a:lnTo>
                <a:lnTo>
                  <a:pt x="1211" y="26456"/>
                </a:lnTo>
                <a:lnTo>
                  <a:pt x="1025" y="26661"/>
                </a:lnTo>
                <a:lnTo>
                  <a:pt x="690" y="27071"/>
                </a:lnTo>
                <a:lnTo>
                  <a:pt x="541" y="27276"/>
                </a:lnTo>
                <a:lnTo>
                  <a:pt x="820" y="27127"/>
                </a:lnTo>
                <a:lnTo>
                  <a:pt x="1043" y="26996"/>
                </a:lnTo>
                <a:lnTo>
                  <a:pt x="1267" y="26847"/>
                </a:lnTo>
                <a:lnTo>
                  <a:pt x="1472" y="26698"/>
                </a:lnTo>
                <a:lnTo>
                  <a:pt x="1565" y="26605"/>
                </a:lnTo>
                <a:lnTo>
                  <a:pt x="1621" y="26531"/>
                </a:lnTo>
                <a:lnTo>
                  <a:pt x="1676" y="26456"/>
                </a:lnTo>
                <a:lnTo>
                  <a:pt x="1695" y="26382"/>
                </a:lnTo>
                <a:lnTo>
                  <a:pt x="1695" y="26307"/>
                </a:lnTo>
                <a:lnTo>
                  <a:pt x="1658" y="26252"/>
                </a:lnTo>
                <a:lnTo>
                  <a:pt x="1602" y="26233"/>
                </a:lnTo>
                <a:close/>
                <a:moveTo>
                  <a:pt x="92626" y="26363"/>
                </a:moveTo>
                <a:lnTo>
                  <a:pt x="92346" y="26549"/>
                </a:lnTo>
                <a:lnTo>
                  <a:pt x="91844" y="26885"/>
                </a:lnTo>
                <a:lnTo>
                  <a:pt x="91583" y="27089"/>
                </a:lnTo>
                <a:lnTo>
                  <a:pt x="91378" y="27257"/>
                </a:lnTo>
                <a:lnTo>
                  <a:pt x="91304" y="27331"/>
                </a:lnTo>
                <a:lnTo>
                  <a:pt x="91248" y="27406"/>
                </a:lnTo>
                <a:lnTo>
                  <a:pt x="91229" y="27462"/>
                </a:lnTo>
                <a:lnTo>
                  <a:pt x="91248" y="27518"/>
                </a:lnTo>
                <a:lnTo>
                  <a:pt x="91266" y="27536"/>
                </a:lnTo>
                <a:lnTo>
                  <a:pt x="91322" y="27536"/>
                </a:lnTo>
                <a:lnTo>
                  <a:pt x="91415" y="27499"/>
                </a:lnTo>
                <a:lnTo>
                  <a:pt x="91564" y="27424"/>
                </a:lnTo>
                <a:lnTo>
                  <a:pt x="91695" y="27331"/>
                </a:lnTo>
                <a:lnTo>
                  <a:pt x="91955" y="27108"/>
                </a:lnTo>
                <a:lnTo>
                  <a:pt x="92104" y="26996"/>
                </a:lnTo>
                <a:lnTo>
                  <a:pt x="92253" y="26847"/>
                </a:lnTo>
                <a:lnTo>
                  <a:pt x="92458" y="26624"/>
                </a:lnTo>
                <a:lnTo>
                  <a:pt x="92607" y="26419"/>
                </a:lnTo>
                <a:lnTo>
                  <a:pt x="92644" y="26363"/>
                </a:lnTo>
                <a:close/>
                <a:moveTo>
                  <a:pt x="1751" y="27164"/>
                </a:moveTo>
                <a:lnTo>
                  <a:pt x="1714" y="27182"/>
                </a:lnTo>
                <a:lnTo>
                  <a:pt x="1453" y="27406"/>
                </a:lnTo>
                <a:lnTo>
                  <a:pt x="1006" y="27834"/>
                </a:lnTo>
                <a:lnTo>
                  <a:pt x="578" y="28262"/>
                </a:lnTo>
                <a:lnTo>
                  <a:pt x="448" y="28411"/>
                </a:lnTo>
                <a:lnTo>
                  <a:pt x="392" y="28467"/>
                </a:lnTo>
                <a:lnTo>
                  <a:pt x="429" y="28486"/>
                </a:lnTo>
                <a:lnTo>
                  <a:pt x="466" y="28486"/>
                </a:lnTo>
                <a:lnTo>
                  <a:pt x="597" y="28448"/>
                </a:lnTo>
                <a:lnTo>
                  <a:pt x="745" y="28355"/>
                </a:lnTo>
                <a:lnTo>
                  <a:pt x="913" y="28244"/>
                </a:lnTo>
                <a:lnTo>
                  <a:pt x="1211" y="28002"/>
                </a:lnTo>
                <a:lnTo>
                  <a:pt x="1378" y="27853"/>
                </a:lnTo>
                <a:lnTo>
                  <a:pt x="1509" y="27685"/>
                </a:lnTo>
                <a:lnTo>
                  <a:pt x="1676" y="27424"/>
                </a:lnTo>
                <a:lnTo>
                  <a:pt x="1732" y="27313"/>
                </a:lnTo>
                <a:lnTo>
                  <a:pt x="1788" y="27220"/>
                </a:lnTo>
                <a:lnTo>
                  <a:pt x="1788" y="27182"/>
                </a:lnTo>
                <a:lnTo>
                  <a:pt x="1769" y="27164"/>
                </a:lnTo>
                <a:close/>
                <a:moveTo>
                  <a:pt x="92626" y="27369"/>
                </a:moveTo>
                <a:lnTo>
                  <a:pt x="92495" y="27443"/>
                </a:lnTo>
                <a:lnTo>
                  <a:pt x="92290" y="27573"/>
                </a:lnTo>
                <a:lnTo>
                  <a:pt x="92030" y="27760"/>
                </a:lnTo>
                <a:lnTo>
                  <a:pt x="91769" y="27983"/>
                </a:lnTo>
                <a:lnTo>
                  <a:pt x="91546" y="28206"/>
                </a:lnTo>
                <a:lnTo>
                  <a:pt x="91471" y="28318"/>
                </a:lnTo>
                <a:lnTo>
                  <a:pt x="91397" y="28411"/>
                </a:lnTo>
                <a:lnTo>
                  <a:pt x="91360" y="28504"/>
                </a:lnTo>
                <a:lnTo>
                  <a:pt x="91360" y="28597"/>
                </a:lnTo>
                <a:lnTo>
                  <a:pt x="91378" y="28653"/>
                </a:lnTo>
                <a:lnTo>
                  <a:pt x="91453" y="28691"/>
                </a:lnTo>
                <a:lnTo>
                  <a:pt x="91527" y="28691"/>
                </a:lnTo>
                <a:lnTo>
                  <a:pt x="91620" y="28616"/>
                </a:lnTo>
                <a:lnTo>
                  <a:pt x="91732" y="28504"/>
                </a:lnTo>
                <a:lnTo>
                  <a:pt x="91844" y="28374"/>
                </a:lnTo>
                <a:lnTo>
                  <a:pt x="92030" y="28113"/>
                </a:lnTo>
                <a:lnTo>
                  <a:pt x="92160" y="27946"/>
                </a:lnTo>
                <a:lnTo>
                  <a:pt x="92290" y="27834"/>
                </a:lnTo>
                <a:lnTo>
                  <a:pt x="92514" y="27611"/>
                </a:lnTo>
                <a:lnTo>
                  <a:pt x="92607" y="27518"/>
                </a:lnTo>
                <a:lnTo>
                  <a:pt x="92663" y="27424"/>
                </a:lnTo>
                <a:lnTo>
                  <a:pt x="92681" y="27387"/>
                </a:lnTo>
                <a:lnTo>
                  <a:pt x="92681" y="27369"/>
                </a:lnTo>
                <a:close/>
                <a:moveTo>
                  <a:pt x="1527" y="28486"/>
                </a:moveTo>
                <a:lnTo>
                  <a:pt x="1453" y="28523"/>
                </a:lnTo>
                <a:lnTo>
                  <a:pt x="1267" y="28653"/>
                </a:lnTo>
                <a:lnTo>
                  <a:pt x="1025" y="28821"/>
                </a:lnTo>
                <a:lnTo>
                  <a:pt x="801" y="29026"/>
                </a:lnTo>
                <a:lnTo>
                  <a:pt x="597" y="29193"/>
                </a:lnTo>
                <a:lnTo>
                  <a:pt x="466" y="29324"/>
                </a:lnTo>
                <a:lnTo>
                  <a:pt x="448" y="29379"/>
                </a:lnTo>
                <a:lnTo>
                  <a:pt x="597" y="29361"/>
                </a:lnTo>
                <a:lnTo>
                  <a:pt x="745" y="29305"/>
                </a:lnTo>
                <a:lnTo>
                  <a:pt x="913" y="29193"/>
                </a:lnTo>
                <a:lnTo>
                  <a:pt x="1099" y="29081"/>
                </a:lnTo>
                <a:lnTo>
                  <a:pt x="1267" y="28951"/>
                </a:lnTo>
                <a:lnTo>
                  <a:pt x="1416" y="28802"/>
                </a:lnTo>
                <a:lnTo>
                  <a:pt x="1527" y="28672"/>
                </a:lnTo>
                <a:lnTo>
                  <a:pt x="1583" y="28560"/>
                </a:lnTo>
                <a:lnTo>
                  <a:pt x="1602" y="28504"/>
                </a:lnTo>
                <a:lnTo>
                  <a:pt x="1602" y="28486"/>
                </a:lnTo>
                <a:close/>
                <a:moveTo>
                  <a:pt x="92607" y="28411"/>
                </a:moveTo>
                <a:lnTo>
                  <a:pt x="92551" y="28430"/>
                </a:lnTo>
                <a:lnTo>
                  <a:pt x="92458" y="28486"/>
                </a:lnTo>
                <a:lnTo>
                  <a:pt x="92346" y="28560"/>
                </a:lnTo>
                <a:lnTo>
                  <a:pt x="92104" y="28765"/>
                </a:lnTo>
                <a:lnTo>
                  <a:pt x="91862" y="29007"/>
                </a:lnTo>
                <a:lnTo>
                  <a:pt x="91620" y="29268"/>
                </a:lnTo>
                <a:lnTo>
                  <a:pt x="91434" y="29510"/>
                </a:lnTo>
                <a:lnTo>
                  <a:pt x="91378" y="29621"/>
                </a:lnTo>
                <a:lnTo>
                  <a:pt x="91322" y="29714"/>
                </a:lnTo>
                <a:lnTo>
                  <a:pt x="91322" y="29770"/>
                </a:lnTo>
                <a:lnTo>
                  <a:pt x="91341" y="29808"/>
                </a:lnTo>
                <a:lnTo>
                  <a:pt x="91360" y="29826"/>
                </a:lnTo>
                <a:lnTo>
                  <a:pt x="91397" y="29826"/>
                </a:lnTo>
                <a:lnTo>
                  <a:pt x="91490" y="29770"/>
                </a:lnTo>
                <a:lnTo>
                  <a:pt x="91602" y="29677"/>
                </a:lnTo>
                <a:lnTo>
                  <a:pt x="91713" y="29566"/>
                </a:lnTo>
                <a:lnTo>
                  <a:pt x="91918" y="29324"/>
                </a:lnTo>
                <a:lnTo>
                  <a:pt x="92048" y="29156"/>
                </a:lnTo>
                <a:lnTo>
                  <a:pt x="92421" y="28802"/>
                </a:lnTo>
                <a:lnTo>
                  <a:pt x="92533" y="28691"/>
                </a:lnTo>
                <a:lnTo>
                  <a:pt x="92626" y="28579"/>
                </a:lnTo>
                <a:lnTo>
                  <a:pt x="92663" y="28486"/>
                </a:lnTo>
                <a:lnTo>
                  <a:pt x="92681" y="28448"/>
                </a:lnTo>
                <a:lnTo>
                  <a:pt x="92663" y="28430"/>
                </a:lnTo>
                <a:lnTo>
                  <a:pt x="92607" y="28411"/>
                </a:lnTo>
                <a:close/>
                <a:moveTo>
                  <a:pt x="1490" y="29510"/>
                </a:moveTo>
                <a:lnTo>
                  <a:pt x="1434" y="29528"/>
                </a:lnTo>
                <a:lnTo>
                  <a:pt x="1285" y="29640"/>
                </a:lnTo>
                <a:lnTo>
                  <a:pt x="1099" y="29789"/>
                </a:lnTo>
                <a:lnTo>
                  <a:pt x="894" y="29994"/>
                </a:lnTo>
                <a:lnTo>
                  <a:pt x="559" y="30348"/>
                </a:lnTo>
                <a:lnTo>
                  <a:pt x="429" y="30515"/>
                </a:lnTo>
                <a:lnTo>
                  <a:pt x="764" y="30348"/>
                </a:lnTo>
                <a:lnTo>
                  <a:pt x="1006" y="30199"/>
                </a:lnTo>
                <a:lnTo>
                  <a:pt x="1230" y="30050"/>
                </a:lnTo>
                <a:lnTo>
                  <a:pt x="1453" y="29882"/>
                </a:lnTo>
                <a:lnTo>
                  <a:pt x="1527" y="29808"/>
                </a:lnTo>
                <a:lnTo>
                  <a:pt x="1583" y="29733"/>
                </a:lnTo>
                <a:lnTo>
                  <a:pt x="1621" y="29659"/>
                </a:lnTo>
                <a:lnTo>
                  <a:pt x="1621" y="29603"/>
                </a:lnTo>
                <a:lnTo>
                  <a:pt x="1602" y="29547"/>
                </a:lnTo>
                <a:lnTo>
                  <a:pt x="1527" y="29510"/>
                </a:lnTo>
                <a:close/>
                <a:moveTo>
                  <a:pt x="92812" y="29472"/>
                </a:moveTo>
                <a:lnTo>
                  <a:pt x="92756" y="29510"/>
                </a:lnTo>
                <a:lnTo>
                  <a:pt x="92477" y="29752"/>
                </a:lnTo>
                <a:lnTo>
                  <a:pt x="91974" y="30180"/>
                </a:lnTo>
                <a:lnTo>
                  <a:pt x="91732" y="30422"/>
                </a:lnTo>
                <a:lnTo>
                  <a:pt x="91527" y="30627"/>
                </a:lnTo>
                <a:lnTo>
                  <a:pt x="91453" y="30720"/>
                </a:lnTo>
                <a:lnTo>
                  <a:pt x="91415" y="30794"/>
                </a:lnTo>
                <a:lnTo>
                  <a:pt x="91397" y="30869"/>
                </a:lnTo>
                <a:lnTo>
                  <a:pt x="91397" y="30906"/>
                </a:lnTo>
                <a:lnTo>
                  <a:pt x="91453" y="30925"/>
                </a:lnTo>
                <a:lnTo>
                  <a:pt x="91546" y="30925"/>
                </a:lnTo>
                <a:lnTo>
                  <a:pt x="91602" y="30887"/>
                </a:lnTo>
                <a:lnTo>
                  <a:pt x="91751" y="30813"/>
                </a:lnTo>
                <a:lnTo>
                  <a:pt x="91881" y="30701"/>
                </a:lnTo>
                <a:lnTo>
                  <a:pt x="92142" y="30441"/>
                </a:lnTo>
                <a:lnTo>
                  <a:pt x="92290" y="30273"/>
                </a:lnTo>
                <a:lnTo>
                  <a:pt x="92533" y="30050"/>
                </a:lnTo>
                <a:lnTo>
                  <a:pt x="92644" y="29938"/>
                </a:lnTo>
                <a:lnTo>
                  <a:pt x="92719" y="29826"/>
                </a:lnTo>
                <a:lnTo>
                  <a:pt x="92756" y="29752"/>
                </a:lnTo>
                <a:lnTo>
                  <a:pt x="92830" y="29603"/>
                </a:lnTo>
                <a:lnTo>
                  <a:pt x="92849" y="29547"/>
                </a:lnTo>
                <a:lnTo>
                  <a:pt x="92849" y="29491"/>
                </a:lnTo>
                <a:lnTo>
                  <a:pt x="92830" y="29472"/>
                </a:lnTo>
                <a:close/>
                <a:moveTo>
                  <a:pt x="1416" y="30459"/>
                </a:moveTo>
                <a:lnTo>
                  <a:pt x="1323" y="30496"/>
                </a:lnTo>
                <a:lnTo>
                  <a:pt x="1248" y="30552"/>
                </a:lnTo>
                <a:lnTo>
                  <a:pt x="1136" y="30645"/>
                </a:lnTo>
                <a:lnTo>
                  <a:pt x="1043" y="30738"/>
                </a:lnTo>
                <a:lnTo>
                  <a:pt x="857" y="30981"/>
                </a:lnTo>
                <a:lnTo>
                  <a:pt x="690" y="31223"/>
                </a:lnTo>
                <a:lnTo>
                  <a:pt x="541" y="31465"/>
                </a:lnTo>
                <a:lnTo>
                  <a:pt x="410" y="31688"/>
                </a:lnTo>
                <a:lnTo>
                  <a:pt x="634" y="31483"/>
                </a:lnTo>
                <a:lnTo>
                  <a:pt x="1062" y="31111"/>
                </a:lnTo>
                <a:lnTo>
                  <a:pt x="1285" y="30906"/>
                </a:lnTo>
                <a:lnTo>
                  <a:pt x="1453" y="30720"/>
                </a:lnTo>
                <a:lnTo>
                  <a:pt x="1565" y="30590"/>
                </a:lnTo>
                <a:lnTo>
                  <a:pt x="1583" y="30534"/>
                </a:lnTo>
                <a:lnTo>
                  <a:pt x="1565" y="30496"/>
                </a:lnTo>
                <a:lnTo>
                  <a:pt x="1490" y="30459"/>
                </a:lnTo>
                <a:close/>
                <a:moveTo>
                  <a:pt x="92644" y="30794"/>
                </a:moveTo>
                <a:lnTo>
                  <a:pt x="92402" y="30943"/>
                </a:lnTo>
                <a:lnTo>
                  <a:pt x="91937" y="31241"/>
                </a:lnTo>
                <a:lnTo>
                  <a:pt x="91713" y="31390"/>
                </a:lnTo>
                <a:lnTo>
                  <a:pt x="91509" y="31539"/>
                </a:lnTo>
                <a:lnTo>
                  <a:pt x="91453" y="31614"/>
                </a:lnTo>
                <a:lnTo>
                  <a:pt x="91397" y="31669"/>
                </a:lnTo>
                <a:lnTo>
                  <a:pt x="91378" y="31725"/>
                </a:lnTo>
                <a:lnTo>
                  <a:pt x="91397" y="31762"/>
                </a:lnTo>
                <a:lnTo>
                  <a:pt x="91434" y="31781"/>
                </a:lnTo>
                <a:lnTo>
                  <a:pt x="91509" y="31800"/>
                </a:lnTo>
                <a:lnTo>
                  <a:pt x="91583" y="31762"/>
                </a:lnTo>
                <a:lnTo>
                  <a:pt x="91657" y="31725"/>
                </a:lnTo>
                <a:lnTo>
                  <a:pt x="91862" y="31576"/>
                </a:lnTo>
                <a:lnTo>
                  <a:pt x="92086" y="31390"/>
                </a:lnTo>
                <a:lnTo>
                  <a:pt x="92458" y="30999"/>
                </a:lnTo>
                <a:lnTo>
                  <a:pt x="92644" y="30794"/>
                </a:lnTo>
                <a:close/>
                <a:moveTo>
                  <a:pt x="1565" y="31614"/>
                </a:moveTo>
                <a:lnTo>
                  <a:pt x="1509" y="31632"/>
                </a:lnTo>
                <a:lnTo>
                  <a:pt x="1397" y="31688"/>
                </a:lnTo>
                <a:lnTo>
                  <a:pt x="1248" y="31818"/>
                </a:lnTo>
                <a:lnTo>
                  <a:pt x="1062" y="31986"/>
                </a:lnTo>
                <a:lnTo>
                  <a:pt x="876" y="32172"/>
                </a:lnTo>
                <a:lnTo>
                  <a:pt x="727" y="32377"/>
                </a:lnTo>
                <a:lnTo>
                  <a:pt x="597" y="32544"/>
                </a:lnTo>
                <a:lnTo>
                  <a:pt x="559" y="32600"/>
                </a:lnTo>
                <a:lnTo>
                  <a:pt x="541" y="32656"/>
                </a:lnTo>
                <a:lnTo>
                  <a:pt x="541" y="32712"/>
                </a:lnTo>
                <a:lnTo>
                  <a:pt x="559" y="32731"/>
                </a:lnTo>
                <a:lnTo>
                  <a:pt x="652" y="32731"/>
                </a:lnTo>
                <a:lnTo>
                  <a:pt x="764" y="32675"/>
                </a:lnTo>
                <a:lnTo>
                  <a:pt x="876" y="32600"/>
                </a:lnTo>
                <a:lnTo>
                  <a:pt x="987" y="32507"/>
                </a:lnTo>
                <a:lnTo>
                  <a:pt x="1211" y="32284"/>
                </a:lnTo>
                <a:lnTo>
                  <a:pt x="1360" y="32135"/>
                </a:lnTo>
                <a:lnTo>
                  <a:pt x="1434" y="32042"/>
                </a:lnTo>
                <a:lnTo>
                  <a:pt x="1546" y="31837"/>
                </a:lnTo>
                <a:lnTo>
                  <a:pt x="1602" y="31744"/>
                </a:lnTo>
                <a:lnTo>
                  <a:pt x="1621" y="31669"/>
                </a:lnTo>
                <a:lnTo>
                  <a:pt x="1621" y="31651"/>
                </a:lnTo>
                <a:lnTo>
                  <a:pt x="1602" y="31632"/>
                </a:lnTo>
                <a:lnTo>
                  <a:pt x="1565" y="31614"/>
                </a:lnTo>
                <a:close/>
                <a:moveTo>
                  <a:pt x="92607" y="31669"/>
                </a:moveTo>
                <a:lnTo>
                  <a:pt x="92290" y="31911"/>
                </a:lnTo>
                <a:lnTo>
                  <a:pt x="92030" y="32116"/>
                </a:lnTo>
                <a:lnTo>
                  <a:pt x="91769" y="32358"/>
                </a:lnTo>
                <a:lnTo>
                  <a:pt x="91527" y="32600"/>
                </a:lnTo>
                <a:lnTo>
                  <a:pt x="91415" y="32712"/>
                </a:lnTo>
                <a:lnTo>
                  <a:pt x="91341" y="32824"/>
                </a:lnTo>
                <a:lnTo>
                  <a:pt x="91285" y="32917"/>
                </a:lnTo>
                <a:lnTo>
                  <a:pt x="91266" y="32991"/>
                </a:lnTo>
                <a:lnTo>
                  <a:pt x="91285" y="33047"/>
                </a:lnTo>
                <a:lnTo>
                  <a:pt x="91341" y="33066"/>
                </a:lnTo>
                <a:lnTo>
                  <a:pt x="91415" y="33066"/>
                </a:lnTo>
                <a:lnTo>
                  <a:pt x="91471" y="33029"/>
                </a:lnTo>
                <a:lnTo>
                  <a:pt x="91564" y="32973"/>
                </a:lnTo>
                <a:lnTo>
                  <a:pt x="91657" y="32898"/>
                </a:lnTo>
                <a:lnTo>
                  <a:pt x="91844" y="32675"/>
                </a:lnTo>
                <a:lnTo>
                  <a:pt x="92048" y="32414"/>
                </a:lnTo>
                <a:lnTo>
                  <a:pt x="92421" y="31930"/>
                </a:lnTo>
                <a:lnTo>
                  <a:pt x="92551" y="31762"/>
                </a:lnTo>
                <a:lnTo>
                  <a:pt x="92607" y="31669"/>
                </a:lnTo>
                <a:close/>
                <a:moveTo>
                  <a:pt x="1807" y="32526"/>
                </a:moveTo>
                <a:lnTo>
                  <a:pt x="1769" y="32544"/>
                </a:lnTo>
                <a:lnTo>
                  <a:pt x="1639" y="32619"/>
                </a:lnTo>
                <a:lnTo>
                  <a:pt x="1453" y="32786"/>
                </a:lnTo>
                <a:lnTo>
                  <a:pt x="1006" y="33252"/>
                </a:lnTo>
                <a:lnTo>
                  <a:pt x="783" y="33494"/>
                </a:lnTo>
                <a:lnTo>
                  <a:pt x="615" y="33717"/>
                </a:lnTo>
                <a:lnTo>
                  <a:pt x="503" y="33885"/>
                </a:lnTo>
                <a:lnTo>
                  <a:pt x="485" y="33941"/>
                </a:lnTo>
                <a:lnTo>
                  <a:pt x="485" y="33959"/>
                </a:lnTo>
                <a:lnTo>
                  <a:pt x="522" y="33978"/>
                </a:lnTo>
                <a:lnTo>
                  <a:pt x="578" y="33978"/>
                </a:lnTo>
                <a:lnTo>
                  <a:pt x="708" y="33922"/>
                </a:lnTo>
                <a:lnTo>
                  <a:pt x="857" y="33810"/>
                </a:lnTo>
                <a:lnTo>
                  <a:pt x="1006" y="33680"/>
                </a:lnTo>
                <a:lnTo>
                  <a:pt x="1304" y="33382"/>
                </a:lnTo>
                <a:lnTo>
                  <a:pt x="1490" y="33196"/>
                </a:lnTo>
                <a:lnTo>
                  <a:pt x="1602" y="33047"/>
                </a:lnTo>
                <a:lnTo>
                  <a:pt x="1769" y="32786"/>
                </a:lnTo>
                <a:lnTo>
                  <a:pt x="1825" y="32656"/>
                </a:lnTo>
                <a:lnTo>
                  <a:pt x="1863" y="32563"/>
                </a:lnTo>
                <a:lnTo>
                  <a:pt x="1863" y="32544"/>
                </a:lnTo>
                <a:lnTo>
                  <a:pt x="1844" y="32526"/>
                </a:lnTo>
                <a:close/>
                <a:moveTo>
                  <a:pt x="92570" y="32824"/>
                </a:moveTo>
                <a:lnTo>
                  <a:pt x="92533" y="32842"/>
                </a:lnTo>
                <a:lnTo>
                  <a:pt x="92253" y="33029"/>
                </a:lnTo>
                <a:lnTo>
                  <a:pt x="92030" y="33196"/>
                </a:lnTo>
                <a:lnTo>
                  <a:pt x="91769" y="33401"/>
                </a:lnTo>
                <a:lnTo>
                  <a:pt x="91546" y="33624"/>
                </a:lnTo>
                <a:lnTo>
                  <a:pt x="91360" y="33810"/>
                </a:lnTo>
                <a:lnTo>
                  <a:pt x="91304" y="33904"/>
                </a:lnTo>
                <a:lnTo>
                  <a:pt x="91266" y="33978"/>
                </a:lnTo>
                <a:lnTo>
                  <a:pt x="91266" y="34034"/>
                </a:lnTo>
                <a:lnTo>
                  <a:pt x="91304" y="34090"/>
                </a:lnTo>
                <a:lnTo>
                  <a:pt x="91341" y="34108"/>
                </a:lnTo>
                <a:lnTo>
                  <a:pt x="91397" y="34090"/>
                </a:lnTo>
                <a:lnTo>
                  <a:pt x="91509" y="34053"/>
                </a:lnTo>
                <a:lnTo>
                  <a:pt x="91620" y="33959"/>
                </a:lnTo>
                <a:lnTo>
                  <a:pt x="91751" y="33848"/>
                </a:lnTo>
                <a:lnTo>
                  <a:pt x="91974" y="33606"/>
                </a:lnTo>
                <a:lnTo>
                  <a:pt x="92104" y="33457"/>
                </a:lnTo>
                <a:lnTo>
                  <a:pt x="92235" y="33308"/>
                </a:lnTo>
                <a:lnTo>
                  <a:pt x="92421" y="33084"/>
                </a:lnTo>
                <a:lnTo>
                  <a:pt x="92570" y="32880"/>
                </a:lnTo>
                <a:lnTo>
                  <a:pt x="92588" y="32824"/>
                </a:lnTo>
                <a:close/>
                <a:moveTo>
                  <a:pt x="1509" y="33755"/>
                </a:moveTo>
                <a:lnTo>
                  <a:pt x="1434" y="33792"/>
                </a:lnTo>
                <a:lnTo>
                  <a:pt x="1341" y="33848"/>
                </a:lnTo>
                <a:lnTo>
                  <a:pt x="1136" y="34034"/>
                </a:lnTo>
                <a:lnTo>
                  <a:pt x="950" y="34257"/>
                </a:lnTo>
                <a:lnTo>
                  <a:pt x="745" y="34481"/>
                </a:lnTo>
                <a:lnTo>
                  <a:pt x="597" y="34704"/>
                </a:lnTo>
                <a:lnTo>
                  <a:pt x="429" y="34928"/>
                </a:lnTo>
                <a:lnTo>
                  <a:pt x="671" y="34741"/>
                </a:lnTo>
                <a:lnTo>
                  <a:pt x="1136" y="34388"/>
                </a:lnTo>
                <a:lnTo>
                  <a:pt x="1360" y="34201"/>
                </a:lnTo>
                <a:lnTo>
                  <a:pt x="1546" y="34015"/>
                </a:lnTo>
                <a:lnTo>
                  <a:pt x="1602" y="33941"/>
                </a:lnTo>
                <a:lnTo>
                  <a:pt x="1639" y="33885"/>
                </a:lnTo>
                <a:lnTo>
                  <a:pt x="1658" y="33829"/>
                </a:lnTo>
                <a:lnTo>
                  <a:pt x="1639" y="33792"/>
                </a:lnTo>
                <a:lnTo>
                  <a:pt x="1583" y="33755"/>
                </a:lnTo>
                <a:close/>
                <a:moveTo>
                  <a:pt x="92328" y="33904"/>
                </a:moveTo>
                <a:lnTo>
                  <a:pt x="92067" y="34108"/>
                </a:lnTo>
                <a:lnTo>
                  <a:pt x="91620" y="34518"/>
                </a:lnTo>
                <a:lnTo>
                  <a:pt x="91397" y="34723"/>
                </a:lnTo>
                <a:lnTo>
                  <a:pt x="91211" y="34928"/>
                </a:lnTo>
                <a:lnTo>
                  <a:pt x="91155" y="35002"/>
                </a:lnTo>
                <a:lnTo>
                  <a:pt x="91118" y="35076"/>
                </a:lnTo>
                <a:lnTo>
                  <a:pt x="91099" y="35132"/>
                </a:lnTo>
                <a:lnTo>
                  <a:pt x="91118" y="35188"/>
                </a:lnTo>
                <a:lnTo>
                  <a:pt x="91155" y="35207"/>
                </a:lnTo>
                <a:lnTo>
                  <a:pt x="91229" y="35188"/>
                </a:lnTo>
                <a:lnTo>
                  <a:pt x="91304" y="35151"/>
                </a:lnTo>
                <a:lnTo>
                  <a:pt x="91397" y="35076"/>
                </a:lnTo>
                <a:lnTo>
                  <a:pt x="91583" y="34890"/>
                </a:lnTo>
                <a:lnTo>
                  <a:pt x="91788" y="34630"/>
                </a:lnTo>
                <a:lnTo>
                  <a:pt x="92160" y="34146"/>
                </a:lnTo>
                <a:lnTo>
                  <a:pt x="92328" y="33904"/>
                </a:lnTo>
                <a:close/>
                <a:moveTo>
                  <a:pt x="1583" y="34816"/>
                </a:moveTo>
                <a:lnTo>
                  <a:pt x="1472" y="34872"/>
                </a:lnTo>
                <a:lnTo>
                  <a:pt x="876" y="35449"/>
                </a:lnTo>
                <a:lnTo>
                  <a:pt x="503" y="35821"/>
                </a:lnTo>
                <a:lnTo>
                  <a:pt x="392" y="35952"/>
                </a:lnTo>
                <a:lnTo>
                  <a:pt x="354" y="36007"/>
                </a:lnTo>
                <a:lnTo>
                  <a:pt x="392" y="36026"/>
                </a:lnTo>
                <a:lnTo>
                  <a:pt x="429" y="36026"/>
                </a:lnTo>
                <a:lnTo>
                  <a:pt x="541" y="35970"/>
                </a:lnTo>
                <a:lnTo>
                  <a:pt x="690" y="35896"/>
                </a:lnTo>
                <a:lnTo>
                  <a:pt x="857" y="35784"/>
                </a:lnTo>
                <a:lnTo>
                  <a:pt x="1174" y="35579"/>
                </a:lnTo>
                <a:lnTo>
                  <a:pt x="1341" y="35430"/>
                </a:lnTo>
                <a:lnTo>
                  <a:pt x="1397" y="35374"/>
                </a:lnTo>
                <a:lnTo>
                  <a:pt x="1472" y="35263"/>
                </a:lnTo>
                <a:lnTo>
                  <a:pt x="1546" y="35132"/>
                </a:lnTo>
                <a:lnTo>
                  <a:pt x="1602" y="35002"/>
                </a:lnTo>
                <a:lnTo>
                  <a:pt x="1621" y="34890"/>
                </a:lnTo>
                <a:lnTo>
                  <a:pt x="1621" y="34816"/>
                </a:lnTo>
                <a:close/>
                <a:moveTo>
                  <a:pt x="92402" y="34909"/>
                </a:moveTo>
                <a:lnTo>
                  <a:pt x="92290" y="35002"/>
                </a:lnTo>
                <a:lnTo>
                  <a:pt x="92086" y="35151"/>
                </a:lnTo>
                <a:lnTo>
                  <a:pt x="91844" y="35374"/>
                </a:lnTo>
                <a:lnTo>
                  <a:pt x="91602" y="35635"/>
                </a:lnTo>
                <a:lnTo>
                  <a:pt x="91378" y="35877"/>
                </a:lnTo>
                <a:lnTo>
                  <a:pt x="91304" y="35989"/>
                </a:lnTo>
                <a:lnTo>
                  <a:pt x="91229" y="36100"/>
                </a:lnTo>
                <a:lnTo>
                  <a:pt x="91192" y="36194"/>
                </a:lnTo>
                <a:lnTo>
                  <a:pt x="91173" y="36268"/>
                </a:lnTo>
                <a:lnTo>
                  <a:pt x="91192" y="36324"/>
                </a:lnTo>
                <a:lnTo>
                  <a:pt x="91266" y="36343"/>
                </a:lnTo>
                <a:lnTo>
                  <a:pt x="91304" y="36343"/>
                </a:lnTo>
                <a:lnTo>
                  <a:pt x="91341" y="36324"/>
                </a:lnTo>
                <a:lnTo>
                  <a:pt x="91434" y="36268"/>
                </a:lnTo>
                <a:lnTo>
                  <a:pt x="91527" y="36156"/>
                </a:lnTo>
                <a:lnTo>
                  <a:pt x="91639" y="36026"/>
                </a:lnTo>
                <a:lnTo>
                  <a:pt x="91806" y="35765"/>
                </a:lnTo>
                <a:lnTo>
                  <a:pt x="91937" y="35579"/>
                </a:lnTo>
                <a:lnTo>
                  <a:pt x="92235" y="35188"/>
                </a:lnTo>
                <a:lnTo>
                  <a:pt x="92384" y="34983"/>
                </a:lnTo>
                <a:lnTo>
                  <a:pt x="92421" y="34909"/>
                </a:lnTo>
                <a:close/>
                <a:moveTo>
                  <a:pt x="1546" y="35877"/>
                </a:moveTo>
                <a:lnTo>
                  <a:pt x="1453" y="35952"/>
                </a:lnTo>
                <a:lnTo>
                  <a:pt x="1285" y="36082"/>
                </a:lnTo>
                <a:lnTo>
                  <a:pt x="839" y="36491"/>
                </a:lnTo>
                <a:lnTo>
                  <a:pt x="615" y="36715"/>
                </a:lnTo>
                <a:lnTo>
                  <a:pt x="429" y="36901"/>
                </a:lnTo>
                <a:lnTo>
                  <a:pt x="299" y="37050"/>
                </a:lnTo>
                <a:lnTo>
                  <a:pt x="280" y="37106"/>
                </a:lnTo>
                <a:lnTo>
                  <a:pt x="280" y="37124"/>
                </a:lnTo>
                <a:lnTo>
                  <a:pt x="299" y="37143"/>
                </a:lnTo>
                <a:lnTo>
                  <a:pt x="354" y="37143"/>
                </a:lnTo>
                <a:lnTo>
                  <a:pt x="466" y="37106"/>
                </a:lnTo>
                <a:lnTo>
                  <a:pt x="615" y="37013"/>
                </a:lnTo>
                <a:lnTo>
                  <a:pt x="783" y="36901"/>
                </a:lnTo>
                <a:lnTo>
                  <a:pt x="1099" y="36640"/>
                </a:lnTo>
                <a:lnTo>
                  <a:pt x="1285" y="36473"/>
                </a:lnTo>
                <a:lnTo>
                  <a:pt x="1397" y="36343"/>
                </a:lnTo>
                <a:lnTo>
                  <a:pt x="1565" y="36119"/>
                </a:lnTo>
                <a:lnTo>
                  <a:pt x="1621" y="36007"/>
                </a:lnTo>
                <a:lnTo>
                  <a:pt x="1658" y="35914"/>
                </a:lnTo>
                <a:lnTo>
                  <a:pt x="1658" y="35877"/>
                </a:lnTo>
                <a:close/>
                <a:moveTo>
                  <a:pt x="92365" y="35952"/>
                </a:moveTo>
                <a:lnTo>
                  <a:pt x="92123" y="36212"/>
                </a:lnTo>
                <a:lnTo>
                  <a:pt x="91713" y="36696"/>
                </a:lnTo>
                <a:lnTo>
                  <a:pt x="91527" y="36957"/>
                </a:lnTo>
                <a:lnTo>
                  <a:pt x="91378" y="37180"/>
                </a:lnTo>
                <a:lnTo>
                  <a:pt x="91322" y="37292"/>
                </a:lnTo>
                <a:lnTo>
                  <a:pt x="91304" y="37367"/>
                </a:lnTo>
                <a:lnTo>
                  <a:pt x="91285" y="37441"/>
                </a:lnTo>
                <a:lnTo>
                  <a:pt x="91322" y="37497"/>
                </a:lnTo>
                <a:lnTo>
                  <a:pt x="91378" y="37515"/>
                </a:lnTo>
                <a:lnTo>
                  <a:pt x="91434" y="37497"/>
                </a:lnTo>
                <a:lnTo>
                  <a:pt x="91509" y="37441"/>
                </a:lnTo>
                <a:lnTo>
                  <a:pt x="91583" y="37348"/>
                </a:lnTo>
                <a:lnTo>
                  <a:pt x="91751" y="37106"/>
                </a:lnTo>
                <a:lnTo>
                  <a:pt x="91918" y="36808"/>
                </a:lnTo>
                <a:lnTo>
                  <a:pt x="92216" y="36231"/>
                </a:lnTo>
                <a:lnTo>
                  <a:pt x="92365" y="35952"/>
                </a:lnTo>
                <a:close/>
                <a:moveTo>
                  <a:pt x="1472" y="36882"/>
                </a:moveTo>
                <a:lnTo>
                  <a:pt x="1434" y="36920"/>
                </a:lnTo>
                <a:lnTo>
                  <a:pt x="857" y="37646"/>
                </a:lnTo>
                <a:lnTo>
                  <a:pt x="336" y="38297"/>
                </a:lnTo>
                <a:lnTo>
                  <a:pt x="373" y="38316"/>
                </a:lnTo>
                <a:lnTo>
                  <a:pt x="410" y="38316"/>
                </a:lnTo>
                <a:lnTo>
                  <a:pt x="522" y="38260"/>
                </a:lnTo>
                <a:lnTo>
                  <a:pt x="671" y="38167"/>
                </a:lnTo>
                <a:lnTo>
                  <a:pt x="839" y="38037"/>
                </a:lnTo>
                <a:lnTo>
                  <a:pt x="1136" y="37757"/>
                </a:lnTo>
                <a:lnTo>
                  <a:pt x="1323" y="37590"/>
                </a:lnTo>
                <a:lnTo>
                  <a:pt x="1527" y="37329"/>
                </a:lnTo>
                <a:lnTo>
                  <a:pt x="1621" y="37162"/>
                </a:lnTo>
                <a:lnTo>
                  <a:pt x="1658" y="37106"/>
                </a:lnTo>
                <a:lnTo>
                  <a:pt x="1658" y="37050"/>
                </a:lnTo>
                <a:lnTo>
                  <a:pt x="1621" y="36976"/>
                </a:lnTo>
                <a:lnTo>
                  <a:pt x="1583" y="36901"/>
                </a:lnTo>
                <a:lnTo>
                  <a:pt x="1546" y="36882"/>
                </a:lnTo>
                <a:close/>
                <a:moveTo>
                  <a:pt x="92179" y="37087"/>
                </a:moveTo>
                <a:lnTo>
                  <a:pt x="92030" y="37162"/>
                </a:lnTo>
                <a:lnTo>
                  <a:pt x="91918" y="37236"/>
                </a:lnTo>
                <a:lnTo>
                  <a:pt x="91825" y="37329"/>
                </a:lnTo>
                <a:lnTo>
                  <a:pt x="91602" y="37571"/>
                </a:lnTo>
                <a:lnTo>
                  <a:pt x="91397" y="37832"/>
                </a:lnTo>
                <a:lnTo>
                  <a:pt x="91229" y="38074"/>
                </a:lnTo>
                <a:lnTo>
                  <a:pt x="91173" y="38204"/>
                </a:lnTo>
                <a:lnTo>
                  <a:pt x="91080" y="38428"/>
                </a:lnTo>
                <a:lnTo>
                  <a:pt x="91043" y="38521"/>
                </a:lnTo>
                <a:lnTo>
                  <a:pt x="91043" y="38595"/>
                </a:lnTo>
                <a:lnTo>
                  <a:pt x="91062" y="38595"/>
                </a:lnTo>
                <a:lnTo>
                  <a:pt x="91080" y="38614"/>
                </a:lnTo>
                <a:lnTo>
                  <a:pt x="91173" y="38558"/>
                </a:lnTo>
                <a:lnTo>
                  <a:pt x="91285" y="38465"/>
                </a:lnTo>
                <a:lnTo>
                  <a:pt x="91397" y="38353"/>
                </a:lnTo>
                <a:lnTo>
                  <a:pt x="91583" y="38130"/>
                </a:lnTo>
                <a:lnTo>
                  <a:pt x="91937" y="37646"/>
                </a:lnTo>
                <a:lnTo>
                  <a:pt x="92086" y="37441"/>
                </a:lnTo>
                <a:lnTo>
                  <a:pt x="92235" y="37218"/>
                </a:lnTo>
                <a:lnTo>
                  <a:pt x="92272" y="37143"/>
                </a:lnTo>
                <a:lnTo>
                  <a:pt x="92272" y="37106"/>
                </a:lnTo>
                <a:lnTo>
                  <a:pt x="92253" y="37087"/>
                </a:lnTo>
                <a:close/>
                <a:moveTo>
                  <a:pt x="1341" y="38111"/>
                </a:moveTo>
                <a:lnTo>
                  <a:pt x="1285" y="38130"/>
                </a:lnTo>
                <a:lnTo>
                  <a:pt x="1136" y="38242"/>
                </a:lnTo>
                <a:lnTo>
                  <a:pt x="987" y="38428"/>
                </a:lnTo>
                <a:lnTo>
                  <a:pt x="801" y="38633"/>
                </a:lnTo>
                <a:lnTo>
                  <a:pt x="485" y="39061"/>
                </a:lnTo>
                <a:lnTo>
                  <a:pt x="354" y="39210"/>
                </a:lnTo>
                <a:lnTo>
                  <a:pt x="299" y="39247"/>
                </a:lnTo>
                <a:lnTo>
                  <a:pt x="243" y="39284"/>
                </a:lnTo>
                <a:lnTo>
                  <a:pt x="243" y="39284"/>
                </a:lnTo>
                <a:lnTo>
                  <a:pt x="373" y="39228"/>
                </a:lnTo>
                <a:lnTo>
                  <a:pt x="578" y="39098"/>
                </a:lnTo>
                <a:lnTo>
                  <a:pt x="820" y="38949"/>
                </a:lnTo>
                <a:lnTo>
                  <a:pt x="1081" y="38763"/>
                </a:lnTo>
                <a:lnTo>
                  <a:pt x="1304" y="38558"/>
                </a:lnTo>
                <a:lnTo>
                  <a:pt x="1397" y="38465"/>
                </a:lnTo>
                <a:lnTo>
                  <a:pt x="1453" y="38372"/>
                </a:lnTo>
                <a:lnTo>
                  <a:pt x="1490" y="38297"/>
                </a:lnTo>
                <a:lnTo>
                  <a:pt x="1490" y="38223"/>
                </a:lnTo>
                <a:lnTo>
                  <a:pt x="1453" y="38148"/>
                </a:lnTo>
                <a:lnTo>
                  <a:pt x="1378" y="38111"/>
                </a:lnTo>
                <a:close/>
                <a:moveTo>
                  <a:pt x="92384" y="38353"/>
                </a:moveTo>
                <a:lnTo>
                  <a:pt x="92328" y="38372"/>
                </a:lnTo>
                <a:lnTo>
                  <a:pt x="92272" y="38391"/>
                </a:lnTo>
                <a:lnTo>
                  <a:pt x="92197" y="38446"/>
                </a:lnTo>
                <a:lnTo>
                  <a:pt x="92030" y="38577"/>
                </a:lnTo>
                <a:lnTo>
                  <a:pt x="91844" y="38744"/>
                </a:lnTo>
                <a:lnTo>
                  <a:pt x="91509" y="39098"/>
                </a:lnTo>
                <a:lnTo>
                  <a:pt x="91341" y="39321"/>
                </a:lnTo>
                <a:lnTo>
                  <a:pt x="91341" y="39340"/>
                </a:lnTo>
                <a:lnTo>
                  <a:pt x="91360" y="39359"/>
                </a:lnTo>
                <a:lnTo>
                  <a:pt x="91490" y="39303"/>
                </a:lnTo>
                <a:lnTo>
                  <a:pt x="91695" y="39191"/>
                </a:lnTo>
                <a:lnTo>
                  <a:pt x="91937" y="39024"/>
                </a:lnTo>
                <a:lnTo>
                  <a:pt x="92160" y="38837"/>
                </a:lnTo>
                <a:lnTo>
                  <a:pt x="92346" y="38651"/>
                </a:lnTo>
                <a:lnTo>
                  <a:pt x="92402" y="38577"/>
                </a:lnTo>
                <a:lnTo>
                  <a:pt x="92439" y="38502"/>
                </a:lnTo>
                <a:lnTo>
                  <a:pt x="92439" y="38428"/>
                </a:lnTo>
                <a:lnTo>
                  <a:pt x="92421" y="38372"/>
                </a:lnTo>
                <a:lnTo>
                  <a:pt x="92384" y="38353"/>
                </a:lnTo>
                <a:close/>
                <a:moveTo>
                  <a:pt x="1751" y="39079"/>
                </a:moveTo>
                <a:lnTo>
                  <a:pt x="1695" y="39098"/>
                </a:lnTo>
                <a:lnTo>
                  <a:pt x="1583" y="39154"/>
                </a:lnTo>
                <a:lnTo>
                  <a:pt x="1434" y="39247"/>
                </a:lnTo>
                <a:lnTo>
                  <a:pt x="1267" y="39396"/>
                </a:lnTo>
                <a:lnTo>
                  <a:pt x="950" y="39694"/>
                </a:lnTo>
                <a:lnTo>
                  <a:pt x="764" y="39861"/>
                </a:lnTo>
                <a:lnTo>
                  <a:pt x="485" y="40085"/>
                </a:lnTo>
                <a:lnTo>
                  <a:pt x="336" y="40234"/>
                </a:lnTo>
                <a:lnTo>
                  <a:pt x="280" y="40290"/>
                </a:lnTo>
                <a:lnTo>
                  <a:pt x="261" y="40327"/>
                </a:lnTo>
                <a:lnTo>
                  <a:pt x="261" y="40383"/>
                </a:lnTo>
                <a:lnTo>
                  <a:pt x="280" y="40438"/>
                </a:lnTo>
                <a:lnTo>
                  <a:pt x="299" y="40476"/>
                </a:lnTo>
                <a:lnTo>
                  <a:pt x="354" y="40476"/>
                </a:lnTo>
                <a:lnTo>
                  <a:pt x="392" y="40438"/>
                </a:lnTo>
                <a:lnTo>
                  <a:pt x="690" y="40215"/>
                </a:lnTo>
                <a:lnTo>
                  <a:pt x="1192" y="39824"/>
                </a:lnTo>
                <a:lnTo>
                  <a:pt x="1434" y="39601"/>
                </a:lnTo>
                <a:lnTo>
                  <a:pt x="1639" y="39396"/>
                </a:lnTo>
                <a:lnTo>
                  <a:pt x="1714" y="39303"/>
                </a:lnTo>
                <a:lnTo>
                  <a:pt x="1769" y="39228"/>
                </a:lnTo>
                <a:lnTo>
                  <a:pt x="1788" y="39154"/>
                </a:lnTo>
                <a:lnTo>
                  <a:pt x="1769" y="39117"/>
                </a:lnTo>
                <a:lnTo>
                  <a:pt x="1751" y="39079"/>
                </a:lnTo>
                <a:close/>
                <a:moveTo>
                  <a:pt x="92477" y="39359"/>
                </a:moveTo>
                <a:lnTo>
                  <a:pt x="92346" y="39415"/>
                </a:lnTo>
                <a:lnTo>
                  <a:pt x="92142" y="39526"/>
                </a:lnTo>
                <a:lnTo>
                  <a:pt x="91899" y="39675"/>
                </a:lnTo>
                <a:lnTo>
                  <a:pt x="91639" y="39861"/>
                </a:lnTo>
                <a:lnTo>
                  <a:pt x="91397" y="40048"/>
                </a:lnTo>
                <a:lnTo>
                  <a:pt x="91304" y="40159"/>
                </a:lnTo>
                <a:lnTo>
                  <a:pt x="91229" y="40252"/>
                </a:lnTo>
                <a:lnTo>
                  <a:pt x="91155" y="40345"/>
                </a:lnTo>
                <a:lnTo>
                  <a:pt x="91136" y="40420"/>
                </a:lnTo>
                <a:lnTo>
                  <a:pt x="91136" y="40494"/>
                </a:lnTo>
                <a:lnTo>
                  <a:pt x="91173" y="40569"/>
                </a:lnTo>
                <a:lnTo>
                  <a:pt x="91192" y="40587"/>
                </a:lnTo>
                <a:lnTo>
                  <a:pt x="91229" y="40587"/>
                </a:lnTo>
                <a:lnTo>
                  <a:pt x="91341" y="40532"/>
                </a:lnTo>
                <a:lnTo>
                  <a:pt x="91471" y="40457"/>
                </a:lnTo>
                <a:lnTo>
                  <a:pt x="91602" y="40345"/>
                </a:lnTo>
                <a:lnTo>
                  <a:pt x="91862" y="40103"/>
                </a:lnTo>
                <a:lnTo>
                  <a:pt x="91993" y="39954"/>
                </a:lnTo>
                <a:lnTo>
                  <a:pt x="92123" y="39843"/>
                </a:lnTo>
                <a:lnTo>
                  <a:pt x="92365" y="39619"/>
                </a:lnTo>
                <a:lnTo>
                  <a:pt x="92458" y="39526"/>
                </a:lnTo>
                <a:lnTo>
                  <a:pt x="92533" y="39433"/>
                </a:lnTo>
                <a:lnTo>
                  <a:pt x="92533" y="39396"/>
                </a:lnTo>
                <a:lnTo>
                  <a:pt x="92533" y="39377"/>
                </a:lnTo>
                <a:lnTo>
                  <a:pt x="92514" y="39359"/>
                </a:lnTo>
                <a:close/>
                <a:moveTo>
                  <a:pt x="1583" y="40234"/>
                </a:moveTo>
                <a:lnTo>
                  <a:pt x="1490" y="40252"/>
                </a:lnTo>
                <a:lnTo>
                  <a:pt x="1397" y="40308"/>
                </a:lnTo>
                <a:lnTo>
                  <a:pt x="1304" y="40383"/>
                </a:lnTo>
                <a:lnTo>
                  <a:pt x="1230" y="40457"/>
                </a:lnTo>
                <a:lnTo>
                  <a:pt x="1081" y="40662"/>
                </a:lnTo>
                <a:lnTo>
                  <a:pt x="950" y="40829"/>
                </a:lnTo>
                <a:lnTo>
                  <a:pt x="764" y="40960"/>
                </a:lnTo>
                <a:lnTo>
                  <a:pt x="541" y="41165"/>
                </a:lnTo>
                <a:lnTo>
                  <a:pt x="429" y="41258"/>
                </a:lnTo>
                <a:lnTo>
                  <a:pt x="392" y="41351"/>
                </a:lnTo>
                <a:lnTo>
                  <a:pt x="373" y="41407"/>
                </a:lnTo>
                <a:lnTo>
                  <a:pt x="392" y="41425"/>
                </a:lnTo>
                <a:lnTo>
                  <a:pt x="429" y="41462"/>
                </a:lnTo>
                <a:lnTo>
                  <a:pt x="485" y="41481"/>
                </a:lnTo>
                <a:lnTo>
                  <a:pt x="578" y="41481"/>
                </a:lnTo>
                <a:lnTo>
                  <a:pt x="690" y="41462"/>
                </a:lnTo>
                <a:lnTo>
                  <a:pt x="783" y="41407"/>
                </a:lnTo>
                <a:lnTo>
                  <a:pt x="894" y="41332"/>
                </a:lnTo>
                <a:lnTo>
                  <a:pt x="1006" y="41239"/>
                </a:lnTo>
                <a:lnTo>
                  <a:pt x="1118" y="41127"/>
                </a:lnTo>
                <a:lnTo>
                  <a:pt x="1304" y="40904"/>
                </a:lnTo>
                <a:lnTo>
                  <a:pt x="1472" y="40662"/>
                </a:lnTo>
                <a:lnTo>
                  <a:pt x="1583" y="40438"/>
                </a:lnTo>
                <a:lnTo>
                  <a:pt x="1621" y="40364"/>
                </a:lnTo>
                <a:lnTo>
                  <a:pt x="1639" y="40290"/>
                </a:lnTo>
                <a:lnTo>
                  <a:pt x="1621" y="40252"/>
                </a:lnTo>
                <a:lnTo>
                  <a:pt x="1583" y="40234"/>
                </a:lnTo>
                <a:close/>
                <a:moveTo>
                  <a:pt x="92439" y="40587"/>
                </a:moveTo>
                <a:lnTo>
                  <a:pt x="92309" y="40643"/>
                </a:lnTo>
                <a:lnTo>
                  <a:pt x="92142" y="40736"/>
                </a:lnTo>
                <a:lnTo>
                  <a:pt x="91918" y="40885"/>
                </a:lnTo>
                <a:lnTo>
                  <a:pt x="91695" y="41034"/>
                </a:lnTo>
                <a:lnTo>
                  <a:pt x="91509" y="41202"/>
                </a:lnTo>
                <a:lnTo>
                  <a:pt x="91378" y="41351"/>
                </a:lnTo>
                <a:lnTo>
                  <a:pt x="91341" y="41407"/>
                </a:lnTo>
                <a:lnTo>
                  <a:pt x="91341" y="41462"/>
                </a:lnTo>
                <a:lnTo>
                  <a:pt x="91360" y="41500"/>
                </a:lnTo>
                <a:lnTo>
                  <a:pt x="91434" y="41518"/>
                </a:lnTo>
                <a:lnTo>
                  <a:pt x="91490" y="41518"/>
                </a:lnTo>
                <a:lnTo>
                  <a:pt x="91546" y="41500"/>
                </a:lnTo>
                <a:lnTo>
                  <a:pt x="91620" y="41462"/>
                </a:lnTo>
                <a:lnTo>
                  <a:pt x="91695" y="41407"/>
                </a:lnTo>
                <a:lnTo>
                  <a:pt x="91862" y="41258"/>
                </a:lnTo>
                <a:lnTo>
                  <a:pt x="92030" y="41090"/>
                </a:lnTo>
                <a:lnTo>
                  <a:pt x="92290" y="40755"/>
                </a:lnTo>
                <a:lnTo>
                  <a:pt x="92439" y="40587"/>
                </a:lnTo>
                <a:close/>
                <a:moveTo>
                  <a:pt x="1844" y="41388"/>
                </a:moveTo>
                <a:lnTo>
                  <a:pt x="1769" y="41407"/>
                </a:lnTo>
                <a:lnTo>
                  <a:pt x="1676" y="41425"/>
                </a:lnTo>
                <a:lnTo>
                  <a:pt x="1565" y="41481"/>
                </a:lnTo>
                <a:lnTo>
                  <a:pt x="1304" y="41649"/>
                </a:lnTo>
                <a:lnTo>
                  <a:pt x="1043" y="41853"/>
                </a:lnTo>
                <a:lnTo>
                  <a:pt x="783" y="42077"/>
                </a:lnTo>
                <a:lnTo>
                  <a:pt x="559" y="42282"/>
                </a:lnTo>
                <a:lnTo>
                  <a:pt x="410" y="42431"/>
                </a:lnTo>
                <a:lnTo>
                  <a:pt x="373" y="42505"/>
                </a:lnTo>
                <a:lnTo>
                  <a:pt x="410" y="42524"/>
                </a:lnTo>
                <a:lnTo>
                  <a:pt x="466" y="42505"/>
                </a:lnTo>
                <a:lnTo>
                  <a:pt x="690" y="42431"/>
                </a:lnTo>
                <a:lnTo>
                  <a:pt x="950" y="42282"/>
                </a:lnTo>
                <a:lnTo>
                  <a:pt x="1267" y="42096"/>
                </a:lnTo>
                <a:lnTo>
                  <a:pt x="1546" y="41909"/>
                </a:lnTo>
                <a:lnTo>
                  <a:pt x="1769" y="41705"/>
                </a:lnTo>
                <a:lnTo>
                  <a:pt x="1863" y="41630"/>
                </a:lnTo>
                <a:lnTo>
                  <a:pt x="1918" y="41537"/>
                </a:lnTo>
                <a:lnTo>
                  <a:pt x="1937" y="41481"/>
                </a:lnTo>
                <a:lnTo>
                  <a:pt x="1918" y="41444"/>
                </a:lnTo>
                <a:lnTo>
                  <a:pt x="1900" y="41425"/>
                </a:lnTo>
                <a:lnTo>
                  <a:pt x="1844" y="41388"/>
                </a:lnTo>
                <a:close/>
                <a:moveTo>
                  <a:pt x="92421" y="41556"/>
                </a:moveTo>
                <a:lnTo>
                  <a:pt x="92309" y="41611"/>
                </a:lnTo>
                <a:lnTo>
                  <a:pt x="92104" y="41723"/>
                </a:lnTo>
                <a:lnTo>
                  <a:pt x="91862" y="41872"/>
                </a:lnTo>
                <a:lnTo>
                  <a:pt x="91602" y="42040"/>
                </a:lnTo>
                <a:lnTo>
                  <a:pt x="91378" y="42244"/>
                </a:lnTo>
                <a:lnTo>
                  <a:pt x="91266" y="42338"/>
                </a:lnTo>
                <a:lnTo>
                  <a:pt x="91192" y="42412"/>
                </a:lnTo>
                <a:lnTo>
                  <a:pt x="91136" y="42505"/>
                </a:lnTo>
                <a:lnTo>
                  <a:pt x="91099" y="42580"/>
                </a:lnTo>
                <a:lnTo>
                  <a:pt x="91099" y="42654"/>
                </a:lnTo>
                <a:lnTo>
                  <a:pt x="91118" y="42710"/>
                </a:lnTo>
                <a:lnTo>
                  <a:pt x="91155" y="42729"/>
                </a:lnTo>
                <a:lnTo>
                  <a:pt x="91229" y="42729"/>
                </a:lnTo>
                <a:lnTo>
                  <a:pt x="91285" y="42673"/>
                </a:lnTo>
                <a:lnTo>
                  <a:pt x="91378" y="42617"/>
                </a:lnTo>
                <a:lnTo>
                  <a:pt x="91583" y="42431"/>
                </a:lnTo>
                <a:lnTo>
                  <a:pt x="91806" y="42207"/>
                </a:lnTo>
                <a:lnTo>
                  <a:pt x="92197" y="41779"/>
                </a:lnTo>
                <a:lnTo>
                  <a:pt x="92346" y="41611"/>
                </a:lnTo>
                <a:lnTo>
                  <a:pt x="92421" y="41556"/>
                </a:lnTo>
                <a:close/>
                <a:moveTo>
                  <a:pt x="1546" y="42468"/>
                </a:moveTo>
                <a:lnTo>
                  <a:pt x="1453" y="42505"/>
                </a:lnTo>
                <a:lnTo>
                  <a:pt x="1341" y="42542"/>
                </a:lnTo>
                <a:lnTo>
                  <a:pt x="1267" y="42598"/>
                </a:lnTo>
                <a:lnTo>
                  <a:pt x="1174" y="42673"/>
                </a:lnTo>
                <a:lnTo>
                  <a:pt x="1025" y="42822"/>
                </a:lnTo>
                <a:lnTo>
                  <a:pt x="894" y="42989"/>
                </a:lnTo>
                <a:lnTo>
                  <a:pt x="652" y="43324"/>
                </a:lnTo>
                <a:lnTo>
                  <a:pt x="541" y="43473"/>
                </a:lnTo>
                <a:lnTo>
                  <a:pt x="410" y="43585"/>
                </a:lnTo>
                <a:lnTo>
                  <a:pt x="410" y="43585"/>
                </a:lnTo>
                <a:lnTo>
                  <a:pt x="615" y="43455"/>
                </a:lnTo>
                <a:lnTo>
                  <a:pt x="839" y="43324"/>
                </a:lnTo>
                <a:lnTo>
                  <a:pt x="1043" y="43194"/>
                </a:lnTo>
                <a:lnTo>
                  <a:pt x="1248" y="43026"/>
                </a:lnTo>
                <a:lnTo>
                  <a:pt x="1360" y="42915"/>
                </a:lnTo>
                <a:lnTo>
                  <a:pt x="1546" y="42710"/>
                </a:lnTo>
                <a:lnTo>
                  <a:pt x="1621" y="42598"/>
                </a:lnTo>
                <a:lnTo>
                  <a:pt x="1658" y="42524"/>
                </a:lnTo>
                <a:lnTo>
                  <a:pt x="1658" y="42486"/>
                </a:lnTo>
                <a:lnTo>
                  <a:pt x="1639" y="42468"/>
                </a:lnTo>
                <a:close/>
                <a:moveTo>
                  <a:pt x="92328" y="42673"/>
                </a:moveTo>
                <a:lnTo>
                  <a:pt x="92179" y="42747"/>
                </a:lnTo>
                <a:lnTo>
                  <a:pt x="91993" y="42877"/>
                </a:lnTo>
                <a:lnTo>
                  <a:pt x="91769" y="43064"/>
                </a:lnTo>
                <a:lnTo>
                  <a:pt x="91546" y="43250"/>
                </a:lnTo>
                <a:lnTo>
                  <a:pt x="91360" y="43455"/>
                </a:lnTo>
                <a:lnTo>
                  <a:pt x="91304" y="43548"/>
                </a:lnTo>
                <a:lnTo>
                  <a:pt x="91248" y="43622"/>
                </a:lnTo>
                <a:lnTo>
                  <a:pt x="91229" y="43697"/>
                </a:lnTo>
                <a:lnTo>
                  <a:pt x="91248" y="43734"/>
                </a:lnTo>
                <a:lnTo>
                  <a:pt x="91285" y="43771"/>
                </a:lnTo>
                <a:lnTo>
                  <a:pt x="91360" y="43790"/>
                </a:lnTo>
                <a:lnTo>
                  <a:pt x="91434" y="43753"/>
                </a:lnTo>
                <a:lnTo>
                  <a:pt x="91527" y="43697"/>
                </a:lnTo>
                <a:lnTo>
                  <a:pt x="91713" y="43492"/>
                </a:lnTo>
                <a:lnTo>
                  <a:pt x="91899" y="43287"/>
                </a:lnTo>
                <a:lnTo>
                  <a:pt x="92048" y="43138"/>
                </a:lnTo>
                <a:lnTo>
                  <a:pt x="92142" y="43045"/>
                </a:lnTo>
                <a:lnTo>
                  <a:pt x="92328" y="42877"/>
                </a:lnTo>
                <a:lnTo>
                  <a:pt x="92402" y="42784"/>
                </a:lnTo>
                <a:lnTo>
                  <a:pt x="92439" y="42710"/>
                </a:lnTo>
                <a:lnTo>
                  <a:pt x="92439" y="42691"/>
                </a:lnTo>
                <a:lnTo>
                  <a:pt x="92421" y="42673"/>
                </a:lnTo>
                <a:close/>
                <a:moveTo>
                  <a:pt x="1416" y="43510"/>
                </a:moveTo>
                <a:lnTo>
                  <a:pt x="1341" y="43548"/>
                </a:lnTo>
                <a:lnTo>
                  <a:pt x="1248" y="43604"/>
                </a:lnTo>
                <a:lnTo>
                  <a:pt x="1174" y="43678"/>
                </a:lnTo>
                <a:lnTo>
                  <a:pt x="1006" y="43864"/>
                </a:lnTo>
                <a:lnTo>
                  <a:pt x="820" y="44088"/>
                </a:lnTo>
                <a:lnTo>
                  <a:pt x="522" y="44516"/>
                </a:lnTo>
                <a:lnTo>
                  <a:pt x="410" y="44665"/>
                </a:lnTo>
                <a:lnTo>
                  <a:pt x="317" y="44739"/>
                </a:lnTo>
                <a:lnTo>
                  <a:pt x="317" y="44739"/>
                </a:lnTo>
                <a:lnTo>
                  <a:pt x="652" y="44497"/>
                </a:lnTo>
                <a:lnTo>
                  <a:pt x="894" y="44292"/>
                </a:lnTo>
                <a:lnTo>
                  <a:pt x="1155" y="44069"/>
                </a:lnTo>
                <a:lnTo>
                  <a:pt x="1378" y="43864"/>
                </a:lnTo>
                <a:lnTo>
                  <a:pt x="1527" y="43678"/>
                </a:lnTo>
                <a:lnTo>
                  <a:pt x="1565" y="43604"/>
                </a:lnTo>
                <a:lnTo>
                  <a:pt x="1583" y="43548"/>
                </a:lnTo>
                <a:lnTo>
                  <a:pt x="1565" y="43529"/>
                </a:lnTo>
                <a:lnTo>
                  <a:pt x="1546" y="43510"/>
                </a:lnTo>
                <a:close/>
                <a:moveTo>
                  <a:pt x="92626" y="43697"/>
                </a:moveTo>
                <a:lnTo>
                  <a:pt x="92328" y="43883"/>
                </a:lnTo>
                <a:lnTo>
                  <a:pt x="92086" y="44050"/>
                </a:lnTo>
                <a:lnTo>
                  <a:pt x="91806" y="44255"/>
                </a:lnTo>
                <a:lnTo>
                  <a:pt x="91564" y="44460"/>
                </a:lnTo>
                <a:lnTo>
                  <a:pt x="91360" y="44646"/>
                </a:lnTo>
                <a:lnTo>
                  <a:pt x="91304" y="44739"/>
                </a:lnTo>
                <a:lnTo>
                  <a:pt x="91248" y="44814"/>
                </a:lnTo>
                <a:lnTo>
                  <a:pt x="91248" y="44870"/>
                </a:lnTo>
                <a:lnTo>
                  <a:pt x="91266" y="44925"/>
                </a:lnTo>
                <a:lnTo>
                  <a:pt x="91285" y="44944"/>
                </a:lnTo>
                <a:lnTo>
                  <a:pt x="91341" y="44944"/>
                </a:lnTo>
                <a:lnTo>
                  <a:pt x="91434" y="44888"/>
                </a:lnTo>
                <a:lnTo>
                  <a:pt x="91564" y="44777"/>
                </a:lnTo>
                <a:lnTo>
                  <a:pt x="91695" y="44665"/>
                </a:lnTo>
                <a:lnTo>
                  <a:pt x="91955" y="44404"/>
                </a:lnTo>
                <a:lnTo>
                  <a:pt x="92104" y="44255"/>
                </a:lnTo>
                <a:lnTo>
                  <a:pt x="92421" y="43920"/>
                </a:lnTo>
                <a:lnTo>
                  <a:pt x="92588" y="43753"/>
                </a:lnTo>
                <a:lnTo>
                  <a:pt x="92626" y="43697"/>
                </a:lnTo>
                <a:close/>
                <a:moveTo>
                  <a:pt x="1621" y="44609"/>
                </a:moveTo>
                <a:lnTo>
                  <a:pt x="1565" y="44628"/>
                </a:lnTo>
                <a:lnTo>
                  <a:pt x="1509" y="44665"/>
                </a:lnTo>
                <a:lnTo>
                  <a:pt x="1323" y="44795"/>
                </a:lnTo>
                <a:lnTo>
                  <a:pt x="1118" y="44963"/>
                </a:lnTo>
                <a:lnTo>
                  <a:pt x="894" y="45167"/>
                </a:lnTo>
                <a:lnTo>
                  <a:pt x="690" y="45372"/>
                </a:lnTo>
                <a:lnTo>
                  <a:pt x="522" y="45558"/>
                </a:lnTo>
                <a:lnTo>
                  <a:pt x="429" y="45689"/>
                </a:lnTo>
                <a:lnTo>
                  <a:pt x="410" y="45745"/>
                </a:lnTo>
                <a:lnTo>
                  <a:pt x="429" y="45782"/>
                </a:lnTo>
                <a:lnTo>
                  <a:pt x="485" y="45801"/>
                </a:lnTo>
                <a:lnTo>
                  <a:pt x="559" y="45801"/>
                </a:lnTo>
                <a:lnTo>
                  <a:pt x="652" y="45763"/>
                </a:lnTo>
                <a:lnTo>
                  <a:pt x="745" y="45689"/>
                </a:lnTo>
                <a:lnTo>
                  <a:pt x="969" y="45503"/>
                </a:lnTo>
                <a:lnTo>
                  <a:pt x="1192" y="45279"/>
                </a:lnTo>
                <a:lnTo>
                  <a:pt x="1378" y="45037"/>
                </a:lnTo>
                <a:lnTo>
                  <a:pt x="1546" y="44814"/>
                </a:lnTo>
                <a:lnTo>
                  <a:pt x="1639" y="44665"/>
                </a:lnTo>
                <a:lnTo>
                  <a:pt x="1639" y="44628"/>
                </a:lnTo>
                <a:lnTo>
                  <a:pt x="1621" y="44609"/>
                </a:lnTo>
                <a:close/>
                <a:moveTo>
                  <a:pt x="92402" y="44870"/>
                </a:moveTo>
                <a:lnTo>
                  <a:pt x="92142" y="45037"/>
                </a:lnTo>
                <a:lnTo>
                  <a:pt x="91732" y="45354"/>
                </a:lnTo>
                <a:lnTo>
                  <a:pt x="91509" y="45521"/>
                </a:lnTo>
                <a:lnTo>
                  <a:pt x="91360" y="45670"/>
                </a:lnTo>
                <a:lnTo>
                  <a:pt x="91285" y="45745"/>
                </a:lnTo>
                <a:lnTo>
                  <a:pt x="91248" y="45819"/>
                </a:lnTo>
                <a:lnTo>
                  <a:pt x="91229" y="45856"/>
                </a:lnTo>
                <a:lnTo>
                  <a:pt x="91248" y="45912"/>
                </a:lnTo>
                <a:lnTo>
                  <a:pt x="91285" y="45931"/>
                </a:lnTo>
                <a:lnTo>
                  <a:pt x="91322" y="45931"/>
                </a:lnTo>
                <a:lnTo>
                  <a:pt x="91415" y="45912"/>
                </a:lnTo>
                <a:lnTo>
                  <a:pt x="91527" y="45856"/>
                </a:lnTo>
                <a:lnTo>
                  <a:pt x="91639" y="45763"/>
                </a:lnTo>
                <a:lnTo>
                  <a:pt x="91862" y="45558"/>
                </a:lnTo>
                <a:lnTo>
                  <a:pt x="91993" y="45447"/>
                </a:lnTo>
                <a:lnTo>
                  <a:pt x="92123" y="45316"/>
                </a:lnTo>
                <a:lnTo>
                  <a:pt x="92290" y="45093"/>
                </a:lnTo>
                <a:lnTo>
                  <a:pt x="92439" y="44907"/>
                </a:lnTo>
                <a:lnTo>
                  <a:pt x="92439" y="44870"/>
                </a:lnTo>
                <a:close/>
                <a:moveTo>
                  <a:pt x="92309" y="46061"/>
                </a:moveTo>
                <a:lnTo>
                  <a:pt x="92235" y="46080"/>
                </a:lnTo>
                <a:lnTo>
                  <a:pt x="92142" y="46117"/>
                </a:lnTo>
                <a:lnTo>
                  <a:pt x="91955" y="46247"/>
                </a:lnTo>
                <a:lnTo>
                  <a:pt x="91751" y="46415"/>
                </a:lnTo>
                <a:lnTo>
                  <a:pt x="91546" y="46601"/>
                </a:lnTo>
                <a:lnTo>
                  <a:pt x="91397" y="46750"/>
                </a:lnTo>
                <a:lnTo>
                  <a:pt x="91304" y="46862"/>
                </a:lnTo>
                <a:lnTo>
                  <a:pt x="91304" y="46899"/>
                </a:lnTo>
                <a:lnTo>
                  <a:pt x="91322" y="46899"/>
                </a:lnTo>
                <a:lnTo>
                  <a:pt x="91546" y="46787"/>
                </a:lnTo>
                <a:lnTo>
                  <a:pt x="91937" y="46564"/>
                </a:lnTo>
                <a:lnTo>
                  <a:pt x="92142" y="46434"/>
                </a:lnTo>
                <a:lnTo>
                  <a:pt x="92290" y="46303"/>
                </a:lnTo>
                <a:lnTo>
                  <a:pt x="92384" y="46191"/>
                </a:lnTo>
                <a:lnTo>
                  <a:pt x="92402" y="46154"/>
                </a:lnTo>
                <a:lnTo>
                  <a:pt x="92402" y="46098"/>
                </a:lnTo>
                <a:lnTo>
                  <a:pt x="92365" y="46061"/>
                </a:lnTo>
                <a:close/>
                <a:moveTo>
                  <a:pt x="1732" y="45614"/>
                </a:moveTo>
                <a:lnTo>
                  <a:pt x="1695" y="45652"/>
                </a:lnTo>
                <a:lnTo>
                  <a:pt x="1043" y="46322"/>
                </a:lnTo>
                <a:lnTo>
                  <a:pt x="634" y="46750"/>
                </a:lnTo>
                <a:lnTo>
                  <a:pt x="485" y="46880"/>
                </a:lnTo>
                <a:lnTo>
                  <a:pt x="429" y="46936"/>
                </a:lnTo>
                <a:lnTo>
                  <a:pt x="466" y="46955"/>
                </a:lnTo>
                <a:lnTo>
                  <a:pt x="503" y="46955"/>
                </a:lnTo>
                <a:lnTo>
                  <a:pt x="615" y="46918"/>
                </a:lnTo>
                <a:lnTo>
                  <a:pt x="783" y="46824"/>
                </a:lnTo>
                <a:lnTo>
                  <a:pt x="950" y="46713"/>
                </a:lnTo>
                <a:lnTo>
                  <a:pt x="1267" y="46471"/>
                </a:lnTo>
                <a:lnTo>
                  <a:pt x="1453" y="46322"/>
                </a:lnTo>
                <a:lnTo>
                  <a:pt x="1565" y="46136"/>
                </a:lnTo>
                <a:lnTo>
                  <a:pt x="1714" y="45856"/>
                </a:lnTo>
                <a:lnTo>
                  <a:pt x="1751" y="45745"/>
                </a:lnTo>
                <a:lnTo>
                  <a:pt x="1769" y="45652"/>
                </a:lnTo>
                <a:lnTo>
                  <a:pt x="1769" y="45614"/>
                </a:lnTo>
                <a:close/>
                <a:moveTo>
                  <a:pt x="1583" y="46955"/>
                </a:moveTo>
                <a:lnTo>
                  <a:pt x="1490" y="46973"/>
                </a:lnTo>
                <a:lnTo>
                  <a:pt x="1378" y="47029"/>
                </a:lnTo>
                <a:lnTo>
                  <a:pt x="1267" y="47085"/>
                </a:lnTo>
                <a:lnTo>
                  <a:pt x="1043" y="47253"/>
                </a:lnTo>
                <a:lnTo>
                  <a:pt x="932" y="47346"/>
                </a:lnTo>
                <a:lnTo>
                  <a:pt x="820" y="47439"/>
                </a:lnTo>
                <a:lnTo>
                  <a:pt x="652" y="47606"/>
                </a:lnTo>
                <a:lnTo>
                  <a:pt x="522" y="47755"/>
                </a:lnTo>
                <a:lnTo>
                  <a:pt x="522" y="47793"/>
                </a:lnTo>
                <a:lnTo>
                  <a:pt x="559" y="47774"/>
                </a:lnTo>
                <a:lnTo>
                  <a:pt x="783" y="47662"/>
                </a:lnTo>
                <a:lnTo>
                  <a:pt x="1192" y="47420"/>
                </a:lnTo>
                <a:lnTo>
                  <a:pt x="1378" y="47290"/>
                </a:lnTo>
                <a:lnTo>
                  <a:pt x="1546" y="47160"/>
                </a:lnTo>
                <a:lnTo>
                  <a:pt x="1639" y="47067"/>
                </a:lnTo>
                <a:lnTo>
                  <a:pt x="1658" y="47011"/>
                </a:lnTo>
                <a:lnTo>
                  <a:pt x="1639" y="46992"/>
                </a:lnTo>
                <a:lnTo>
                  <a:pt x="1621" y="46973"/>
                </a:lnTo>
                <a:lnTo>
                  <a:pt x="1583" y="46955"/>
                </a:lnTo>
                <a:close/>
                <a:moveTo>
                  <a:pt x="92384" y="46899"/>
                </a:moveTo>
                <a:lnTo>
                  <a:pt x="92272" y="46955"/>
                </a:lnTo>
                <a:lnTo>
                  <a:pt x="92123" y="47029"/>
                </a:lnTo>
                <a:lnTo>
                  <a:pt x="91955" y="47141"/>
                </a:lnTo>
                <a:lnTo>
                  <a:pt x="91620" y="47383"/>
                </a:lnTo>
                <a:lnTo>
                  <a:pt x="91453" y="47551"/>
                </a:lnTo>
                <a:lnTo>
                  <a:pt x="91322" y="47718"/>
                </a:lnTo>
                <a:lnTo>
                  <a:pt x="91192" y="47997"/>
                </a:lnTo>
                <a:lnTo>
                  <a:pt x="91136" y="48128"/>
                </a:lnTo>
                <a:lnTo>
                  <a:pt x="91118" y="48221"/>
                </a:lnTo>
                <a:lnTo>
                  <a:pt x="91118" y="48239"/>
                </a:lnTo>
                <a:lnTo>
                  <a:pt x="91136" y="48258"/>
                </a:lnTo>
                <a:lnTo>
                  <a:pt x="91155" y="48239"/>
                </a:lnTo>
                <a:lnTo>
                  <a:pt x="91211" y="48221"/>
                </a:lnTo>
                <a:lnTo>
                  <a:pt x="91844" y="47532"/>
                </a:lnTo>
                <a:lnTo>
                  <a:pt x="92272" y="47104"/>
                </a:lnTo>
                <a:lnTo>
                  <a:pt x="92402" y="46973"/>
                </a:lnTo>
                <a:lnTo>
                  <a:pt x="92458" y="46936"/>
                </a:lnTo>
                <a:lnTo>
                  <a:pt x="92439" y="46918"/>
                </a:lnTo>
                <a:lnTo>
                  <a:pt x="92384" y="46899"/>
                </a:lnTo>
                <a:close/>
                <a:moveTo>
                  <a:pt x="1583" y="47923"/>
                </a:moveTo>
                <a:lnTo>
                  <a:pt x="1490" y="47942"/>
                </a:lnTo>
                <a:lnTo>
                  <a:pt x="1378" y="48016"/>
                </a:lnTo>
                <a:lnTo>
                  <a:pt x="1248" y="48109"/>
                </a:lnTo>
                <a:lnTo>
                  <a:pt x="1025" y="48295"/>
                </a:lnTo>
                <a:lnTo>
                  <a:pt x="894" y="48426"/>
                </a:lnTo>
                <a:lnTo>
                  <a:pt x="783" y="48556"/>
                </a:lnTo>
                <a:lnTo>
                  <a:pt x="597" y="48761"/>
                </a:lnTo>
                <a:lnTo>
                  <a:pt x="466" y="48947"/>
                </a:lnTo>
                <a:lnTo>
                  <a:pt x="448" y="49003"/>
                </a:lnTo>
                <a:lnTo>
                  <a:pt x="466" y="49003"/>
                </a:lnTo>
                <a:lnTo>
                  <a:pt x="485" y="48984"/>
                </a:lnTo>
                <a:lnTo>
                  <a:pt x="745" y="48817"/>
                </a:lnTo>
                <a:lnTo>
                  <a:pt x="1174" y="48519"/>
                </a:lnTo>
                <a:lnTo>
                  <a:pt x="1378" y="48351"/>
                </a:lnTo>
                <a:lnTo>
                  <a:pt x="1546" y="48184"/>
                </a:lnTo>
                <a:lnTo>
                  <a:pt x="1602" y="48109"/>
                </a:lnTo>
                <a:lnTo>
                  <a:pt x="1639" y="48053"/>
                </a:lnTo>
                <a:lnTo>
                  <a:pt x="1658" y="47997"/>
                </a:lnTo>
                <a:lnTo>
                  <a:pt x="1639" y="47960"/>
                </a:lnTo>
                <a:lnTo>
                  <a:pt x="1621" y="47923"/>
                </a:lnTo>
                <a:close/>
                <a:moveTo>
                  <a:pt x="92421" y="48072"/>
                </a:moveTo>
                <a:lnTo>
                  <a:pt x="92123" y="48277"/>
                </a:lnTo>
                <a:lnTo>
                  <a:pt x="91899" y="48444"/>
                </a:lnTo>
                <a:lnTo>
                  <a:pt x="91657" y="48649"/>
                </a:lnTo>
                <a:lnTo>
                  <a:pt x="91453" y="48835"/>
                </a:lnTo>
                <a:lnTo>
                  <a:pt x="91285" y="49021"/>
                </a:lnTo>
                <a:lnTo>
                  <a:pt x="91248" y="49096"/>
                </a:lnTo>
                <a:lnTo>
                  <a:pt x="91211" y="49170"/>
                </a:lnTo>
                <a:lnTo>
                  <a:pt x="91229" y="49208"/>
                </a:lnTo>
                <a:lnTo>
                  <a:pt x="91266" y="49245"/>
                </a:lnTo>
                <a:lnTo>
                  <a:pt x="91341" y="49263"/>
                </a:lnTo>
                <a:lnTo>
                  <a:pt x="91415" y="49245"/>
                </a:lnTo>
                <a:lnTo>
                  <a:pt x="91509" y="49189"/>
                </a:lnTo>
                <a:lnTo>
                  <a:pt x="91602" y="49133"/>
                </a:lnTo>
                <a:lnTo>
                  <a:pt x="91788" y="48947"/>
                </a:lnTo>
                <a:lnTo>
                  <a:pt x="91974" y="48724"/>
                </a:lnTo>
                <a:lnTo>
                  <a:pt x="92142" y="48482"/>
                </a:lnTo>
                <a:lnTo>
                  <a:pt x="92290" y="48277"/>
                </a:lnTo>
                <a:lnTo>
                  <a:pt x="92421" y="48072"/>
                </a:lnTo>
                <a:close/>
                <a:moveTo>
                  <a:pt x="17688" y="49468"/>
                </a:moveTo>
                <a:lnTo>
                  <a:pt x="17688" y="49468"/>
                </a:lnTo>
                <a:lnTo>
                  <a:pt x="17688" y="49468"/>
                </a:lnTo>
                <a:close/>
                <a:moveTo>
                  <a:pt x="62185" y="49468"/>
                </a:moveTo>
                <a:lnTo>
                  <a:pt x="62185" y="49468"/>
                </a:lnTo>
                <a:lnTo>
                  <a:pt x="62185" y="49468"/>
                </a:lnTo>
                <a:close/>
                <a:moveTo>
                  <a:pt x="44759" y="49524"/>
                </a:moveTo>
                <a:lnTo>
                  <a:pt x="44759" y="49524"/>
                </a:lnTo>
                <a:lnTo>
                  <a:pt x="44759" y="49524"/>
                </a:lnTo>
                <a:close/>
                <a:moveTo>
                  <a:pt x="89256" y="49524"/>
                </a:moveTo>
                <a:lnTo>
                  <a:pt x="89256" y="49524"/>
                </a:lnTo>
                <a:lnTo>
                  <a:pt x="89256" y="49524"/>
                </a:lnTo>
                <a:close/>
                <a:moveTo>
                  <a:pt x="89256" y="49524"/>
                </a:moveTo>
                <a:lnTo>
                  <a:pt x="89256" y="49524"/>
                </a:lnTo>
                <a:lnTo>
                  <a:pt x="89256" y="49524"/>
                </a:lnTo>
                <a:close/>
                <a:moveTo>
                  <a:pt x="39341" y="49505"/>
                </a:moveTo>
                <a:lnTo>
                  <a:pt x="39303" y="49580"/>
                </a:lnTo>
                <a:lnTo>
                  <a:pt x="39322" y="49561"/>
                </a:lnTo>
                <a:lnTo>
                  <a:pt x="39341" y="49505"/>
                </a:lnTo>
                <a:close/>
                <a:moveTo>
                  <a:pt x="31707" y="49580"/>
                </a:moveTo>
                <a:lnTo>
                  <a:pt x="31707" y="49580"/>
                </a:lnTo>
                <a:lnTo>
                  <a:pt x="31707" y="49580"/>
                </a:lnTo>
                <a:close/>
                <a:moveTo>
                  <a:pt x="38298" y="49580"/>
                </a:moveTo>
                <a:lnTo>
                  <a:pt x="38298" y="49580"/>
                </a:lnTo>
                <a:lnTo>
                  <a:pt x="38298" y="49580"/>
                </a:lnTo>
                <a:close/>
                <a:moveTo>
                  <a:pt x="39303" y="49580"/>
                </a:moveTo>
                <a:lnTo>
                  <a:pt x="39303" y="49580"/>
                </a:lnTo>
                <a:lnTo>
                  <a:pt x="39303" y="49580"/>
                </a:lnTo>
                <a:close/>
                <a:moveTo>
                  <a:pt x="76204" y="49580"/>
                </a:moveTo>
                <a:lnTo>
                  <a:pt x="76204" y="49580"/>
                </a:lnTo>
                <a:lnTo>
                  <a:pt x="76204" y="49580"/>
                </a:lnTo>
                <a:close/>
                <a:moveTo>
                  <a:pt x="34928" y="49617"/>
                </a:moveTo>
                <a:lnTo>
                  <a:pt x="34928" y="49617"/>
                </a:lnTo>
                <a:lnTo>
                  <a:pt x="34928" y="49617"/>
                </a:lnTo>
                <a:close/>
                <a:moveTo>
                  <a:pt x="80524" y="49617"/>
                </a:moveTo>
                <a:lnTo>
                  <a:pt x="80524" y="49617"/>
                </a:lnTo>
                <a:lnTo>
                  <a:pt x="80524" y="49617"/>
                </a:lnTo>
                <a:close/>
                <a:moveTo>
                  <a:pt x="87003" y="49617"/>
                </a:moveTo>
                <a:lnTo>
                  <a:pt x="87003" y="49617"/>
                </a:lnTo>
                <a:lnTo>
                  <a:pt x="87003" y="49617"/>
                </a:lnTo>
                <a:close/>
                <a:moveTo>
                  <a:pt x="45801" y="49673"/>
                </a:moveTo>
                <a:lnTo>
                  <a:pt x="45801" y="49673"/>
                </a:lnTo>
                <a:lnTo>
                  <a:pt x="45801" y="49673"/>
                </a:lnTo>
                <a:close/>
                <a:moveTo>
                  <a:pt x="53267" y="49673"/>
                </a:moveTo>
                <a:lnTo>
                  <a:pt x="53267" y="49673"/>
                </a:lnTo>
                <a:lnTo>
                  <a:pt x="53267" y="49673"/>
                </a:lnTo>
                <a:close/>
                <a:moveTo>
                  <a:pt x="21970" y="49748"/>
                </a:moveTo>
                <a:lnTo>
                  <a:pt x="21951" y="49791"/>
                </a:lnTo>
                <a:lnTo>
                  <a:pt x="21951" y="49803"/>
                </a:lnTo>
                <a:lnTo>
                  <a:pt x="21970" y="49748"/>
                </a:lnTo>
                <a:close/>
                <a:moveTo>
                  <a:pt x="1639" y="48966"/>
                </a:moveTo>
                <a:lnTo>
                  <a:pt x="1602" y="48984"/>
                </a:lnTo>
                <a:lnTo>
                  <a:pt x="1509" y="49040"/>
                </a:lnTo>
                <a:lnTo>
                  <a:pt x="1378" y="49115"/>
                </a:lnTo>
                <a:lnTo>
                  <a:pt x="1136" y="49301"/>
                </a:lnTo>
                <a:lnTo>
                  <a:pt x="1006" y="49412"/>
                </a:lnTo>
                <a:lnTo>
                  <a:pt x="559" y="49785"/>
                </a:lnTo>
                <a:lnTo>
                  <a:pt x="299" y="50027"/>
                </a:lnTo>
                <a:lnTo>
                  <a:pt x="224" y="50120"/>
                </a:lnTo>
                <a:lnTo>
                  <a:pt x="206" y="50157"/>
                </a:lnTo>
                <a:lnTo>
                  <a:pt x="261" y="50176"/>
                </a:lnTo>
                <a:lnTo>
                  <a:pt x="317" y="50176"/>
                </a:lnTo>
                <a:lnTo>
                  <a:pt x="392" y="50139"/>
                </a:lnTo>
                <a:lnTo>
                  <a:pt x="485" y="50083"/>
                </a:lnTo>
                <a:lnTo>
                  <a:pt x="708" y="49915"/>
                </a:lnTo>
                <a:lnTo>
                  <a:pt x="969" y="49710"/>
                </a:lnTo>
                <a:lnTo>
                  <a:pt x="1211" y="49487"/>
                </a:lnTo>
                <a:lnTo>
                  <a:pt x="1416" y="49282"/>
                </a:lnTo>
                <a:lnTo>
                  <a:pt x="1565" y="49115"/>
                </a:lnTo>
                <a:lnTo>
                  <a:pt x="1639" y="49021"/>
                </a:lnTo>
                <a:lnTo>
                  <a:pt x="1658" y="48984"/>
                </a:lnTo>
                <a:lnTo>
                  <a:pt x="1658" y="48966"/>
                </a:lnTo>
                <a:close/>
                <a:moveTo>
                  <a:pt x="78308" y="50194"/>
                </a:moveTo>
                <a:lnTo>
                  <a:pt x="78308" y="50194"/>
                </a:lnTo>
                <a:lnTo>
                  <a:pt x="78308" y="50194"/>
                </a:lnTo>
                <a:close/>
                <a:moveTo>
                  <a:pt x="5679" y="49412"/>
                </a:moveTo>
                <a:lnTo>
                  <a:pt x="5661" y="49431"/>
                </a:lnTo>
                <a:lnTo>
                  <a:pt x="5381" y="49599"/>
                </a:lnTo>
                <a:lnTo>
                  <a:pt x="5158" y="49766"/>
                </a:lnTo>
                <a:lnTo>
                  <a:pt x="4935" y="49952"/>
                </a:lnTo>
                <a:lnTo>
                  <a:pt x="4711" y="50139"/>
                </a:lnTo>
                <a:lnTo>
                  <a:pt x="4544" y="50325"/>
                </a:lnTo>
                <a:lnTo>
                  <a:pt x="4488" y="50418"/>
                </a:lnTo>
                <a:lnTo>
                  <a:pt x="4450" y="50492"/>
                </a:lnTo>
                <a:lnTo>
                  <a:pt x="4469" y="50548"/>
                </a:lnTo>
                <a:lnTo>
                  <a:pt x="4506" y="50604"/>
                </a:lnTo>
                <a:lnTo>
                  <a:pt x="4581" y="50604"/>
                </a:lnTo>
                <a:lnTo>
                  <a:pt x="4674" y="50567"/>
                </a:lnTo>
                <a:lnTo>
                  <a:pt x="4786" y="50474"/>
                </a:lnTo>
                <a:lnTo>
                  <a:pt x="4897" y="50362"/>
                </a:lnTo>
                <a:lnTo>
                  <a:pt x="5121" y="50139"/>
                </a:lnTo>
                <a:lnTo>
                  <a:pt x="5232" y="49990"/>
                </a:lnTo>
                <a:lnTo>
                  <a:pt x="5549" y="49654"/>
                </a:lnTo>
                <a:lnTo>
                  <a:pt x="5679" y="49468"/>
                </a:lnTo>
                <a:lnTo>
                  <a:pt x="5698" y="49431"/>
                </a:lnTo>
                <a:lnTo>
                  <a:pt x="5679" y="49412"/>
                </a:lnTo>
                <a:close/>
                <a:moveTo>
                  <a:pt x="12158" y="49450"/>
                </a:moveTo>
                <a:lnTo>
                  <a:pt x="12102" y="49505"/>
                </a:lnTo>
                <a:lnTo>
                  <a:pt x="11507" y="50083"/>
                </a:lnTo>
                <a:lnTo>
                  <a:pt x="11153" y="50455"/>
                </a:lnTo>
                <a:lnTo>
                  <a:pt x="11041" y="50585"/>
                </a:lnTo>
                <a:lnTo>
                  <a:pt x="11004" y="50623"/>
                </a:lnTo>
                <a:lnTo>
                  <a:pt x="11004" y="50641"/>
                </a:lnTo>
                <a:lnTo>
                  <a:pt x="11041" y="50678"/>
                </a:lnTo>
                <a:lnTo>
                  <a:pt x="11116" y="50678"/>
                </a:lnTo>
                <a:lnTo>
                  <a:pt x="11172" y="50660"/>
                </a:lnTo>
                <a:lnTo>
                  <a:pt x="11302" y="50585"/>
                </a:lnTo>
                <a:lnTo>
                  <a:pt x="11451" y="50492"/>
                </a:lnTo>
                <a:lnTo>
                  <a:pt x="11693" y="50269"/>
                </a:lnTo>
                <a:lnTo>
                  <a:pt x="11842" y="50139"/>
                </a:lnTo>
                <a:lnTo>
                  <a:pt x="12028" y="49952"/>
                </a:lnTo>
                <a:lnTo>
                  <a:pt x="12121" y="49841"/>
                </a:lnTo>
                <a:lnTo>
                  <a:pt x="12140" y="49785"/>
                </a:lnTo>
                <a:lnTo>
                  <a:pt x="12158" y="49729"/>
                </a:lnTo>
                <a:lnTo>
                  <a:pt x="12177" y="49692"/>
                </a:lnTo>
                <a:lnTo>
                  <a:pt x="12214" y="49561"/>
                </a:lnTo>
                <a:lnTo>
                  <a:pt x="12214" y="49487"/>
                </a:lnTo>
                <a:lnTo>
                  <a:pt x="12196" y="49450"/>
                </a:lnTo>
                <a:close/>
                <a:moveTo>
                  <a:pt x="39303" y="49580"/>
                </a:moveTo>
                <a:lnTo>
                  <a:pt x="39266" y="49617"/>
                </a:lnTo>
                <a:lnTo>
                  <a:pt x="39117" y="49748"/>
                </a:lnTo>
                <a:lnTo>
                  <a:pt x="38708" y="50045"/>
                </a:lnTo>
                <a:lnTo>
                  <a:pt x="38484" y="50213"/>
                </a:lnTo>
                <a:lnTo>
                  <a:pt x="38317" y="50362"/>
                </a:lnTo>
                <a:lnTo>
                  <a:pt x="38242" y="50436"/>
                </a:lnTo>
                <a:lnTo>
                  <a:pt x="38205" y="50511"/>
                </a:lnTo>
                <a:lnTo>
                  <a:pt x="38168" y="50567"/>
                </a:lnTo>
                <a:lnTo>
                  <a:pt x="38168" y="50641"/>
                </a:lnTo>
                <a:lnTo>
                  <a:pt x="38205" y="50697"/>
                </a:lnTo>
                <a:lnTo>
                  <a:pt x="38261" y="50734"/>
                </a:lnTo>
                <a:lnTo>
                  <a:pt x="38317" y="50734"/>
                </a:lnTo>
                <a:lnTo>
                  <a:pt x="38391" y="50697"/>
                </a:lnTo>
                <a:lnTo>
                  <a:pt x="38484" y="50623"/>
                </a:lnTo>
                <a:lnTo>
                  <a:pt x="38577" y="50529"/>
                </a:lnTo>
                <a:lnTo>
                  <a:pt x="38782" y="50306"/>
                </a:lnTo>
                <a:lnTo>
                  <a:pt x="38987" y="50064"/>
                </a:lnTo>
                <a:lnTo>
                  <a:pt x="39155" y="49822"/>
                </a:lnTo>
                <a:lnTo>
                  <a:pt x="39285" y="49617"/>
                </a:lnTo>
                <a:lnTo>
                  <a:pt x="39303" y="49580"/>
                </a:lnTo>
                <a:close/>
                <a:moveTo>
                  <a:pt x="83819" y="49561"/>
                </a:moveTo>
                <a:lnTo>
                  <a:pt x="83763" y="49617"/>
                </a:lnTo>
                <a:lnTo>
                  <a:pt x="83614" y="49748"/>
                </a:lnTo>
                <a:lnTo>
                  <a:pt x="83205" y="50045"/>
                </a:lnTo>
                <a:lnTo>
                  <a:pt x="83000" y="50213"/>
                </a:lnTo>
                <a:lnTo>
                  <a:pt x="82814" y="50362"/>
                </a:lnTo>
                <a:lnTo>
                  <a:pt x="82758" y="50436"/>
                </a:lnTo>
                <a:lnTo>
                  <a:pt x="82702" y="50511"/>
                </a:lnTo>
                <a:lnTo>
                  <a:pt x="82684" y="50567"/>
                </a:lnTo>
                <a:lnTo>
                  <a:pt x="82684" y="50641"/>
                </a:lnTo>
                <a:lnTo>
                  <a:pt x="82702" y="50697"/>
                </a:lnTo>
                <a:lnTo>
                  <a:pt x="82758" y="50734"/>
                </a:lnTo>
                <a:lnTo>
                  <a:pt x="82832" y="50734"/>
                </a:lnTo>
                <a:lnTo>
                  <a:pt x="82907" y="50697"/>
                </a:lnTo>
                <a:lnTo>
                  <a:pt x="82981" y="50623"/>
                </a:lnTo>
                <a:lnTo>
                  <a:pt x="83093" y="50529"/>
                </a:lnTo>
                <a:lnTo>
                  <a:pt x="83279" y="50306"/>
                </a:lnTo>
                <a:lnTo>
                  <a:pt x="83484" y="50064"/>
                </a:lnTo>
                <a:lnTo>
                  <a:pt x="83670" y="49822"/>
                </a:lnTo>
                <a:lnTo>
                  <a:pt x="83782" y="49617"/>
                </a:lnTo>
                <a:lnTo>
                  <a:pt x="83819" y="49561"/>
                </a:lnTo>
                <a:close/>
                <a:moveTo>
                  <a:pt x="53267" y="49673"/>
                </a:moveTo>
                <a:lnTo>
                  <a:pt x="53025" y="49915"/>
                </a:lnTo>
                <a:lnTo>
                  <a:pt x="52857" y="50083"/>
                </a:lnTo>
                <a:lnTo>
                  <a:pt x="52690" y="50269"/>
                </a:lnTo>
                <a:lnTo>
                  <a:pt x="52541" y="50455"/>
                </a:lnTo>
                <a:lnTo>
                  <a:pt x="52504" y="50529"/>
                </a:lnTo>
                <a:lnTo>
                  <a:pt x="52466" y="50604"/>
                </a:lnTo>
                <a:lnTo>
                  <a:pt x="52448" y="50660"/>
                </a:lnTo>
                <a:lnTo>
                  <a:pt x="52466" y="50716"/>
                </a:lnTo>
                <a:lnTo>
                  <a:pt x="52522" y="50734"/>
                </a:lnTo>
                <a:lnTo>
                  <a:pt x="52597" y="50753"/>
                </a:lnTo>
                <a:lnTo>
                  <a:pt x="52690" y="50753"/>
                </a:lnTo>
                <a:lnTo>
                  <a:pt x="52764" y="50716"/>
                </a:lnTo>
                <a:lnTo>
                  <a:pt x="52857" y="50678"/>
                </a:lnTo>
                <a:lnTo>
                  <a:pt x="52913" y="50604"/>
                </a:lnTo>
                <a:lnTo>
                  <a:pt x="52969" y="50529"/>
                </a:lnTo>
                <a:lnTo>
                  <a:pt x="53025" y="50436"/>
                </a:lnTo>
                <a:lnTo>
                  <a:pt x="53099" y="50250"/>
                </a:lnTo>
                <a:lnTo>
                  <a:pt x="53155" y="50064"/>
                </a:lnTo>
                <a:lnTo>
                  <a:pt x="53211" y="49878"/>
                </a:lnTo>
                <a:lnTo>
                  <a:pt x="53230" y="49748"/>
                </a:lnTo>
                <a:lnTo>
                  <a:pt x="53267" y="49673"/>
                </a:lnTo>
                <a:close/>
                <a:moveTo>
                  <a:pt x="18582" y="49450"/>
                </a:moveTo>
                <a:lnTo>
                  <a:pt x="18377" y="49673"/>
                </a:lnTo>
                <a:lnTo>
                  <a:pt x="18023" y="50083"/>
                </a:lnTo>
                <a:lnTo>
                  <a:pt x="17855" y="50306"/>
                </a:lnTo>
                <a:lnTo>
                  <a:pt x="17725" y="50492"/>
                </a:lnTo>
                <a:lnTo>
                  <a:pt x="17669" y="50585"/>
                </a:lnTo>
                <a:lnTo>
                  <a:pt x="17651" y="50660"/>
                </a:lnTo>
                <a:lnTo>
                  <a:pt x="17651" y="50716"/>
                </a:lnTo>
                <a:lnTo>
                  <a:pt x="17669" y="50753"/>
                </a:lnTo>
                <a:lnTo>
                  <a:pt x="17725" y="50772"/>
                </a:lnTo>
                <a:lnTo>
                  <a:pt x="17781" y="50753"/>
                </a:lnTo>
                <a:lnTo>
                  <a:pt x="17837" y="50697"/>
                </a:lnTo>
                <a:lnTo>
                  <a:pt x="17911" y="50641"/>
                </a:lnTo>
                <a:lnTo>
                  <a:pt x="18060" y="50436"/>
                </a:lnTo>
                <a:lnTo>
                  <a:pt x="18209" y="50194"/>
                </a:lnTo>
                <a:lnTo>
                  <a:pt x="18451" y="49692"/>
                </a:lnTo>
                <a:lnTo>
                  <a:pt x="18582" y="49450"/>
                </a:lnTo>
                <a:close/>
                <a:moveTo>
                  <a:pt x="19848" y="49263"/>
                </a:moveTo>
                <a:lnTo>
                  <a:pt x="19810" y="49282"/>
                </a:lnTo>
                <a:lnTo>
                  <a:pt x="19494" y="49524"/>
                </a:lnTo>
                <a:lnTo>
                  <a:pt x="19252" y="49729"/>
                </a:lnTo>
                <a:lnTo>
                  <a:pt x="19010" y="49952"/>
                </a:lnTo>
                <a:lnTo>
                  <a:pt x="18786" y="50194"/>
                </a:lnTo>
                <a:lnTo>
                  <a:pt x="18600" y="50418"/>
                </a:lnTo>
                <a:lnTo>
                  <a:pt x="18544" y="50511"/>
                </a:lnTo>
                <a:lnTo>
                  <a:pt x="18507" y="50604"/>
                </a:lnTo>
                <a:lnTo>
                  <a:pt x="18507" y="50678"/>
                </a:lnTo>
                <a:lnTo>
                  <a:pt x="18526" y="50734"/>
                </a:lnTo>
                <a:lnTo>
                  <a:pt x="18563" y="50753"/>
                </a:lnTo>
                <a:lnTo>
                  <a:pt x="18600" y="50772"/>
                </a:lnTo>
                <a:lnTo>
                  <a:pt x="18637" y="50753"/>
                </a:lnTo>
                <a:lnTo>
                  <a:pt x="18693" y="50734"/>
                </a:lnTo>
                <a:lnTo>
                  <a:pt x="18805" y="50641"/>
                </a:lnTo>
                <a:lnTo>
                  <a:pt x="18917" y="50529"/>
                </a:lnTo>
                <a:lnTo>
                  <a:pt x="19121" y="50287"/>
                </a:lnTo>
                <a:lnTo>
                  <a:pt x="19252" y="50120"/>
                </a:lnTo>
                <a:lnTo>
                  <a:pt x="19401" y="49934"/>
                </a:lnTo>
                <a:lnTo>
                  <a:pt x="19643" y="49617"/>
                </a:lnTo>
                <a:lnTo>
                  <a:pt x="19829" y="49338"/>
                </a:lnTo>
                <a:lnTo>
                  <a:pt x="19848" y="49263"/>
                </a:lnTo>
                <a:close/>
                <a:moveTo>
                  <a:pt x="21989" y="49375"/>
                </a:moveTo>
                <a:lnTo>
                  <a:pt x="21951" y="49394"/>
                </a:lnTo>
                <a:lnTo>
                  <a:pt x="21914" y="49450"/>
                </a:lnTo>
                <a:lnTo>
                  <a:pt x="21691" y="49673"/>
                </a:lnTo>
                <a:lnTo>
                  <a:pt x="21281" y="50083"/>
                </a:lnTo>
                <a:lnTo>
                  <a:pt x="20890" y="50492"/>
                </a:lnTo>
                <a:lnTo>
                  <a:pt x="20778" y="50623"/>
                </a:lnTo>
                <a:lnTo>
                  <a:pt x="20723" y="50678"/>
                </a:lnTo>
                <a:lnTo>
                  <a:pt x="20760" y="50734"/>
                </a:lnTo>
                <a:lnTo>
                  <a:pt x="20797" y="50753"/>
                </a:lnTo>
                <a:lnTo>
                  <a:pt x="20853" y="50772"/>
                </a:lnTo>
                <a:lnTo>
                  <a:pt x="20909" y="50753"/>
                </a:lnTo>
                <a:lnTo>
                  <a:pt x="21058" y="50697"/>
                </a:lnTo>
                <a:lnTo>
                  <a:pt x="21225" y="50585"/>
                </a:lnTo>
                <a:lnTo>
                  <a:pt x="21374" y="50474"/>
                </a:lnTo>
                <a:lnTo>
                  <a:pt x="21505" y="50362"/>
                </a:lnTo>
                <a:lnTo>
                  <a:pt x="21672" y="50213"/>
                </a:lnTo>
                <a:lnTo>
                  <a:pt x="21840" y="50008"/>
                </a:lnTo>
                <a:lnTo>
                  <a:pt x="21914" y="49878"/>
                </a:lnTo>
                <a:lnTo>
                  <a:pt x="21951" y="49791"/>
                </a:lnTo>
                <a:lnTo>
                  <a:pt x="21951" y="49785"/>
                </a:lnTo>
                <a:lnTo>
                  <a:pt x="22007" y="49599"/>
                </a:lnTo>
                <a:lnTo>
                  <a:pt x="22007" y="49487"/>
                </a:lnTo>
                <a:lnTo>
                  <a:pt x="22007" y="49394"/>
                </a:lnTo>
                <a:lnTo>
                  <a:pt x="22007" y="49375"/>
                </a:lnTo>
                <a:close/>
                <a:moveTo>
                  <a:pt x="63079" y="49450"/>
                </a:moveTo>
                <a:lnTo>
                  <a:pt x="62874" y="49673"/>
                </a:lnTo>
                <a:lnTo>
                  <a:pt x="62520" y="50083"/>
                </a:lnTo>
                <a:lnTo>
                  <a:pt x="62353" y="50306"/>
                </a:lnTo>
                <a:lnTo>
                  <a:pt x="62222" y="50492"/>
                </a:lnTo>
                <a:lnTo>
                  <a:pt x="62185" y="50585"/>
                </a:lnTo>
                <a:lnTo>
                  <a:pt x="62148" y="50660"/>
                </a:lnTo>
                <a:lnTo>
                  <a:pt x="62148" y="50716"/>
                </a:lnTo>
                <a:lnTo>
                  <a:pt x="62166" y="50753"/>
                </a:lnTo>
                <a:lnTo>
                  <a:pt x="62222" y="50772"/>
                </a:lnTo>
                <a:lnTo>
                  <a:pt x="62278" y="50753"/>
                </a:lnTo>
                <a:lnTo>
                  <a:pt x="62334" y="50697"/>
                </a:lnTo>
                <a:lnTo>
                  <a:pt x="62408" y="50641"/>
                </a:lnTo>
                <a:lnTo>
                  <a:pt x="62557" y="50436"/>
                </a:lnTo>
                <a:lnTo>
                  <a:pt x="62706" y="50194"/>
                </a:lnTo>
                <a:lnTo>
                  <a:pt x="62967" y="49692"/>
                </a:lnTo>
                <a:lnTo>
                  <a:pt x="63079" y="49450"/>
                </a:lnTo>
                <a:close/>
                <a:moveTo>
                  <a:pt x="64345" y="49263"/>
                </a:moveTo>
                <a:lnTo>
                  <a:pt x="64308" y="49282"/>
                </a:lnTo>
                <a:lnTo>
                  <a:pt x="63991" y="49524"/>
                </a:lnTo>
                <a:lnTo>
                  <a:pt x="63768" y="49729"/>
                </a:lnTo>
                <a:lnTo>
                  <a:pt x="63507" y="49952"/>
                </a:lnTo>
                <a:lnTo>
                  <a:pt x="63284" y="50194"/>
                </a:lnTo>
                <a:lnTo>
                  <a:pt x="63097" y="50418"/>
                </a:lnTo>
                <a:lnTo>
                  <a:pt x="63041" y="50511"/>
                </a:lnTo>
                <a:lnTo>
                  <a:pt x="63004" y="50604"/>
                </a:lnTo>
                <a:lnTo>
                  <a:pt x="63004" y="50678"/>
                </a:lnTo>
                <a:lnTo>
                  <a:pt x="63023" y="50734"/>
                </a:lnTo>
                <a:lnTo>
                  <a:pt x="63060" y="50753"/>
                </a:lnTo>
                <a:lnTo>
                  <a:pt x="63097" y="50772"/>
                </a:lnTo>
                <a:lnTo>
                  <a:pt x="63153" y="50753"/>
                </a:lnTo>
                <a:lnTo>
                  <a:pt x="63190" y="50734"/>
                </a:lnTo>
                <a:lnTo>
                  <a:pt x="63302" y="50641"/>
                </a:lnTo>
                <a:lnTo>
                  <a:pt x="63414" y="50529"/>
                </a:lnTo>
                <a:lnTo>
                  <a:pt x="63637" y="50287"/>
                </a:lnTo>
                <a:lnTo>
                  <a:pt x="63749" y="50120"/>
                </a:lnTo>
                <a:lnTo>
                  <a:pt x="63917" y="49934"/>
                </a:lnTo>
                <a:lnTo>
                  <a:pt x="64159" y="49617"/>
                </a:lnTo>
                <a:lnTo>
                  <a:pt x="64326" y="49338"/>
                </a:lnTo>
                <a:lnTo>
                  <a:pt x="64363" y="49263"/>
                </a:lnTo>
                <a:close/>
                <a:moveTo>
                  <a:pt x="66486" y="49375"/>
                </a:moveTo>
                <a:lnTo>
                  <a:pt x="66449" y="49394"/>
                </a:lnTo>
                <a:lnTo>
                  <a:pt x="66411" y="49450"/>
                </a:lnTo>
                <a:lnTo>
                  <a:pt x="66188" y="49673"/>
                </a:lnTo>
                <a:lnTo>
                  <a:pt x="65778" y="50083"/>
                </a:lnTo>
                <a:lnTo>
                  <a:pt x="65406" y="50492"/>
                </a:lnTo>
                <a:lnTo>
                  <a:pt x="65276" y="50623"/>
                </a:lnTo>
                <a:lnTo>
                  <a:pt x="65238" y="50678"/>
                </a:lnTo>
                <a:lnTo>
                  <a:pt x="65257" y="50734"/>
                </a:lnTo>
                <a:lnTo>
                  <a:pt x="65294" y="50753"/>
                </a:lnTo>
                <a:lnTo>
                  <a:pt x="65350" y="50772"/>
                </a:lnTo>
                <a:lnTo>
                  <a:pt x="65425" y="50753"/>
                </a:lnTo>
                <a:lnTo>
                  <a:pt x="65555" y="50697"/>
                </a:lnTo>
                <a:lnTo>
                  <a:pt x="65723" y="50585"/>
                </a:lnTo>
                <a:lnTo>
                  <a:pt x="65871" y="50474"/>
                </a:lnTo>
                <a:lnTo>
                  <a:pt x="66020" y="50362"/>
                </a:lnTo>
                <a:lnTo>
                  <a:pt x="66169" y="50213"/>
                </a:lnTo>
                <a:lnTo>
                  <a:pt x="66337" y="50008"/>
                </a:lnTo>
                <a:lnTo>
                  <a:pt x="66411" y="49878"/>
                </a:lnTo>
                <a:lnTo>
                  <a:pt x="66467" y="49748"/>
                </a:lnTo>
                <a:lnTo>
                  <a:pt x="66449" y="49803"/>
                </a:lnTo>
                <a:lnTo>
                  <a:pt x="66467" y="49785"/>
                </a:lnTo>
                <a:lnTo>
                  <a:pt x="66504" y="49599"/>
                </a:lnTo>
                <a:lnTo>
                  <a:pt x="66523" y="49487"/>
                </a:lnTo>
                <a:lnTo>
                  <a:pt x="66504" y="49394"/>
                </a:lnTo>
                <a:lnTo>
                  <a:pt x="66504" y="49375"/>
                </a:lnTo>
                <a:close/>
                <a:moveTo>
                  <a:pt x="4637" y="49431"/>
                </a:moveTo>
                <a:lnTo>
                  <a:pt x="4618" y="49450"/>
                </a:lnTo>
                <a:lnTo>
                  <a:pt x="4339" y="49673"/>
                </a:lnTo>
                <a:lnTo>
                  <a:pt x="3892" y="50045"/>
                </a:lnTo>
                <a:lnTo>
                  <a:pt x="3650" y="50250"/>
                </a:lnTo>
                <a:lnTo>
                  <a:pt x="3464" y="50455"/>
                </a:lnTo>
                <a:lnTo>
                  <a:pt x="3352" y="50604"/>
                </a:lnTo>
                <a:lnTo>
                  <a:pt x="3333" y="50678"/>
                </a:lnTo>
                <a:lnTo>
                  <a:pt x="3333" y="50716"/>
                </a:lnTo>
                <a:lnTo>
                  <a:pt x="3352" y="50753"/>
                </a:lnTo>
                <a:lnTo>
                  <a:pt x="3371" y="50772"/>
                </a:lnTo>
                <a:lnTo>
                  <a:pt x="3408" y="50790"/>
                </a:lnTo>
                <a:lnTo>
                  <a:pt x="3445" y="50790"/>
                </a:lnTo>
                <a:lnTo>
                  <a:pt x="3538" y="50753"/>
                </a:lnTo>
                <a:lnTo>
                  <a:pt x="3650" y="50678"/>
                </a:lnTo>
                <a:lnTo>
                  <a:pt x="3762" y="50585"/>
                </a:lnTo>
                <a:lnTo>
                  <a:pt x="3873" y="50455"/>
                </a:lnTo>
                <a:lnTo>
                  <a:pt x="4115" y="50176"/>
                </a:lnTo>
                <a:lnTo>
                  <a:pt x="4357" y="49896"/>
                </a:lnTo>
                <a:lnTo>
                  <a:pt x="4525" y="49636"/>
                </a:lnTo>
                <a:lnTo>
                  <a:pt x="4637" y="49468"/>
                </a:lnTo>
                <a:lnTo>
                  <a:pt x="4637" y="49431"/>
                </a:lnTo>
                <a:close/>
                <a:moveTo>
                  <a:pt x="6983" y="49580"/>
                </a:moveTo>
                <a:lnTo>
                  <a:pt x="6908" y="49654"/>
                </a:lnTo>
                <a:lnTo>
                  <a:pt x="6703" y="49785"/>
                </a:lnTo>
                <a:lnTo>
                  <a:pt x="6145" y="50157"/>
                </a:lnTo>
                <a:lnTo>
                  <a:pt x="5623" y="50511"/>
                </a:lnTo>
                <a:lnTo>
                  <a:pt x="5456" y="50641"/>
                </a:lnTo>
                <a:lnTo>
                  <a:pt x="5419" y="50678"/>
                </a:lnTo>
                <a:lnTo>
                  <a:pt x="5400" y="50716"/>
                </a:lnTo>
                <a:lnTo>
                  <a:pt x="5474" y="50772"/>
                </a:lnTo>
                <a:lnTo>
                  <a:pt x="5549" y="50790"/>
                </a:lnTo>
                <a:lnTo>
                  <a:pt x="5642" y="50772"/>
                </a:lnTo>
                <a:lnTo>
                  <a:pt x="5754" y="50716"/>
                </a:lnTo>
                <a:lnTo>
                  <a:pt x="5865" y="50660"/>
                </a:lnTo>
                <a:lnTo>
                  <a:pt x="5996" y="50567"/>
                </a:lnTo>
                <a:lnTo>
                  <a:pt x="6256" y="50362"/>
                </a:lnTo>
                <a:lnTo>
                  <a:pt x="6517" y="50120"/>
                </a:lnTo>
                <a:lnTo>
                  <a:pt x="6740" y="49896"/>
                </a:lnTo>
                <a:lnTo>
                  <a:pt x="6908" y="49692"/>
                </a:lnTo>
                <a:lnTo>
                  <a:pt x="6983" y="49580"/>
                </a:lnTo>
                <a:close/>
                <a:moveTo>
                  <a:pt x="55501" y="49692"/>
                </a:moveTo>
                <a:lnTo>
                  <a:pt x="55464" y="49710"/>
                </a:lnTo>
                <a:lnTo>
                  <a:pt x="55241" y="49878"/>
                </a:lnTo>
                <a:lnTo>
                  <a:pt x="54887" y="50213"/>
                </a:lnTo>
                <a:lnTo>
                  <a:pt x="54719" y="50381"/>
                </a:lnTo>
                <a:lnTo>
                  <a:pt x="54589" y="50548"/>
                </a:lnTo>
                <a:lnTo>
                  <a:pt x="54533" y="50623"/>
                </a:lnTo>
                <a:lnTo>
                  <a:pt x="54514" y="50697"/>
                </a:lnTo>
                <a:lnTo>
                  <a:pt x="54496" y="50753"/>
                </a:lnTo>
                <a:lnTo>
                  <a:pt x="54514" y="50790"/>
                </a:lnTo>
                <a:lnTo>
                  <a:pt x="54552" y="50809"/>
                </a:lnTo>
                <a:lnTo>
                  <a:pt x="54589" y="50809"/>
                </a:lnTo>
                <a:lnTo>
                  <a:pt x="54682" y="50772"/>
                </a:lnTo>
                <a:lnTo>
                  <a:pt x="54775" y="50697"/>
                </a:lnTo>
                <a:lnTo>
                  <a:pt x="54887" y="50604"/>
                </a:lnTo>
                <a:lnTo>
                  <a:pt x="55092" y="50381"/>
                </a:lnTo>
                <a:lnTo>
                  <a:pt x="55203" y="50269"/>
                </a:lnTo>
                <a:lnTo>
                  <a:pt x="55296" y="50139"/>
                </a:lnTo>
                <a:lnTo>
                  <a:pt x="55427" y="49915"/>
                </a:lnTo>
                <a:lnTo>
                  <a:pt x="55483" y="49822"/>
                </a:lnTo>
                <a:lnTo>
                  <a:pt x="55520" y="49729"/>
                </a:lnTo>
                <a:lnTo>
                  <a:pt x="55520" y="49710"/>
                </a:lnTo>
                <a:lnTo>
                  <a:pt x="55520" y="49692"/>
                </a:lnTo>
                <a:close/>
                <a:moveTo>
                  <a:pt x="9012" y="49375"/>
                </a:moveTo>
                <a:lnTo>
                  <a:pt x="8863" y="49450"/>
                </a:lnTo>
                <a:lnTo>
                  <a:pt x="8640" y="49599"/>
                </a:lnTo>
                <a:lnTo>
                  <a:pt x="8379" y="49785"/>
                </a:lnTo>
                <a:lnTo>
                  <a:pt x="8100" y="50027"/>
                </a:lnTo>
                <a:lnTo>
                  <a:pt x="7839" y="50250"/>
                </a:lnTo>
                <a:lnTo>
                  <a:pt x="7746" y="50362"/>
                </a:lnTo>
                <a:lnTo>
                  <a:pt x="7671" y="50474"/>
                </a:lnTo>
                <a:lnTo>
                  <a:pt x="7616" y="50585"/>
                </a:lnTo>
                <a:lnTo>
                  <a:pt x="7616" y="50678"/>
                </a:lnTo>
                <a:lnTo>
                  <a:pt x="7634" y="50753"/>
                </a:lnTo>
                <a:lnTo>
                  <a:pt x="7690" y="50827"/>
                </a:lnTo>
                <a:lnTo>
                  <a:pt x="7727" y="50809"/>
                </a:lnTo>
                <a:lnTo>
                  <a:pt x="7783" y="50772"/>
                </a:lnTo>
                <a:lnTo>
                  <a:pt x="7932" y="50623"/>
                </a:lnTo>
                <a:lnTo>
                  <a:pt x="8397" y="50120"/>
                </a:lnTo>
                <a:lnTo>
                  <a:pt x="8826" y="49617"/>
                </a:lnTo>
                <a:lnTo>
                  <a:pt x="9012" y="49375"/>
                </a:lnTo>
                <a:close/>
                <a:moveTo>
                  <a:pt x="13350" y="49357"/>
                </a:moveTo>
                <a:lnTo>
                  <a:pt x="13294" y="49394"/>
                </a:lnTo>
                <a:lnTo>
                  <a:pt x="13052" y="49636"/>
                </a:lnTo>
                <a:lnTo>
                  <a:pt x="12587" y="50101"/>
                </a:lnTo>
                <a:lnTo>
                  <a:pt x="12363" y="50343"/>
                </a:lnTo>
                <a:lnTo>
                  <a:pt x="12177" y="50548"/>
                </a:lnTo>
                <a:lnTo>
                  <a:pt x="12065" y="50716"/>
                </a:lnTo>
                <a:lnTo>
                  <a:pt x="12028" y="50772"/>
                </a:lnTo>
                <a:lnTo>
                  <a:pt x="12047" y="50809"/>
                </a:lnTo>
                <a:lnTo>
                  <a:pt x="12084" y="50827"/>
                </a:lnTo>
                <a:lnTo>
                  <a:pt x="12121" y="50827"/>
                </a:lnTo>
                <a:lnTo>
                  <a:pt x="12177" y="50809"/>
                </a:lnTo>
                <a:lnTo>
                  <a:pt x="12233" y="50772"/>
                </a:lnTo>
                <a:lnTo>
                  <a:pt x="12382" y="50660"/>
                </a:lnTo>
                <a:lnTo>
                  <a:pt x="12512" y="50529"/>
                </a:lnTo>
                <a:lnTo>
                  <a:pt x="12773" y="50250"/>
                </a:lnTo>
                <a:lnTo>
                  <a:pt x="12922" y="50083"/>
                </a:lnTo>
                <a:lnTo>
                  <a:pt x="13126" y="49841"/>
                </a:lnTo>
                <a:lnTo>
                  <a:pt x="13238" y="49729"/>
                </a:lnTo>
                <a:lnTo>
                  <a:pt x="13294" y="49599"/>
                </a:lnTo>
                <a:lnTo>
                  <a:pt x="13294" y="49617"/>
                </a:lnTo>
                <a:lnTo>
                  <a:pt x="13313" y="49599"/>
                </a:lnTo>
                <a:lnTo>
                  <a:pt x="13350" y="49487"/>
                </a:lnTo>
                <a:lnTo>
                  <a:pt x="13369" y="49412"/>
                </a:lnTo>
                <a:lnTo>
                  <a:pt x="13369" y="49357"/>
                </a:lnTo>
                <a:close/>
                <a:moveTo>
                  <a:pt x="17688" y="49468"/>
                </a:moveTo>
                <a:lnTo>
                  <a:pt x="17446" y="49710"/>
                </a:lnTo>
                <a:lnTo>
                  <a:pt x="17204" y="49952"/>
                </a:lnTo>
                <a:lnTo>
                  <a:pt x="16720" y="50381"/>
                </a:lnTo>
                <a:lnTo>
                  <a:pt x="16589" y="50492"/>
                </a:lnTo>
                <a:lnTo>
                  <a:pt x="16422" y="50660"/>
                </a:lnTo>
                <a:lnTo>
                  <a:pt x="16366" y="50734"/>
                </a:lnTo>
                <a:lnTo>
                  <a:pt x="16366" y="50772"/>
                </a:lnTo>
                <a:lnTo>
                  <a:pt x="16366" y="50809"/>
                </a:lnTo>
                <a:lnTo>
                  <a:pt x="16366" y="50827"/>
                </a:lnTo>
                <a:lnTo>
                  <a:pt x="16403" y="50846"/>
                </a:lnTo>
                <a:lnTo>
                  <a:pt x="16515" y="50846"/>
                </a:lnTo>
                <a:lnTo>
                  <a:pt x="16627" y="50809"/>
                </a:lnTo>
                <a:lnTo>
                  <a:pt x="16757" y="50753"/>
                </a:lnTo>
                <a:lnTo>
                  <a:pt x="16869" y="50678"/>
                </a:lnTo>
                <a:lnTo>
                  <a:pt x="16962" y="50567"/>
                </a:lnTo>
                <a:lnTo>
                  <a:pt x="17167" y="50362"/>
                </a:lnTo>
                <a:lnTo>
                  <a:pt x="17316" y="50176"/>
                </a:lnTo>
                <a:lnTo>
                  <a:pt x="17427" y="50008"/>
                </a:lnTo>
                <a:lnTo>
                  <a:pt x="17558" y="49766"/>
                </a:lnTo>
                <a:lnTo>
                  <a:pt x="17651" y="49543"/>
                </a:lnTo>
                <a:lnTo>
                  <a:pt x="17688" y="49468"/>
                </a:lnTo>
                <a:close/>
                <a:moveTo>
                  <a:pt x="29436" y="49710"/>
                </a:moveTo>
                <a:lnTo>
                  <a:pt x="29380" y="49748"/>
                </a:lnTo>
                <a:lnTo>
                  <a:pt x="29212" y="49896"/>
                </a:lnTo>
                <a:lnTo>
                  <a:pt x="28952" y="50139"/>
                </a:lnTo>
                <a:lnTo>
                  <a:pt x="28821" y="50269"/>
                </a:lnTo>
                <a:lnTo>
                  <a:pt x="28654" y="50455"/>
                </a:lnTo>
                <a:lnTo>
                  <a:pt x="28579" y="50548"/>
                </a:lnTo>
                <a:lnTo>
                  <a:pt x="28524" y="50641"/>
                </a:lnTo>
                <a:lnTo>
                  <a:pt x="28524" y="50734"/>
                </a:lnTo>
                <a:lnTo>
                  <a:pt x="28524" y="50772"/>
                </a:lnTo>
                <a:lnTo>
                  <a:pt x="28542" y="50809"/>
                </a:lnTo>
                <a:lnTo>
                  <a:pt x="28579" y="50846"/>
                </a:lnTo>
                <a:lnTo>
                  <a:pt x="28635" y="50827"/>
                </a:lnTo>
                <a:lnTo>
                  <a:pt x="28691" y="50809"/>
                </a:lnTo>
                <a:lnTo>
                  <a:pt x="28766" y="50753"/>
                </a:lnTo>
                <a:lnTo>
                  <a:pt x="28915" y="50585"/>
                </a:lnTo>
                <a:lnTo>
                  <a:pt x="29064" y="50381"/>
                </a:lnTo>
                <a:lnTo>
                  <a:pt x="29212" y="50176"/>
                </a:lnTo>
                <a:lnTo>
                  <a:pt x="29343" y="49971"/>
                </a:lnTo>
                <a:lnTo>
                  <a:pt x="29417" y="49803"/>
                </a:lnTo>
                <a:lnTo>
                  <a:pt x="29455" y="49710"/>
                </a:lnTo>
                <a:close/>
                <a:moveTo>
                  <a:pt x="31707" y="49580"/>
                </a:moveTo>
                <a:lnTo>
                  <a:pt x="31447" y="49785"/>
                </a:lnTo>
                <a:lnTo>
                  <a:pt x="31223" y="49952"/>
                </a:lnTo>
                <a:lnTo>
                  <a:pt x="31000" y="50139"/>
                </a:lnTo>
                <a:lnTo>
                  <a:pt x="30795" y="50343"/>
                </a:lnTo>
                <a:lnTo>
                  <a:pt x="30627" y="50529"/>
                </a:lnTo>
                <a:lnTo>
                  <a:pt x="30590" y="50623"/>
                </a:lnTo>
                <a:lnTo>
                  <a:pt x="30553" y="50697"/>
                </a:lnTo>
                <a:lnTo>
                  <a:pt x="30553" y="50772"/>
                </a:lnTo>
                <a:lnTo>
                  <a:pt x="30572" y="50809"/>
                </a:lnTo>
                <a:lnTo>
                  <a:pt x="30609" y="50846"/>
                </a:lnTo>
                <a:lnTo>
                  <a:pt x="30665" y="50827"/>
                </a:lnTo>
                <a:lnTo>
                  <a:pt x="30739" y="50790"/>
                </a:lnTo>
                <a:lnTo>
                  <a:pt x="30832" y="50716"/>
                </a:lnTo>
                <a:lnTo>
                  <a:pt x="31018" y="50529"/>
                </a:lnTo>
                <a:lnTo>
                  <a:pt x="31205" y="50287"/>
                </a:lnTo>
                <a:lnTo>
                  <a:pt x="31558" y="49803"/>
                </a:lnTo>
                <a:lnTo>
                  <a:pt x="31707" y="49580"/>
                </a:lnTo>
                <a:close/>
                <a:moveTo>
                  <a:pt x="62185" y="49468"/>
                </a:moveTo>
                <a:lnTo>
                  <a:pt x="61962" y="49710"/>
                </a:lnTo>
                <a:lnTo>
                  <a:pt x="61720" y="49952"/>
                </a:lnTo>
                <a:lnTo>
                  <a:pt x="61217" y="50381"/>
                </a:lnTo>
                <a:lnTo>
                  <a:pt x="61087" y="50492"/>
                </a:lnTo>
                <a:lnTo>
                  <a:pt x="60919" y="50660"/>
                </a:lnTo>
                <a:lnTo>
                  <a:pt x="60882" y="50734"/>
                </a:lnTo>
                <a:lnTo>
                  <a:pt x="60863" y="50772"/>
                </a:lnTo>
                <a:lnTo>
                  <a:pt x="60863" y="50809"/>
                </a:lnTo>
                <a:lnTo>
                  <a:pt x="60882" y="50827"/>
                </a:lnTo>
                <a:lnTo>
                  <a:pt x="60900" y="50846"/>
                </a:lnTo>
                <a:lnTo>
                  <a:pt x="61031" y="50846"/>
                </a:lnTo>
                <a:lnTo>
                  <a:pt x="61142" y="50809"/>
                </a:lnTo>
                <a:lnTo>
                  <a:pt x="61254" y="50753"/>
                </a:lnTo>
                <a:lnTo>
                  <a:pt x="61366" y="50678"/>
                </a:lnTo>
                <a:lnTo>
                  <a:pt x="61478" y="50567"/>
                </a:lnTo>
                <a:lnTo>
                  <a:pt x="61664" y="50362"/>
                </a:lnTo>
                <a:lnTo>
                  <a:pt x="61831" y="50176"/>
                </a:lnTo>
                <a:lnTo>
                  <a:pt x="61924" y="50008"/>
                </a:lnTo>
                <a:lnTo>
                  <a:pt x="62055" y="49766"/>
                </a:lnTo>
                <a:lnTo>
                  <a:pt x="62166" y="49543"/>
                </a:lnTo>
                <a:lnTo>
                  <a:pt x="62185" y="49468"/>
                </a:lnTo>
                <a:close/>
                <a:moveTo>
                  <a:pt x="73933" y="49710"/>
                </a:moveTo>
                <a:lnTo>
                  <a:pt x="73877" y="49748"/>
                </a:lnTo>
                <a:lnTo>
                  <a:pt x="73710" y="49896"/>
                </a:lnTo>
                <a:lnTo>
                  <a:pt x="73449" y="50139"/>
                </a:lnTo>
                <a:lnTo>
                  <a:pt x="73319" y="50269"/>
                </a:lnTo>
                <a:lnTo>
                  <a:pt x="73151" y="50455"/>
                </a:lnTo>
                <a:lnTo>
                  <a:pt x="73077" y="50548"/>
                </a:lnTo>
                <a:lnTo>
                  <a:pt x="73039" y="50641"/>
                </a:lnTo>
                <a:lnTo>
                  <a:pt x="73021" y="50734"/>
                </a:lnTo>
                <a:lnTo>
                  <a:pt x="73021" y="50772"/>
                </a:lnTo>
                <a:lnTo>
                  <a:pt x="73058" y="50809"/>
                </a:lnTo>
                <a:lnTo>
                  <a:pt x="73095" y="50846"/>
                </a:lnTo>
                <a:lnTo>
                  <a:pt x="73132" y="50827"/>
                </a:lnTo>
                <a:lnTo>
                  <a:pt x="73207" y="50809"/>
                </a:lnTo>
                <a:lnTo>
                  <a:pt x="73263" y="50753"/>
                </a:lnTo>
                <a:lnTo>
                  <a:pt x="73412" y="50585"/>
                </a:lnTo>
                <a:lnTo>
                  <a:pt x="73561" y="50381"/>
                </a:lnTo>
                <a:lnTo>
                  <a:pt x="73710" y="50176"/>
                </a:lnTo>
                <a:lnTo>
                  <a:pt x="73840" y="49971"/>
                </a:lnTo>
                <a:lnTo>
                  <a:pt x="73914" y="49803"/>
                </a:lnTo>
                <a:lnTo>
                  <a:pt x="73952" y="49710"/>
                </a:lnTo>
                <a:close/>
                <a:moveTo>
                  <a:pt x="76204" y="49580"/>
                </a:moveTo>
                <a:lnTo>
                  <a:pt x="75944" y="49785"/>
                </a:lnTo>
                <a:lnTo>
                  <a:pt x="75739" y="49952"/>
                </a:lnTo>
                <a:lnTo>
                  <a:pt x="75516" y="50139"/>
                </a:lnTo>
                <a:lnTo>
                  <a:pt x="75292" y="50343"/>
                </a:lnTo>
                <a:lnTo>
                  <a:pt x="75143" y="50529"/>
                </a:lnTo>
                <a:lnTo>
                  <a:pt x="75087" y="50623"/>
                </a:lnTo>
                <a:lnTo>
                  <a:pt x="75050" y="50697"/>
                </a:lnTo>
                <a:lnTo>
                  <a:pt x="75050" y="50772"/>
                </a:lnTo>
                <a:lnTo>
                  <a:pt x="75069" y="50809"/>
                </a:lnTo>
                <a:lnTo>
                  <a:pt x="75106" y="50846"/>
                </a:lnTo>
                <a:lnTo>
                  <a:pt x="75180" y="50827"/>
                </a:lnTo>
                <a:lnTo>
                  <a:pt x="75236" y="50790"/>
                </a:lnTo>
                <a:lnTo>
                  <a:pt x="75329" y="50716"/>
                </a:lnTo>
                <a:lnTo>
                  <a:pt x="75516" y="50529"/>
                </a:lnTo>
                <a:lnTo>
                  <a:pt x="75720" y="50287"/>
                </a:lnTo>
                <a:lnTo>
                  <a:pt x="76056" y="49803"/>
                </a:lnTo>
                <a:lnTo>
                  <a:pt x="76204" y="49580"/>
                </a:lnTo>
                <a:close/>
                <a:moveTo>
                  <a:pt x="10185" y="49394"/>
                </a:moveTo>
                <a:lnTo>
                  <a:pt x="9868" y="49654"/>
                </a:lnTo>
                <a:lnTo>
                  <a:pt x="9328" y="50101"/>
                </a:lnTo>
                <a:lnTo>
                  <a:pt x="9049" y="50343"/>
                </a:lnTo>
                <a:lnTo>
                  <a:pt x="8826" y="50548"/>
                </a:lnTo>
                <a:lnTo>
                  <a:pt x="8677" y="50716"/>
                </a:lnTo>
                <a:lnTo>
                  <a:pt x="8640" y="50772"/>
                </a:lnTo>
                <a:lnTo>
                  <a:pt x="8640" y="50809"/>
                </a:lnTo>
                <a:lnTo>
                  <a:pt x="8677" y="50846"/>
                </a:lnTo>
                <a:lnTo>
                  <a:pt x="8714" y="50865"/>
                </a:lnTo>
                <a:lnTo>
                  <a:pt x="8770" y="50865"/>
                </a:lnTo>
                <a:lnTo>
                  <a:pt x="8844" y="50827"/>
                </a:lnTo>
                <a:lnTo>
                  <a:pt x="8993" y="50753"/>
                </a:lnTo>
                <a:lnTo>
                  <a:pt x="9161" y="50623"/>
                </a:lnTo>
                <a:lnTo>
                  <a:pt x="9477" y="50362"/>
                </a:lnTo>
                <a:lnTo>
                  <a:pt x="9664" y="50194"/>
                </a:lnTo>
                <a:lnTo>
                  <a:pt x="9812" y="49990"/>
                </a:lnTo>
                <a:lnTo>
                  <a:pt x="9999" y="49710"/>
                </a:lnTo>
                <a:lnTo>
                  <a:pt x="10148" y="49487"/>
                </a:lnTo>
                <a:lnTo>
                  <a:pt x="10185" y="49394"/>
                </a:lnTo>
                <a:close/>
                <a:moveTo>
                  <a:pt x="16515" y="49505"/>
                </a:moveTo>
                <a:lnTo>
                  <a:pt x="16478" y="49524"/>
                </a:lnTo>
                <a:lnTo>
                  <a:pt x="16236" y="49748"/>
                </a:lnTo>
                <a:lnTo>
                  <a:pt x="15807" y="50139"/>
                </a:lnTo>
                <a:lnTo>
                  <a:pt x="15603" y="50362"/>
                </a:lnTo>
                <a:lnTo>
                  <a:pt x="15454" y="50567"/>
                </a:lnTo>
                <a:lnTo>
                  <a:pt x="15379" y="50641"/>
                </a:lnTo>
                <a:lnTo>
                  <a:pt x="15342" y="50734"/>
                </a:lnTo>
                <a:lnTo>
                  <a:pt x="15323" y="50790"/>
                </a:lnTo>
                <a:lnTo>
                  <a:pt x="15342" y="50827"/>
                </a:lnTo>
                <a:lnTo>
                  <a:pt x="15379" y="50865"/>
                </a:lnTo>
                <a:lnTo>
                  <a:pt x="15472" y="50865"/>
                </a:lnTo>
                <a:lnTo>
                  <a:pt x="15528" y="50846"/>
                </a:lnTo>
                <a:lnTo>
                  <a:pt x="15659" y="50753"/>
                </a:lnTo>
                <a:lnTo>
                  <a:pt x="15789" y="50623"/>
                </a:lnTo>
                <a:lnTo>
                  <a:pt x="16031" y="50362"/>
                </a:lnTo>
                <a:lnTo>
                  <a:pt x="16161" y="50213"/>
                </a:lnTo>
                <a:lnTo>
                  <a:pt x="16273" y="50045"/>
                </a:lnTo>
                <a:lnTo>
                  <a:pt x="16422" y="49785"/>
                </a:lnTo>
                <a:lnTo>
                  <a:pt x="16515" y="49561"/>
                </a:lnTo>
                <a:lnTo>
                  <a:pt x="16515" y="49505"/>
                </a:lnTo>
                <a:close/>
                <a:moveTo>
                  <a:pt x="20927" y="49468"/>
                </a:moveTo>
                <a:lnTo>
                  <a:pt x="20648" y="49692"/>
                </a:lnTo>
                <a:lnTo>
                  <a:pt x="20183" y="50120"/>
                </a:lnTo>
                <a:lnTo>
                  <a:pt x="19941" y="50343"/>
                </a:lnTo>
                <a:lnTo>
                  <a:pt x="19755" y="50548"/>
                </a:lnTo>
                <a:lnTo>
                  <a:pt x="19624" y="50716"/>
                </a:lnTo>
                <a:lnTo>
                  <a:pt x="19606" y="50772"/>
                </a:lnTo>
                <a:lnTo>
                  <a:pt x="19606" y="50809"/>
                </a:lnTo>
                <a:lnTo>
                  <a:pt x="19643" y="50846"/>
                </a:lnTo>
                <a:lnTo>
                  <a:pt x="19680" y="50865"/>
                </a:lnTo>
                <a:lnTo>
                  <a:pt x="19755" y="50865"/>
                </a:lnTo>
                <a:lnTo>
                  <a:pt x="19848" y="50827"/>
                </a:lnTo>
                <a:lnTo>
                  <a:pt x="19941" y="50753"/>
                </a:lnTo>
                <a:lnTo>
                  <a:pt x="20052" y="50660"/>
                </a:lnTo>
                <a:lnTo>
                  <a:pt x="20164" y="50529"/>
                </a:lnTo>
                <a:lnTo>
                  <a:pt x="20406" y="50250"/>
                </a:lnTo>
                <a:lnTo>
                  <a:pt x="20630" y="49971"/>
                </a:lnTo>
                <a:lnTo>
                  <a:pt x="20797" y="49710"/>
                </a:lnTo>
                <a:lnTo>
                  <a:pt x="20909" y="49524"/>
                </a:lnTo>
                <a:lnTo>
                  <a:pt x="20927" y="49468"/>
                </a:lnTo>
                <a:close/>
                <a:moveTo>
                  <a:pt x="32694" y="49748"/>
                </a:moveTo>
                <a:lnTo>
                  <a:pt x="32601" y="49803"/>
                </a:lnTo>
                <a:lnTo>
                  <a:pt x="32433" y="49934"/>
                </a:lnTo>
                <a:lnTo>
                  <a:pt x="32247" y="50120"/>
                </a:lnTo>
                <a:lnTo>
                  <a:pt x="32061" y="50306"/>
                </a:lnTo>
                <a:lnTo>
                  <a:pt x="31912" y="50511"/>
                </a:lnTo>
                <a:lnTo>
                  <a:pt x="31782" y="50678"/>
                </a:lnTo>
                <a:lnTo>
                  <a:pt x="31763" y="50753"/>
                </a:lnTo>
                <a:lnTo>
                  <a:pt x="31745" y="50809"/>
                </a:lnTo>
                <a:lnTo>
                  <a:pt x="31745" y="50846"/>
                </a:lnTo>
                <a:lnTo>
                  <a:pt x="31782" y="50865"/>
                </a:lnTo>
                <a:lnTo>
                  <a:pt x="31875" y="50865"/>
                </a:lnTo>
                <a:lnTo>
                  <a:pt x="31949" y="50846"/>
                </a:lnTo>
                <a:lnTo>
                  <a:pt x="32042" y="50790"/>
                </a:lnTo>
                <a:lnTo>
                  <a:pt x="32136" y="50734"/>
                </a:lnTo>
                <a:lnTo>
                  <a:pt x="32284" y="50548"/>
                </a:lnTo>
                <a:lnTo>
                  <a:pt x="32433" y="50325"/>
                </a:lnTo>
                <a:lnTo>
                  <a:pt x="32564" y="50120"/>
                </a:lnTo>
                <a:lnTo>
                  <a:pt x="32638" y="49934"/>
                </a:lnTo>
                <a:lnTo>
                  <a:pt x="32694" y="49785"/>
                </a:lnTo>
                <a:lnTo>
                  <a:pt x="32694" y="49748"/>
                </a:lnTo>
                <a:close/>
                <a:moveTo>
                  <a:pt x="61012" y="49505"/>
                </a:moveTo>
                <a:lnTo>
                  <a:pt x="60994" y="49524"/>
                </a:lnTo>
                <a:lnTo>
                  <a:pt x="60733" y="49748"/>
                </a:lnTo>
                <a:lnTo>
                  <a:pt x="60323" y="50139"/>
                </a:lnTo>
                <a:lnTo>
                  <a:pt x="60118" y="50362"/>
                </a:lnTo>
                <a:lnTo>
                  <a:pt x="59951" y="50567"/>
                </a:lnTo>
                <a:lnTo>
                  <a:pt x="59895" y="50641"/>
                </a:lnTo>
                <a:lnTo>
                  <a:pt x="59858" y="50734"/>
                </a:lnTo>
                <a:lnTo>
                  <a:pt x="59839" y="50790"/>
                </a:lnTo>
                <a:lnTo>
                  <a:pt x="59839" y="50827"/>
                </a:lnTo>
                <a:lnTo>
                  <a:pt x="59876" y="50865"/>
                </a:lnTo>
                <a:lnTo>
                  <a:pt x="59970" y="50865"/>
                </a:lnTo>
                <a:lnTo>
                  <a:pt x="60025" y="50846"/>
                </a:lnTo>
                <a:lnTo>
                  <a:pt x="60156" y="50753"/>
                </a:lnTo>
                <a:lnTo>
                  <a:pt x="60286" y="50623"/>
                </a:lnTo>
                <a:lnTo>
                  <a:pt x="60547" y="50362"/>
                </a:lnTo>
                <a:lnTo>
                  <a:pt x="60658" y="50213"/>
                </a:lnTo>
                <a:lnTo>
                  <a:pt x="60770" y="50045"/>
                </a:lnTo>
                <a:lnTo>
                  <a:pt x="60919" y="49785"/>
                </a:lnTo>
                <a:lnTo>
                  <a:pt x="61012" y="49561"/>
                </a:lnTo>
                <a:lnTo>
                  <a:pt x="61031" y="49505"/>
                </a:lnTo>
                <a:close/>
                <a:moveTo>
                  <a:pt x="65443" y="49468"/>
                </a:moveTo>
                <a:lnTo>
                  <a:pt x="65164" y="49692"/>
                </a:lnTo>
                <a:lnTo>
                  <a:pt x="64680" y="50120"/>
                </a:lnTo>
                <a:lnTo>
                  <a:pt x="64456" y="50343"/>
                </a:lnTo>
                <a:lnTo>
                  <a:pt x="64252" y="50548"/>
                </a:lnTo>
                <a:lnTo>
                  <a:pt x="64140" y="50716"/>
                </a:lnTo>
                <a:lnTo>
                  <a:pt x="64103" y="50772"/>
                </a:lnTo>
                <a:lnTo>
                  <a:pt x="64121" y="50809"/>
                </a:lnTo>
                <a:lnTo>
                  <a:pt x="64140" y="50846"/>
                </a:lnTo>
                <a:lnTo>
                  <a:pt x="64177" y="50865"/>
                </a:lnTo>
                <a:lnTo>
                  <a:pt x="64252" y="50865"/>
                </a:lnTo>
                <a:lnTo>
                  <a:pt x="64345" y="50827"/>
                </a:lnTo>
                <a:lnTo>
                  <a:pt x="64456" y="50753"/>
                </a:lnTo>
                <a:lnTo>
                  <a:pt x="64568" y="50660"/>
                </a:lnTo>
                <a:lnTo>
                  <a:pt x="64680" y="50529"/>
                </a:lnTo>
                <a:lnTo>
                  <a:pt x="64903" y="50250"/>
                </a:lnTo>
                <a:lnTo>
                  <a:pt x="65127" y="49971"/>
                </a:lnTo>
                <a:lnTo>
                  <a:pt x="65294" y="49710"/>
                </a:lnTo>
                <a:lnTo>
                  <a:pt x="65406" y="49524"/>
                </a:lnTo>
                <a:lnTo>
                  <a:pt x="65443" y="49468"/>
                </a:lnTo>
                <a:close/>
                <a:moveTo>
                  <a:pt x="77210" y="49748"/>
                </a:moveTo>
                <a:lnTo>
                  <a:pt x="77098" y="49803"/>
                </a:lnTo>
                <a:lnTo>
                  <a:pt x="76931" y="49934"/>
                </a:lnTo>
                <a:lnTo>
                  <a:pt x="76763" y="50120"/>
                </a:lnTo>
                <a:lnTo>
                  <a:pt x="76577" y="50306"/>
                </a:lnTo>
                <a:lnTo>
                  <a:pt x="76409" y="50511"/>
                </a:lnTo>
                <a:lnTo>
                  <a:pt x="76298" y="50678"/>
                </a:lnTo>
                <a:lnTo>
                  <a:pt x="76260" y="50753"/>
                </a:lnTo>
                <a:lnTo>
                  <a:pt x="76242" y="50809"/>
                </a:lnTo>
                <a:lnTo>
                  <a:pt x="76260" y="50846"/>
                </a:lnTo>
                <a:lnTo>
                  <a:pt x="76279" y="50865"/>
                </a:lnTo>
                <a:lnTo>
                  <a:pt x="76372" y="50865"/>
                </a:lnTo>
                <a:lnTo>
                  <a:pt x="76465" y="50846"/>
                </a:lnTo>
                <a:lnTo>
                  <a:pt x="76540" y="50790"/>
                </a:lnTo>
                <a:lnTo>
                  <a:pt x="76633" y="50734"/>
                </a:lnTo>
                <a:lnTo>
                  <a:pt x="76800" y="50548"/>
                </a:lnTo>
                <a:lnTo>
                  <a:pt x="76931" y="50325"/>
                </a:lnTo>
                <a:lnTo>
                  <a:pt x="77061" y="50120"/>
                </a:lnTo>
                <a:lnTo>
                  <a:pt x="77154" y="49934"/>
                </a:lnTo>
                <a:lnTo>
                  <a:pt x="77191" y="49785"/>
                </a:lnTo>
                <a:lnTo>
                  <a:pt x="77210" y="49748"/>
                </a:lnTo>
                <a:close/>
                <a:moveTo>
                  <a:pt x="3780" y="49524"/>
                </a:moveTo>
                <a:lnTo>
                  <a:pt x="3687" y="49580"/>
                </a:lnTo>
                <a:lnTo>
                  <a:pt x="3426" y="49729"/>
                </a:lnTo>
                <a:lnTo>
                  <a:pt x="3147" y="49896"/>
                </a:lnTo>
                <a:lnTo>
                  <a:pt x="2924" y="50045"/>
                </a:lnTo>
                <a:lnTo>
                  <a:pt x="2738" y="50176"/>
                </a:lnTo>
                <a:lnTo>
                  <a:pt x="2421" y="50399"/>
                </a:lnTo>
                <a:lnTo>
                  <a:pt x="2291" y="50511"/>
                </a:lnTo>
                <a:lnTo>
                  <a:pt x="2160" y="50641"/>
                </a:lnTo>
                <a:lnTo>
                  <a:pt x="2086" y="50753"/>
                </a:lnTo>
                <a:lnTo>
                  <a:pt x="2086" y="50809"/>
                </a:lnTo>
                <a:lnTo>
                  <a:pt x="2086" y="50846"/>
                </a:lnTo>
                <a:lnTo>
                  <a:pt x="2086" y="50865"/>
                </a:lnTo>
                <a:lnTo>
                  <a:pt x="2105" y="50883"/>
                </a:lnTo>
                <a:lnTo>
                  <a:pt x="2160" y="50883"/>
                </a:lnTo>
                <a:lnTo>
                  <a:pt x="2254" y="50846"/>
                </a:lnTo>
                <a:lnTo>
                  <a:pt x="2347" y="50790"/>
                </a:lnTo>
                <a:lnTo>
                  <a:pt x="2607" y="50604"/>
                </a:lnTo>
                <a:lnTo>
                  <a:pt x="2905" y="50362"/>
                </a:lnTo>
                <a:lnTo>
                  <a:pt x="3464" y="49841"/>
                </a:lnTo>
                <a:lnTo>
                  <a:pt x="3780" y="49524"/>
                </a:lnTo>
                <a:close/>
                <a:moveTo>
                  <a:pt x="44759" y="49524"/>
                </a:moveTo>
                <a:lnTo>
                  <a:pt x="44461" y="49822"/>
                </a:lnTo>
                <a:lnTo>
                  <a:pt x="44032" y="50269"/>
                </a:lnTo>
                <a:lnTo>
                  <a:pt x="43828" y="50492"/>
                </a:lnTo>
                <a:lnTo>
                  <a:pt x="43679" y="50678"/>
                </a:lnTo>
                <a:lnTo>
                  <a:pt x="43660" y="50753"/>
                </a:lnTo>
                <a:lnTo>
                  <a:pt x="43641" y="50827"/>
                </a:lnTo>
                <a:lnTo>
                  <a:pt x="43660" y="50865"/>
                </a:lnTo>
                <a:lnTo>
                  <a:pt x="43716" y="50883"/>
                </a:lnTo>
                <a:lnTo>
                  <a:pt x="43809" y="50865"/>
                </a:lnTo>
                <a:lnTo>
                  <a:pt x="43884" y="50827"/>
                </a:lnTo>
                <a:lnTo>
                  <a:pt x="43958" y="50772"/>
                </a:lnTo>
                <a:lnTo>
                  <a:pt x="44051" y="50697"/>
                </a:lnTo>
                <a:lnTo>
                  <a:pt x="44200" y="50492"/>
                </a:lnTo>
                <a:lnTo>
                  <a:pt x="44349" y="50269"/>
                </a:lnTo>
                <a:lnTo>
                  <a:pt x="44610" y="49803"/>
                </a:lnTo>
                <a:lnTo>
                  <a:pt x="44703" y="49617"/>
                </a:lnTo>
                <a:lnTo>
                  <a:pt x="44759" y="49524"/>
                </a:lnTo>
                <a:close/>
                <a:moveTo>
                  <a:pt x="89256" y="49524"/>
                </a:moveTo>
                <a:lnTo>
                  <a:pt x="88976" y="49822"/>
                </a:lnTo>
                <a:lnTo>
                  <a:pt x="88530" y="50269"/>
                </a:lnTo>
                <a:lnTo>
                  <a:pt x="88325" y="50492"/>
                </a:lnTo>
                <a:lnTo>
                  <a:pt x="88195" y="50678"/>
                </a:lnTo>
                <a:lnTo>
                  <a:pt x="88157" y="50753"/>
                </a:lnTo>
                <a:lnTo>
                  <a:pt x="88139" y="50827"/>
                </a:lnTo>
                <a:lnTo>
                  <a:pt x="88157" y="50865"/>
                </a:lnTo>
                <a:lnTo>
                  <a:pt x="88232" y="50883"/>
                </a:lnTo>
                <a:lnTo>
                  <a:pt x="88306" y="50865"/>
                </a:lnTo>
                <a:lnTo>
                  <a:pt x="88381" y="50827"/>
                </a:lnTo>
                <a:lnTo>
                  <a:pt x="88474" y="50772"/>
                </a:lnTo>
                <a:lnTo>
                  <a:pt x="88548" y="50697"/>
                </a:lnTo>
                <a:lnTo>
                  <a:pt x="88716" y="50492"/>
                </a:lnTo>
                <a:lnTo>
                  <a:pt x="88865" y="50269"/>
                </a:lnTo>
                <a:lnTo>
                  <a:pt x="89107" y="49803"/>
                </a:lnTo>
                <a:lnTo>
                  <a:pt x="89200" y="49617"/>
                </a:lnTo>
                <a:lnTo>
                  <a:pt x="89256" y="49524"/>
                </a:lnTo>
                <a:close/>
                <a:moveTo>
                  <a:pt x="2719" y="49468"/>
                </a:moveTo>
                <a:lnTo>
                  <a:pt x="2645" y="49487"/>
                </a:lnTo>
                <a:lnTo>
                  <a:pt x="2533" y="49524"/>
                </a:lnTo>
                <a:lnTo>
                  <a:pt x="2328" y="49636"/>
                </a:lnTo>
                <a:lnTo>
                  <a:pt x="2316" y="49648"/>
                </a:lnTo>
                <a:lnTo>
                  <a:pt x="2316" y="49648"/>
                </a:lnTo>
                <a:lnTo>
                  <a:pt x="2216" y="49710"/>
                </a:lnTo>
                <a:lnTo>
                  <a:pt x="2086" y="49841"/>
                </a:lnTo>
                <a:lnTo>
                  <a:pt x="1937" y="49952"/>
                </a:lnTo>
                <a:lnTo>
                  <a:pt x="1807" y="50083"/>
                </a:lnTo>
                <a:lnTo>
                  <a:pt x="1621" y="50213"/>
                </a:lnTo>
                <a:lnTo>
                  <a:pt x="1304" y="50436"/>
                </a:lnTo>
                <a:lnTo>
                  <a:pt x="1155" y="50567"/>
                </a:lnTo>
                <a:lnTo>
                  <a:pt x="1043" y="50697"/>
                </a:lnTo>
                <a:lnTo>
                  <a:pt x="1006" y="50753"/>
                </a:lnTo>
                <a:lnTo>
                  <a:pt x="987" y="50790"/>
                </a:lnTo>
                <a:lnTo>
                  <a:pt x="987" y="50846"/>
                </a:lnTo>
                <a:lnTo>
                  <a:pt x="987" y="50883"/>
                </a:lnTo>
                <a:lnTo>
                  <a:pt x="1043" y="50902"/>
                </a:lnTo>
                <a:lnTo>
                  <a:pt x="1118" y="50902"/>
                </a:lnTo>
                <a:lnTo>
                  <a:pt x="1211" y="50865"/>
                </a:lnTo>
                <a:lnTo>
                  <a:pt x="1323" y="50790"/>
                </a:lnTo>
                <a:lnTo>
                  <a:pt x="1583" y="50623"/>
                </a:lnTo>
                <a:lnTo>
                  <a:pt x="1863" y="50381"/>
                </a:lnTo>
                <a:lnTo>
                  <a:pt x="2142" y="50139"/>
                </a:lnTo>
                <a:lnTo>
                  <a:pt x="2402" y="49896"/>
                </a:lnTo>
                <a:lnTo>
                  <a:pt x="2700" y="49580"/>
                </a:lnTo>
                <a:lnTo>
                  <a:pt x="2738" y="49524"/>
                </a:lnTo>
                <a:lnTo>
                  <a:pt x="2756" y="49487"/>
                </a:lnTo>
                <a:lnTo>
                  <a:pt x="2756" y="49468"/>
                </a:lnTo>
                <a:close/>
                <a:moveTo>
                  <a:pt x="38298" y="49580"/>
                </a:moveTo>
                <a:lnTo>
                  <a:pt x="38075" y="49822"/>
                </a:lnTo>
                <a:lnTo>
                  <a:pt x="37833" y="50027"/>
                </a:lnTo>
                <a:lnTo>
                  <a:pt x="37330" y="50436"/>
                </a:lnTo>
                <a:lnTo>
                  <a:pt x="37200" y="50529"/>
                </a:lnTo>
                <a:lnTo>
                  <a:pt x="37107" y="50604"/>
                </a:lnTo>
                <a:lnTo>
                  <a:pt x="37032" y="50678"/>
                </a:lnTo>
                <a:lnTo>
                  <a:pt x="36976" y="50753"/>
                </a:lnTo>
                <a:lnTo>
                  <a:pt x="36976" y="50772"/>
                </a:lnTo>
                <a:lnTo>
                  <a:pt x="36976" y="50809"/>
                </a:lnTo>
                <a:lnTo>
                  <a:pt x="36976" y="50846"/>
                </a:lnTo>
                <a:lnTo>
                  <a:pt x="37013" y="50865"/>
                </a:lnTo>
                <a:lnTo>
                  <a:pt x="37125" y="50902"/>
                </a:lnTo>
                <a:lnTo>
                  <a:pt x="37218" y="50902"/>
                </a:lnTo>
                <a:lnTo>
                  <a:pt x="37330" y="50883"/>
                </a:lnTo>
                <a:lnTo>
                  <a:pt x="37423" y="50827"/>
                </a:lnTo>
                <a:lnTo>
                  <a:pt x="37535" y="50753"/>
                </a:lnTo>
                <a:lnTo>
                  <a:pt x="37628" y="50678"/>
                </a:lnTo>
                <a:lnTo>
                  <a:pt x="37721" y="50567"/>
                </a:lnTo>
                <a:lnTo>
                  <a:pt x="37888" y="50325"/>
                </a:lnTo>
                <a:lnTo>
                  <a:pt x="38037" y="50083"/>
                </a:lnTo>
                <a:lnTo>
                  <a:pt x="38168" y="49841"/>
                </a:lnTo>
                <a:lnTo>
                  <a:pt x="38242" y="49673"/>
                </a:lnTo>
                <a:lnTo>
                  <a:pt x="38298" y="49580"/>
                </a:lnTo>
                <a:close/>
                <a:moveTo>
                  <a:pt x="48985" y="49636"/>
                </a:moveTo>
                <a:lnTo>
                  <a:pt x="48948" y="49654"/>
                </a:lnTo>
                <a:lnTo>
                  <a:pt x="48743" y="49859"/>
                </a:lnTo>
                <a:lnTo>
                  <a:pt x="48389" y="50250"/>
                </a:lnTo>
                <a:lnTo>
                  <a:pt x="48203" y="50455"/>
                </a:lnTo>
                <a:lnTo>
                  <a:pt x="48073" y="50660"/>
                </a:lnTo>
                <a:lnTo>
                  <a:pt x="48035" y="50734"/>
                </a:lnTo>
                <a:lnTo>
                  <a:pt x="47998" y="50809"/>
                </a:lnTo>
                <a:lnTo>
                  <a:pt x="47998" y="50865"/>
                </a:lnTo>
                <a:lnTo>
                  <a:pt x="48017" y="50902"/>
                </a:lnTo>
                <a:lnTo>
                  <a:pt x="48091" y="50902"/>
                </a:lnTo>
                <a:lnTo>
                  <a:pt x="48184" y="50865"/>
                </a:lnTo>
                <a:lnTo>
                  <a:pt x="48296" y="50772"/>
                </a:lnTo>
                <a:lnTo>
                  <a:pt x="48408" y="50641"/>
                </a:lnTo>
                <a:lnTo>
                  <a:pt x="48594" y="50399"/>
                </a:lnTo>
                <a:lnTo>
                  <a:pt x="48687" y="50250"/>
                </a:lnTo>
                <a:lnTo>
                  <a:pt x="48780" y="50101"/>
                </a:lnTo>
                <a:lnTo>
                  <a:pt x="48910" y="49878"/>
                </a:lnTo>
                <a:lnTo>
                  <a:pt x="48985" y="49673"/>
                </a:lnTo>
                <a:lnTo>
                  <a:pt x="48985" y="49636"/>
                </a:lnTo>
                <a:close/>
                <a:moveTo>
                  <a:pt x="82814" y="49580"/>
                </a:moveTo>
                <a:lnTo>
                  <a:pt x="82572" y="49822"/>
                </a:lnTo>
                <a:lnTo>
                  <a:pt x="82330" y="50027"/>
                </a:lnTo>
                <a:lnTo>
                  <a:pt x="81846" y="50436"/>
                </a:lnTo>
                <a:lnTo>
                  <a:pt x="81697" y="50529"/>
                </a:lnTo>
                <a:lnTo>
                  <a:pt x="81604" y="50604"/>
                </a:lnTo>
                <a:lnTo>
                  <a:pt x="81529" y="50678"/>
                </a:lnTo>
                <a:lnTo>
                  <a:pt x="81492" y="50753"/>
                </a:lnTo>
                <a:lnTo>
                  <a:pt x="81473" y="50772"/>
                </a:lnTo>
                <a:lnTo>
                  <a:pt x="81473" y="50809"/>
                </a:lnTo>
                <a:lnTo>
                  <a:pt x="81492" y="50846"/>
                </a:lnTo>
                <a:lnTo>
                  <a:pt x="81511" y="50865"/>
                </a:lnTo>
                <a:lnTo>
                  <a:pt x="81622" y="50902"/>
                </a:lnTo>
                <a:lnTo>
                  <a:pt x="81734" y="50902"/>
                </a:lnTo>
                <a:lnTo>
                  <a:pt x="81827" y="50883"/>
                </a:lnTo>
                <a:lnTo>
                  <a:pt x="81939" y="50827"/>
                </a:lnTo>
                <a:lnTo>
                  <a:pt x="82032" y="50753"/>
                </a:lnTo>
                <a:lnTo>
                  <a:pt x="82125" y="50678"/>
                </a:lnTo>
                <a:lnTo>
                  <a:pt x="82218" y="50567"/>
                </a:lnTo>
                <a:lnTo>
                  <a:pt x="82386" y="50325"/>
                </a:lnTo>
                <a:lnTo>
                  <a:pt x="82535" y="50083"/>
                </a:lnTo>
                <a:lnTo>
                  <a:pt x="82665" y="49841"/>
                </a:lnTo>
                <a:lnTo>
                  <a:pt x="82758" y="49673"/>
                </a:lnTo>
                <a:lnTo>
                  <a:pt x="82814" y="49580"/>
                </a:lnTo>
                <a:close/>
                <a:moveTo>
                  <a:pt x="22975" y="49431"/>
                </a:moveTo>
                <a:lnTo>
                  <a:pt x="22957" y="49450"/>
                </a:lnTo>
                <a:lnTo>
                  <a:pt x="22733" y="49692"/>
                </a:lnTo>
                <a:lnTo>
                  <a:pt x="22324" y="50139"/>
                </a:lnTo>
                <a:lnTo>
                  <a:pt x="22138" y="50399"/>
                </a:lnTo>
                <a:lnTo>
                  <a:pt x="21989" y="50623"/>
                </a:lnTo>
                <a:lnTo>
                  <a:pt x="21933" y="50716"/>
                </a:lnTo>
                <a:lnTo>
                  <a:pt x="21896" y="50790"/>
                </a:lnTo>
                <a:lnTo>
                  <a:pt x="21896" y="50865"/>
                </a:lnTo>
                <a:lnTo>
                  <a:pt x="21914" y="50902"/>
                </a:lnTo>
                <a:lnTo>
                  <a:pt x="21951" y="50920"/>
                </a:lnTo>
                <a:lnTo>
                  <a:pt x="21989" y="50902"/>
                </a:lnTo>
                <a:lnTo>
                  <a:pt x="22082" y="50846"/>
                </a:lnTo>
                <a:lnTo>
                  <a:pt x="22193" y="50734"/>
                </a:lnTo>
                <a:lnTo>
                  <a:pt x="22305" y="50604"/>
                </a:lnTo>
                <a:lnTo>
                  <a:pt x="22510" y="50343"/>
                </a:lnTo>
                <a:lnTo>
                  <a:pt x="22603" y="50176"/>
                </a:lnTo>
                <a:lnTo>
                  <a:pt x="22715" y="50008"/>
                </a:lnTo>
                <a:lnTo>
                  <a:pt x="22864" y="49729"/>
                </a:lnTo>
                <a:lnTo>
                  <a:pt x="22957" y="49505"/>
                </a:lnTo>
                <a:lnTo>
                  <a:pt x="22975" y="49450"/>
                </a:lnTo>
                <a:lnTo>
                  <a:pt x="22975" y="49431"/>
                </a:lnTo>
                <a:close/>
                <a:moveTo>
                  <a:pt x="24074" y="49431"/>
                </a:moveTo>
                <a:lnTo>
                  <a:pt x="24055" y="49450"/>
                </a:lnTo>
                <a:lnTo>
                  <a:pt x="23795" y="49748"/>
                </a:lnTo>
                <a:lnTo>
                  <a:pt x="23590" y="49990"/>
                </a:lnTo>
                <a:lnTo>
                  <a:pt x="23366" y="50232"/>
                </a:lnTo>
                <a:lnTo>
                  <a:pt x="23199" y="50492"/>
                </a:lnTo>
                <a:lnTo>
                  <a:pt x="23069" y="50697"/>
                </a:lnTo>
                <a:lnTo>
                  <a:pt x="23031" y="50790"/>
                </a:lnTo>
                <a:lnTo>
                  <a:pt x="23031" y="50846"/>
                </a:lnTo>
                <a:lnTo>
                  <a:pt x="23069" y="50902"/>
                </a:lnTo>
                <a:lnTo>
                  <a:pt x="23124" y="50920"/>
                </a:lnTo>
                <a:lnTo>
                  <a:pt x="23162" y="50902"/>
                </a:lnTo>
                <a:lnTo>
                  <a:pt x="23199" y="50883"/>
                </a:lnTo>
                <a:lnTo>
                  <a:pt x="23311" y="50809"/>
                </a:lnTo>
                <a:lnTo>
                  <a:pt x="23404" y="50678"/>
                </a:lnTo>
                <a:lnTo>
                  <a:pt x="23497" y="50548"/>
                </a:lnTo>
                <a:lnTo>
                  <a:pt x="23683" y="50250"/>
                </a:lnTo>
                <a:lnTo>
                  <a:pt x="23795" y="50064"/>
                </a:lnTo>
                <a:lnTo>
                  <a:pt x="23981" y="49692"/>
                </a:lnTo>
                <a:lnTo>
                  <a:pt x="24074" y="49487"/>
                </a:lnTo>
                <a:lnTo>
                  <a:pt x="24074" y="49431"/>
                </a:lnTo>
                <a:close/>
                <a:moveTo>
                  <a:pt x="30516" y="49599"/>
                </a:moveTo>
                <a:lnTo>
                  <a:pt x="30497" y="49617"/>
                </a:lnTo>
                <a:lnTo>
                  <a:pt x="30255" y="49896"/>
                </a:lnTo>
                <a:lnTo>
                  <a:pt x="29920" y="50325"/>
                </a:lnTo>
                <a:lnTo>
                  <a:pt x="29771" y="50529"/>
                </a:lnTo>
                <a:lnTo>
                  <a:pt x="29659" y="50716"/>
                </a:lnTo>
                <a:lnTo>
                  <a:pt x="29622" y="50790"/>
                </a:lnTo>
                <a:lnTo>
                  <a:pt x="29622" y="50846"/>
                </a:lnTo>
                <a:lnTo>
                  <a:pt x="29622" y="50883"/>
                </a:lnTo>
                <a:lnTo>
                  <a:pt x="29659" y="50920"/>
                </a:lnTo>
                <a:lnTo>
                  <a:pt x="29697" y="50920"/>
                </a:lnTo>
                <a:lnTo>
                  <a:pt x="29752" y="50902"/>
                </a:lnTo>
                <a:lnTo>
                  <a:pt x="29827" y="50846"/>
                </a:lnTo>
                <a:lnTo>
                  <a:pt x="29939" y="50753"/>
                </a:lnTo>
                <a:lnTo>
                  <a:pt x="30032" y="50623"/>
                </a:lnTo>
                <a:lnTo>
                  <a:pt x="30199" y="50381"/>
                </a:lnTo>
                <a:lnTo>
                  <a:pt x="30311" y="50213"/>
                </a:lnTo>
                <a:lnTo>
                  <a:pt x="30460" y="49841"/>
                </a:lnTo>
                <a:lnTo>
                  <a:pt x="30516" y="49636"/>
                </a:lnTo>
                <a:lnTo>
                  <a:pt x="30516" y="49599"/>
                </a:lnTo>
                <a:close/>
                <a:moveTo>
                  <a:pt x="34928" y="49617"/>
                </a:moveTo>
                <a:lnTo>
                  <a:pt x="34705" y="49841"/>
                </a:lnTo>
                <a:lnTo>
                  <a:pt x="34277" y="50213"/>
                </a:lnTo>
                <a:lnTo>
                  <a:pt x="34090" y="50436"/>
                </a:lnTo>
                <a:lnTo>
                  <a:pt x="33923" y="50623"/>
                </a:lnTo>
                <a:lnTo>
                  <a:pt x="33867" y="50716"/>
                </a:lnTo>
                <a:lnTo>
                  <a:pt x="33848" y="50790"/>
                </a:lnTo>
                <a:lnTo>
                  <a:pt x="33830" y="50846"/>
                </a:lnTo>
                <a:lnTo>
                  <a:pt x="33848" y="50902"/>
                </a:lnTo>
                <a:lnTo>
                  <a:pt x="33904" y="50920"/>
                </a:lnTo>
                <a:lnTo>
                  <a:pt x="33960" y="50920"/>
                </a:lnTo>
                <a:lnTo>
                  <a:pt x="34035" y="50865"/>
                </a:lnTo>
                <a:lnTo>
                  <a:pt x="34128" y="50809"/>
                </a:lnTo>
                <a:lnTo>
                  <a:pt x="34295" y="50604"/>
                </a:lnTo>
                <a:lnTo>
                  <a:pt x="34481" y="50343"/>
                </a:lnTo>
                <a:lnTo>
                  <a:pt x="34649" y="50083"/>
                </a:lnTo>
                <a:lnTo>
                  <a:pt x="34798" y="49859"/>
                </a:lnTo>
                <a:lnTo>
                  <a:pt x="34928" y="49617"/>
                </a:lnTo>
                <a:close/>
                <a:moveTo>
                  <a:pt x="43623" y="49636"/>
                </a:moveTo>
                <a:lnTo>
                  <a:pt x="43344" y="49859"/>
                </a:lnTo>
                <a:lnTo>
                  <a:pt x="43139" y="50027"/>
                </a:lnTo>
                <a:lnTo>
                  <a:pt x="42934" y="50213"/>
                </a:lnTo>
                <a:lnTo>
                  <a:pt x="42748" y="50418"/>
                </a:lnTo>
                <a:lnTo>
                  <a:pt x="42599" y="50604"/>
                </a:lnTo>
                <a:lnTo>
                  <a:pt x="42543" y="50678"/>
                </a:lnTo>
                <a:lnTo>
                  <a:pt x="42524" y="50753"/>
                </a:lnTo>
                <a:lnTo>
                  <a:pt x="42524" y="50827"/>
                </a:lnTo>
                <a:lnTo>
                  <a:pt x="42562" y="50883"/>
                </a:lnTo>
                <a:lnTo>
                  <a:pt x="42617" y="50920"/>
                </a:lnTo>
                <a:lnTo>
                  <a:pt x="42673" y="50920"/>
                </a:lnTo>
                <a:lnTo>
                  <a:pt x="42748" y="50883"/>
                </a:lnTo>
                <a:lnTo>
                  <a:pt x="42841" y="50827"/>
                </a:lnTo>
                <a:lnTo>
                  <a:pt x="43008" y="50641"/>
                </a:lnTo>
                <a:lnTo>
                  <a:pt x="43176" y="50399"/>
                </a:lnTo>
                <a:lnTo>
                  <a:pt x="43344" y="50139"/>
                </a:lnTo>
                <a:lnTo>
                  <a:pt x="43474" y="49896"/>
                </a:lnTo>
                <a:lnTo>
                  <a:pt x="43623" y="49636"/>
                </a:lnTo>
                <a:close/>
                <a:moveTo>
                  <a:pt x="47737" y="49748"/>
                </a:moveTo>
                <a:lnTo>
                  <a:pt x="47570" y="49952"/>
                </a:lnTo>
                <a:lnTo>
                  <a:pt x="47309" y="50306"/>
                </a:lnTo>
                <a:lnTo>
                  <a:pt x="47179" y="50492"/>
                </a:lnTo>
                <a:lnTo>
                  <a:pt x="47086" y="50678"/>
                </a:lnTo>
                <a:lnTo>
                  <a:pt x="47030" y="50809"/>
                </a:lnTo>
                <a:lnTo>
                  <a:pt x="47030" y="50865"/>
                </a:lnTo>
                <a:lnTo>
                  <a:pt x="47049" y="50902"/>
                </a:lnTo>
                <a:lnTo>
                  <a:pt x="47104" y="50920"/>
                </a:lnTo>
                <a:lnTo>
                  <a:pt x="47160" y="50902"/>
                </a:lnTo>
                <a:lnTo>
                  <a:pt x="47216" y="50865"/>
                </a:lnTo>
                <a:lnTo>
                  <a:pt x="47291" y="50790"/>
                </a:lnTo>
                <a:lnTo>
                  <a:pt x="47421" y="50585"/>
                </a:lnTo>
                <a:lnTo>
                  <a:pt x="47551" y="50343"/>
                </a:lnTo>
                <a:lnTo>
                  <a:pt x="47644" y="50101"/>
                </a:lnTo>
                <a:lnTo>
                  <a:pt x="47737" y="49896"/>
                </a:lnTo>
                <a:lnTo>
                  <a:pt x="47756" y="49766"/>
                </a:lnTo>
                <a:lnTo>
                  <a:pt x="47756" y="49748"/>
                </a:lnTo>
                <a:close/>
                <a:moveTo>
                  <a:pt x="50176" y="49468"/>
                </a:moveTo>
                <a:lnTo>
                  <a:pt x="49525" y="50176"/>
                </a:lnTo>
                <a:lnTo>
                  <a:pt x="49134" y="50641"/>
                </a:lnTo>
                <a:lnTo>
                  <a:pt x="49022" y="50790"/>
                </a:lnTo>
                <a:lnTo>
                  <a:pt x="49003" y="50846"/>
                </a:lnTo>
                <a:lnTo>
                  <a:pt x="49003" y="50883"/>
                </a:lnTo>
                <a:lnTo>
                  <a:pt x="49041" y="50902"/>
                </a:lnTo>
                <a:lnTo>
                  <a:pt x="49059" y="50920"/>
                </a:lnTo>
                <a:lnTo>
                  <a:pt x="49152" y="50902"/>
                </a:lnTo>
                <a:lnTo>
                  <a:pt x="49227" y="50865"/>
                </a:lnTo>
                <a:lnTo>
                  <a:pt x="49320" y="50790"/>
                </a:lnTo>
                <a:lnTo>
                  <a:pt x="49413" y="50697"/>
                </a:lnTo>
                <a:lnTo>
                  <a:pt x="49506" y="50567"/>
                </a:lnTo>
                <a:lnTo>
                  <a:pt x="49711" y="50287"/>
                </a:lnTo>
                <a:lnTo>
                  <a:pt x="49879" y="49990"/>
                </a:lnTo>
                <a:lnTo>
                  <a:pt x="50027" y="49729"/>
                </a:lnTo>
                <a:lnTo>
                  <a:pt x="50176" y="49468"/>
                </a:lnTo>
                <a:close/>
                <a:moveTo>
                  <a:pt x="67473" y="49431"/>
                </a:moveTo>
                <a:lnTo>
                  <a:pt x="67473" y="49450"/>
                </a:lnTo>
                <a:lnTo>
                  <a:pt x="67231" y="49692"/>
                </a:lnTo>
                <a:lnTo>
                  <a:pt x="66840" y="50139"/>
                </a:lnTo>
                <a:lnTo>
                  <a:pt x="66635" y="50399"/>
                </a:lnTo>
                <a:lnTo>
                  <a:pt x="66486" y="50623"/>
                </a:lnTo>
                <a:lnTo>
                  <a:pt x="66430" y="50716"/>
                </a:lnTo>
                <a:lnTo>
                  <a:pt x="66393" y="50790"/>
                </a:lnTo>
                <a:lnTo>
                  <a:pt x="66393" y="50865"/>
                </a:lnTo>
                <a:lnTo>
                  <a:pt x="66411" y="50902"/>
                </a:lnTo>
                <a:lnTo>
                  <a:pt x="66449" y="50920"/>
                </a:lnTo>
                <a:lnTo>
                  <a:pt x="66486" y="50902"/>
                </a:lnTo>
                <a:lnTo>
                  <a:pt x="66579" y="50846"/>
                </a:lnTo>
                <a:lnTo>
                  <a:pt x="66691" y="50734"/>
                </a:lnTo>
                <a:lnTo>
                  <a:pt x="66802" y="50604"/>
                </a:lnTo>
                <a:lnTo>
                  <a:pt x="67007" y="50343"/>
                </a:lnTo>
                <a:lnTo>
                  <a:pt x="67119" y="50176"/>
                </a:lnTo>
                <a:lnTo>
                  <a:pt x="67212" y="50008"/>
                </a:lnTo>
                <a:lnTo>
                  <a:pt x="67361" y="49729"/>
                </a:lnTo>
                <a:lnTo>
                  <a:pt x="67473" y="49505"/>
                </a:lnTo>
                <a:lnTo>
                  <a:pt x="67491" y="49450"/>
                </a:lnTo>
                <a:lnTo>
                  <a:pt x="67473" y="49431"/>
                </a:lnTo>
                <a:close/>
                <a:moveTo>
                  <a:pt x="68571" y="49431"/>
                </a:moveTo>
                <a:lnTo>
                  <a:pt x="68552" y="49450"/>
                </a:lnTo>
                <a:lnTo>
                  <a:pt x="68292" y="49748"/>
                </a:lnTo>
                <a:lnTo>
                  <a:pt x="68087" y="49990"/>
                </a:lnTo>
                <a:lnTo>
                  <a:pt x="67882" y="50232"/>
                </a:lnTo>
                <a:lnTo>
                  <a:pt x="67696" y="50492"/>
                </a:lnTo>
                <a:lnTo>
                  <a:pt x="67566" y="50697"/>
                </a:lnTo>
                <a:lnTo>
                  <a:pt x="67547" y="50790"/>
                </a:lnTo>
                <a:lnTo>
                  <a:pt x="67547" y="50846"/>
                </a:lnTo>
                <a:lnTo>
                  <a:pt x="67566" y="50902"/>
                </a:lnTo>
                <a:lnTo>
                  <a:pt x="67622" y="50920"/>
                </a:lnTo>
                <a:lnTo>
                  <a:pt x="67659" y="50902"/>
                </a:lnTo>
                <a:lnTo>
                  <a:pt x="67715" y="50883"/>
                </a:lnTo>
                <a:lnTo>
                  <a:pt x="67808" y="50809"/>
                </a:lnTo>
                <a:lnTo>
                  <a:pt x="67901" y="50678"/>
                </a:lnTo>
                <a:lnTo>
                  <a:pt x="68013" y="50548"/>
                </a:lnTo>
                <a:lnTo>
                  <a:pt x="68199" y="50250"/>
                </a:lnTo>
                <a:lnTo>
                  <a:pt x="68310" y="50064"/>
                </a:lnTo>
                <a:lnTo>
                  <a:pt x="68497" y="49692"/>
                </a:lnTo>
                <a:lnTo>
                  <a:pt x="68571" y="49487"/>
                </a:lnTo>
                <a:lnTo>
                  <a:pt x="68571" y="49431"/>
                </a:lnTo>
                <a:close/>
                <a:moveTo>
                  <a:pt x="75032" y="49599"/>
                </a:moveTo>
                <a:lnTo>
                  <a:pt x="74994" y="49617"/>
                </a:lnTo>
                <a:lnTo>
                  <a:pt x="74771" y="49896"/>
                </a:lnTo>
                <a:lnTo>
                  <a:pt x="74417" y="50325"/>
                </a:lnTo>
                <a:lnTo>
                  <a:pt x="74268" y="50529"/>
                </a:lnTo>
                <a:lnTo>
                  <a:pt x="74156" y="50716"/>
                </a:lnTo>
                <a:lnTo>
                  <a:pt x="74138" y="50790"/>
                </a:lnTo>
                <a:lnTo>
                  <a:pt x="74119" y="50846"/>
                </a:lnTo>
                <a:lnTo>
                  <a:pt x="74138" y="50883"/>
                </a:lnTo>
                <a:lnTo>
                  <a:pt x="74175" y="50920"/>
                </a:lnTo>
                <a:lnTo>
                  <a:pt x="74212" y="50920"/>
                </a:lnTo>
                <a:lnTo>
                  <a:pt x="74250" y="50902"/>
                </a:lnTo>
                <a:lnTo>
                  <a:pt x="74343" y="50846"/>
                </a:lnTo>
                <a:lnTo>
                  <a:pt x="74436" y="50753"/>
                </a:lnTo>
                <a:lnTo>
                  <a:pt x="74529" y="50623"/>
                </a:lnTo>
                <a:lnTo>
                  <a:pt x="74696" y="50381"/>
                </a:lnTo>
                <a:lnTo>
                  <a:pt x="74808" y="50213"/>
                </a:lnTo>
                <a:lnTo>
                  <a:pt x="74957" y="49841"/>
                </a:lnTo>
                <a:lnTo>
                  <a:pt x="75013" y="49636"/>
                </a:lnTo>
                <a:lnTo>
                  <a:pt x="75032" y="49599"/>
                </a:lnTo>
                <a:close/>
                <a:moveTo>
                  <a:pt x="79444" y="49617"/>
                </a:moveTo>
                <a:lnTo>
                  <a:pt x="79202" y="49841"/>
                </a:lnTo>
                <a:lnTo>
                  <a:pt x="78792" y="50213"/>
                </a:lnTo>
                <a:lnTo>
                  <a:pt x="78588" y="50436"/>
                </a:lnTo>
                <a:lnTo>
                  <a:pt x="78439" y="50623"/>
                </a:lnTo>
                <a:lnTo>
                  <a:pt x="78383" y="50716"/>
                </a:lnTo>
                <a:lnTo>
                  <a:pt x="78346" y="50790"/>
                </a:lnTo>
                <a:lnTo>
                  <a:pt x="78327" y="50846"/>
                </a:lnTo>
                <a:lnTo>
                  <a:pt x="78346" y="50902"/>
                </a:lnTo>
                <a:lnTo>
                  <a:pt x="78401" y="50920"/>
                </a:lnTo>
                <a:lnTo>
                  <a:pt x="78476" y="50920"/>
                </a:lnTo>
                <a:lnTo>
                  <a:pt x="78532" y="50865"/>
                </a:lnTo>
                <a:lnTo>
                  <a:pt x="78625" y="50809"/>
                </a:lnTo>
                <a:lnTo>
                  <a:pt x="78792" y="50604"/>
                </a:lnTo>
                <a:lnTo>
                  <a:pt x="78979" y="50343"/>
                </a:lnTo>
                <a:lnTo>
                  <a:pt x="79165" y="50083"/>
                </a:lnTo>
                <a:lnTo>
                  <a:pt x="79295" y="49859"/>
                </a:lnTo>
                <a:lnTo>
                  <a:pt x="79444" y="49617"/>
                </a:lnTo>
                <a:close/>
                <a:moveTo>
                  <a:pt x="88120" y="49636"/>
                </a:moveTo>
                <a:lnTo>
                  <a:pt x="87859" y="49859"/>
                </a:lnTo>
                <a:lnTo>
                  <a:pt x="87655" y="50027"/>
                </a:lnTo>
                <a:lnTo>
                  <a:pt x="87431" y="50213"/>
                </a:lnTo>
                <a:lnTo>
                  <a:pt x="87245" y="50418"/>
                </a:lnTo>
                <a:lnTo>
                  <a:pt x="87096" y="50604"/>
                </a:lnTo>
                <a:lnTo>
                  <a:pt x="87059" y="50678"/>
                </a:lnTo>
                <a:lnTo>
                  <a:pt x="87022" y="50753"/>
                </a:lnTo>
                <a:lnTo>
                  <a:pt x="87040" y="50827"/>
                </a:lnTo>
                <a:lnTo>
                  <a:pt x="87059" y="50883"/>
                </a:lnTo>
                <a:lnTo>
                  <a:pt x="87115" y="50920"/>
                </a:lnTo>
                <a:lnTo>
                  <a:pt x="87189" y="50920"/>
                </a:lnTo>
                <a:lnTo>
                  <a:pt x="87264" y="50883"/>
                </a:lnTo>
                <a:lnTo>
                  <a:pt x="87338" y="50827"/>
                </a:lnTo>
                <a:lnTo>
                  <a:pt x="87506" y="50641"/>
                </a:lnTo>
                <a:lnTo>
                  <a:pt x="87673" y="50399"/>
                </a:lnTo>
                <a:lnTo>
                  <a:pt x="87841" y="50139"/>
                </a:lnTo>
                <a:lnTo>
                  <a:pt x="87971" y="49896"/>
                </a:lnTo>
                <a:lnTo>
                  <a:pt x="88120" y="49636"/>
                </a:lnTo>
                <a:close/>
                <a:moveTo>
                  <a:pt x="92253" y="49748"/>
                </a:moveTo>
                <a:lnTo>
                  <a:pt x="92067" y="49952"/>
                </a:lnTo>
                <a:lnTo>
                  <a:pt x="91806" y="50306"/>
                </a:lnTo>
                <a:lnTo>
                  <a:pt x="91676" y="50492"/>
                </a:lnTo>
                <a:lnTo>
                  <a:pt x="91583" y="50678"/>
                </a:lnTo>
                <a:lnTo>
                  <a:pt x="91527" y="50809"/>
                </a:lnTo>
                <a:lnTo>
                  <a:pt x="91527" y="50865"/>
                </a:lnTo>
                <a:lnTo>
                  <a:pt x="91546" y="50902"/>
                </a:lnTo>
                <a:lnTo>
                  <a:pt x="91602" y="50920"/>
                </a:lnTo>
                <a:lnTo>
                  <a:pt x="91657" y="50902"/>
                </a:lnTo>
                <a:lnTo>
                  <a:pt x="91713" y="50865"/>
                </a:lnTo>
                <a:lnTo>
                  <a:pt x="91788" y="50790"/>
                </a:lnTo>
                <a:lnTo>
                  <a:pt x="91918" y="50585"/>
                </a:lnTo>
                <a:lnTo>
                  <a:pt x="92048" y="50343"/>
                </a:lnTo>
                <a:lnTo>
                  <a:pt x="92160" y="50101"/>
                </a:lnTo>
                <a:lnTo>
                  <a:pt x="92235" y="49896"/>
                </a:lnTo>
                <a:lnTo>
                  <a:pt x="92272" y="49766"/>
                </a:lnTo>
                <a:lnTo>
                  <a:pt x="92272" y="49748"/>
                </a:lnTo>
                <a:close/>
                <a:moveTo>
                  <a:pt x="36008" y="49617"/>
                </a:moveTo>
                <a:lnTo>
                  <a:pt x="35747" y="49896"/>
                </a:lnTo>
                <a:lnTo>
                  <a:pt x="35338" y="50325"/>
                </a:lnTo>
                <a:lnTo>
                  <a:pt x="35152" y="50548"/>
                </a:lnTo>
                <a:lnTo>
                  <a:pt x="35021" y="50753"/>
                </a:lnTo>
                <a:lnTo>
                  <a:pt x="34984" y="50827"/>
                </a:lnTo>
                <a:lnTo>
                  <a:pt x="34965" y="50883"/>
                </a:lnTo>
                <a:lnTo>
                  <a:pt x="34984" y="50920"/>
                </a:lnTo>
                <a:lnTo>
                  <a:pt x="35040" y="50939"/>
                </a:lnTo>
                <a:lnTo>
                  <a:pt x="35133" y="50939"/>
                </a:lnTo>
                <a:lnTo>
                  <a:pt x="35245" y="50902"/>
                </a:lnTo>
                <a:lnTo>
                  <a:pt x="35319" y="50846"/>
                </a:lnTo>
                <a:lnTo>
                  <a:pt x="35412" y="50772"/>
                </a:lnTo>
                <a:lnTo>
                  <a:pt x="35487" y="50678"/>
                </a:lnTo>
                <a:lnTo>
                  <a:pt x="35561" y="50585"/>
                </a:lnTo>
                <a:lnTo>
                  <a:pt x="35692" y="50343"/>
                </a:lnTo>
                <a:lnTo>
                  <a:pt x="35803" y="50101"/>
                </a:lnTo>
                <a:lnTo>
                  <a:pt x="35896" y="49878"/>
                </a:lnTo>
                <a:lnTo>
                  <a:pt x="35971" y="49710"/>
                </a:lnTo>
                <a:lnTo>
                  <a:pt x="36008" y="49617"/>
                </a:lnTo>
                <a:close/>
                <a:moveTo>
                  <a:pt x="41445" y="49580"/>
                </a:moveTo>
                <a:lnTo>
                  <a:pt x="41370" y="49636"/>
                </a:lnTo>
                <a:lnTo>
                  <a:pt x="41091" y="49915"/>
                </a:lnTo>
                <a:lnTo>
                  <a:pt x="40886" y="50120"/>
                </a:lnTo>
                <a:lnTo>
                  <a:pt x="40663" y="50343"/>
                </a:lnTo>
                <a:lnTo>
                  <a:pt x="40495" y="50567"/>
                </a:lnTo>
                <a:lnTo>
                  <a:pt x="40439" y="50660"/>
                </a:lnTo>
                <a:lnTo>
                  <a:pt x="40402" y="50753"/>
                </a:lnTo>
                <a:lnTo>
                  <a:pt x="40383" y="50827"/>
                </a:lnTo>
                <a:lnTo>
                  <a:pt x="40402" y="50883"/>
                </a:lnTo>
                <a:lnTo>
                  <a:pt x="40439" y="50920"/>
                </a:lnTo>
                <a:lnTo>
                  <a:pt x="40532" y="50939"/>
                </a:lnTo>
                <a:lnTo>
                  <a:pt x="40625" y="50920"/>
                </a:lnTo>
                <a:lnTo>
                  <a:pt x="40700" y="50865"/>
                </a:lnTo>
                <a:lnTo>
                  <a:pt x="40793" y="50790"/>
                </a:lnTo>
                <a:lnTo>
                  <a:pt x="40886" y="50716"/>
                </a:lnTo>
                <a:lnTo>
                  <a:pt x="41072" y="50511"/>
                </a:lnTo>
                <a:lnTo>
                  <a:pt x="41184" y="50362"/>
                </a:lnTo>
                <a:lnTo>
                  <a:pt x="41389" y="50120"/>
                </a:lnTo>
                <a:lnTo>
                  <a:pt x="41463" y="49990"/>
                </a:lnTo>
                <a:lnTo>
                  <a:pt x="41500" y="49915"/>
                </a:lnTo>
                <a:lnTo>
                  <a:pt x="41500" y="49859"/>
                </a:lnTo>
                <a:lnTo>
                  <a:pt x="41519" y="49785"/>
                </a:lnTo>
                <a:lnTo>
                  <a:pt x="41519" y="49673"/>
                </a:lnTo>
                <a:lnTo>
                  <a:pt x="41500" y="49617"/>
                </a:lnTo>
                <a:lnTo>
                  <a:pt x="41482" y="49580"/>
                </a:lnTo>
                <a:close/>
                <a:moveTo>
                  <a:pt x="58108" y="49822"/>
                </a:moveTo>
                <a:lnTo>
                  <a:pt x="57810" y="49971"/>
                </a:lnTo>
                <a:lnTo>
                  <a:pt x="57251" y="50306"/>
                </a:lnTo>
                <a:lnTo>
                  <a:pt x="56972" y="50474"/>
                </a:lnTo>
                <a:lnTo>
                  <a:pt x="56749" y="50641"/>
                </a:lnTo>
                <a:lnTo>
                  <a:pt x="56655" y="50716"/>
                </a:lnTo>
                <a:lnTo>
                  <a:pt x="56600" y="50790"/>
                </a:lnTo>
                <a:lnTo>
                  <a:pt x="56581" y="50846"/>
                </a:lnTo>
                <a:lnTo>
                  <a:pt x="56581" y="50902"/>
                </a:lnTo>
                <a:lnTo>
                  <a:pt x="56637" y="50939"/>
                </a:lnTo>
                <a:lnTo>
                  <a:pt x="56711" y="50939"/>
                </a:lnTo>
                <a:lnTo>
                  <a:pt x="56804" y="50902"/>
                </a:lnTo>
                <a:lnTo>
                  <a:pt x="56916" y="50865"/>
                </a:lnTo>
                <a:lnTo>
                  <a:pt x="57140" y="50697"/>
                </a:lnTo>
                <a:lnTo>
                  <a:pt x="57400" y="50492"/>
                </a:lnTo>
                <a:lnTo>
                  <a:pt x="57866" y="50045"/>
                </a:lnTo>
                <a:lnTo>
                  <a:pt x="58108" y="49822"/>
                </a:lnTo>
                <a:close/>
                <a:moveTo>
                  <a:pt x="58946" y="49673"/>
                </a:moveTo>
                <a:lnTo>
                  <a:pt x="57996" y="50474"/>
                </a:lnTo>
                <a:lnTo>
                  <a:pt x="57828" y="50604"/>
                </a:lnTo>
                <a:lnTo>
                  <a:pt x="57735" y="50678"/>
                </a:lnTo>
                <a:lnTo>
                  <a:pt x="57642" y="50772"/>
                </a:lnTo>
                <a:lnTo>
                  <a:pt x="57605" y="50846"/>
                </a:lnTo>
                <a:lnTo>
                  <a:pt x="57586" y="50883"/>
                </a:lnTo>
                <a:lnTo>
                  <a:pt x="57586" y="50902"/>
                </a:lnTo>
                <a:lnTo>
                  <a:pt x="57605" y="50920"/>
                </a:lnTo>
                <a:lnTo>
                  <a:pt x="57661" y="50939"/>
                </a:lnTo>
                <a:lnTo>
                  <a:pt x="57791" y="50939"/>
                </a:lnTo>
                <a:lnTo>
                  <a:pt x="57903" y="50920"/>
                </a:lnTo>
                <a:lnTo>
                  <a:pt x="57996" y="50865"/>
                </a:lnTo>
                <a:lnTo>
                  <a:pt x="58108" y="50809"/>
                </a:lnTo>
                <a:lnTo>
                  <a:pt x="58201" y="50716"/>
                </a:lnTo>
                <a:lnTo>
                  <a:pt x="58387" y="50529"/>
                </a:lnTo>
                <a:lnTo>
                  <a:pt x="58536" y="50362"/>
                </a:lnTo>
                <a:lnTo>
                  <a:pt x="58666" y="50213"/>
                </a:lnTo>
                <a:lnTo>
                  <a:pt x="58815" y="49952"/>
                </a:lnTo>
                <a:lnTo>
                  <a:pt x="58927" y="49748"/>
                </a:lnTo>
                <a:lnTo>
                  <a:pt x="58946" y="49692"/>
                </a:lnTo>
                <a:lnTo>
                  <a:pt x="58946" y="49673"/>
                </a:lnTo>
                <a:close/>
                <a:moveTo>
                  <a:pt x="80524" y="49617"/>
                </a:moveTo>
                <a:lnTo>
                  <a:pt x="80263" y="49896"/>
                </a:lnTo>
                <a:lnTo>
                  <a:pt x="79835" y="50325"/>
                </a:lnTo>
                <a:lnTo>
                  <a:pt x="79649" y="50548"/>
                </a:lnTo>
                <a:lnTo>
                  <a:pt x="79518" y="50753"/>
                </a:lnTo>
                <a:lnTo>
                  <a:pt x="79481" y="50827"/>
                </a:lnTo>
                <a:lnTo>
                  <a:pt x="79463" y="50883"/>
                </a:lnTo>
                <a:lnTo>
                  <a:pt x="79481" y="50920"/>
                </a:lnTo>
                <a:lnTo>
                  <a:pt x="79537" y="50939"/>
                </a:lnTo>
                <a:lnTo>
                  <a:pt x="79649" y="50939"/>
                </a:lnTo>
                <a:lnTo>
                  <a:pt x="79742" y="50902"/>
                </a:lnTo>
                <a:lnTo>
                  <a:pt x="79835" y="50846"/>
                </a:lnTo>
                <a:lnTo>
                  <a:pt x="79909" y="50772"/>
                </a:lnTo>
                <a:lnTo>
                  <a:pt x="80003" y="50678"/>
                </a:lnTo>
                <a:lnTo>
                  <a:pt x="80077" y="50585"/>
                </a:lnTo>
                <a:lnTo>
                  <a:pt x="80207" y="50343"/>
                </a:lnTo>
                <a:lnTo>
                  <a:pt x="80319" y="50101"/>
                </a:lnTo>
                <a:lnTo>
                  <a:pt x="80394" y="49878"/>
                </a:lnTo>
                <a:lnTo>
                  <a:pt x="80468" y="49710"/>
                </a:lnTo>
                <a:lnTo>
                  <a:pt x="80524" y="49617"/>
                </a:lnTo>
                <a:close/>
                <a:moveTo>
                  <a:pt x="85942" y="49580"/>
                </a:moveTo>
                <a:lnTo>
                  <a:pt x="85886" y="49636"/>
                </a:lnTo>
                <a:lnTo>
                  <a:pt x="85588" y="49915"/>
                </a:lnTo>
                <a:lnTo>
                  <a:pt x="85383" y="50120"/>
                </a:lnTo>
                <a:lnTo>
                  <a:pt x="85178" y="50343"/>
                </a:lnTo>
                <a:lnTo>
                  <a:pt x="84992" y="50567"/>
                </a:lnTo>
                <a:lnTo>
                  <a:pt x="84936" y="50660"/>
                </a:lnTo>
                <a:lnTo>
                  <a:pt x="84899" y="50753"/>
                </a:lnTo>
                <a:lnTo>
                  <a:pt x="84880" y="50827"/>
                </a:lnTo>
                <a:lnTo>
                  <a:pt x="84899" y="50883"/>
                </a:lnTo>
                <a:lnTo>
                  <a:pt x="84955" y="50920"/>
                </a:lnTo>
                <a:lnTo>
                  <a:pt x="85029" y="50939"/>
                </a:lnTo>
                <a:lnTo>
                  <a:pt x="85123" y="50920"/>
                </a:lnTo>
                <a:lnTo>
                  <a:pt x="85216" y="50865"/>
                </a:lnTo>
                <a:lnTo>
                  <a:pt x="85309" y="50790"/>
                </a:lnTo>
                <a:lnTo>
                  <a:pt x="85402" y="50716"/>
                </a:lnTo>
                <a:lnTo>
                  <a:pt x="85569" y="50511"/>
                </a:lnTo>
                <a:lnTo>
                  <a:pt x="85681" y="50362"/>
                </a:lnTo>
                <a:lnTo>
                  <a:pt x="85886" y="50120"/>
                </a:lnTo>
                <a:lnTo>
                  <a:pt x="85979" y="49990"/>
                </a:lnTo>
                <a:lnTo>
                  <a:pt x="85998" y="49915"/>
                </a:lnTo>
                <a:lnTo>
                  <a:pt x="86016" y="49859"/>
                </a:lnTo>
                <a:lnTo>
                  <a:pt x="86016" y="49785"/>
                </a:lnTo>
                <a:lnTo>
                  <a:pt x="86016" y="49673"/>
                </a:lnTo>
                <a:lnTo>
                  <a:pt x="86016" y="49617"/>
                </a:lnTo>
                <a:lnTo>
                  <a:pt x="85979" y="49580"/>
                </a:lnTo>
                <a:close/>
                <a:moveTo>
                  <a:pt x="11209" y="49487"/>
                </a:moveTo>
                <a:lnTo>
                  <a:pt x="11078" y="49561"/>
                </a:lnTo>
                <a:lnTo>
                  <a:pt x="10892" y="49710"/>
                </a:lnTo>
                <a:lnTo>
                  <a:pt x="10632" y="49915"/>
                </a:lnTo>
                <a:lnTo>
                  <a:pt x="10371" y="50139"/>
                </a:lnTo>
                <a:lnTo>
                  <a:pt x="10129" y="50381"/>
                </a:lnTo>
                <a:lnTo>
                  <a:pt x="9943" y="50604"/>
                </a:lnTo>
                <a:lnTo>
                  <a:pt x="9868" y="50697"/>
                </a:lnTo>
                <a:lnTo>
                  <a:pt x="9831" y="50790"/>
                </a:lnTo>
                <a:lnTo>
                  <a:pt x="9812" y="50846"/>
                </a:lnTo>
                <a:lnTo>
                  <a:pt x="9812" y="50902"/>
                </a:lnTo>
                <a:lnTo>
                  <a:pt x="9850" y="50939"/>
                </a:lnTo>
                <a:lnTo>
                  <a:pt x="9868" y="50939"/>
                </a:lnTo>
                <a:lnTo>
                  <a:pt x="9943" y="50958"/>
                </a:lnTo>
                <a:lnTo>
                  <a:pt x="10036" y="50902"/>
                </a:lnTo>
                <a:lnTo>
                  <a:pt x="10148" y="50846"/>
                </a:lnTo>
                <a:lnTo>
                  <a:pt x="10259" y="50734"/>
                </a:lnTo>
                <a:lnTo>
                  <a:pt x="10390" y="50623"/>
                </a:lnTo>
                <a:lnTo>
                  <a:pt x="10632" y="50325"/>
                </a:lnTo>
                <a:lnTo>
                  <a:pt x="10855" y="50027"/>
                </a:lnTo>
                <a:lnTo>
                  <a:pt x="11041" y="49748"/>
                </a:lnTo>
                <a:lnTo>
                  <a:pt x="11172" y="49543"/>
                </a:lnTo>
                <a:lnTo>
                  <a:pt x="11209" y="49487"/>
                </a:lnTo>
                <a:close/>
                <a:moveTo>
                  <a:pt x="37107" y="49524"/>
                </a:moveTo>
                <a:lnTo>
                  <a:pt x="36864" y="49766"/>
                </a:lnTo>
                <a:lnTo>
                  <a:pt x="36436" y="50194"/>
                </a:lnTo>
                <a:lnTo>
                  <a:pt x="36231" y="50418"/>
                </a:lnTo>
                <a:lnTo>
                  <a:pt x="36064" y="50623"/>
                </a:lnTo>
                <a:lnTo>
                  <a:pt x="35971" y="50790"/>
                </a:lnTo>
                <a:lnTo>
                  <a:pt x="35952" y="50865"/>
                </a:lnTo>
                <a:lnTo>
                  <a:pt x="35971" y="50902"/>
                </a:lnTo>
                <a:lnTo>
                  <a:pt x="35989" y="50939"/>
                </a:lnTo>
                <a:lnTo>
                  <a:pt x="36027" y="50958"/>
                </a:lnTo>
                <a:lnTo>
                  <a:pt x="36101" y="50958"/>
                </a:lnTo>
                <a:lnTo>
                  <a:pt x="36176" y="50902"/>
                </a:lnTo>
                <a:lnTo>
                  <a:pt x="36287" y="50827"/>
                </a:lnTo>
                <a:lnTo>
                  <a:pt x="36380" y="50716"/>
                </a:lnTo>
                <a:lnTo>
                  <a:pt x="36492" y="50604"/>
                </a:lnTo>
                <a:lnTo>
                  <a:pt x="36716" y="50306"/>
                </a:lnTo>
                <a:lnTo>
                  <a:pt x="36902" y="49990"/>
                </a:lnTo>
                <a:lnTo>
                  <a:pt x="37051" y="49729"/>
                </a:lnTo>
                <a:lnTo>
                  <a:pt x="37125" y="49543"/>
                </a:lnTo>
                <a:lnTo>
                  <a:pt x="37144" y="49524"/>
                </a:lnTo>
                <a:close/>
                <a:moveTo>
                  <a:pt x="45801" y="49673"/>
                </a:moveTo>
                <a:lnTo>
                  <a:pt x="45541" y="49896"/>
                </a:lnTo>
                <a:lnTo>
                  <a:pt x="45317" y="50083"/>
                </a:lnTo>
                <a:lnTo>
                  <a:pt x="45112" y="50306"/>
                </a:lnTo>
                <a:lnTo>
                  <a:pt x="44908" y="50529"/>
                </a:lnTo>
                <a:lnTo>
                  <a:pt x="44759" y="50734"/>
                </a:lnTo>
                <a:lnTo>
                  <a:pt x="44721" y="50809"/>
                </a:lnTo>
                <a:lnTo>
                  <a:pt x="44703" y="50883"/>
                </a:lnTo>
                <a:lnTo>
                  <a:pt x="44721" y="50920"/>
                </a:lnTo>
                <a:lnTo>
                  <a:pt x="44759" y="50958"/>
                </a:lnTo>
                <a:lnTo>
                  <a:pt x="44833" y="50958"/>
                </a:lnTo>
                <a:lnTo>
                  <a:pt x="44908" y="50939"/>
                </a:lnTo>
                <a:lnTo>
                  <a:pt x="45001" y="50883"/>
                </a:lnTo>
                <a:lnTo>
                  <a:pt x="45075" y="50809"/>
                </a:lnTo>
                <a:lnTo>
                  <a:pt x="45243" y="50604"/>
                </a:lnTo>
                <a:lnTo>
                  <a:pt x="45410" y="50362"/>
                </a:lnTo>
                <a:lnTo>
                  <a:pt x="45559" y="50101"/>
                </a:lnTo>
                <a:lnTo>
                  <a:pt x="45671" y="49896"/>
                </a:lnTo>
                <a:lnTo>
                  <a:pt x="45801" y="49673"/>
                </a:lnTo>
                <a:close/>
                <a:moveTo>
                  <a:pt x="51163" y="49673"/>
                </a:moveTo>
                <a:lnTo>
                  <a:pt x="51107" y="49729"/>
                </a:lnTo>
                <a:lnTo>
                  <a:pt x="50847" y="49971"/>
                </a:lnTo>
                <a:lnTo>
                  <a:pt x="50679" y="50157"/>
                </a:lnTo>
                <a:lnTo>
                  <a:pt x="50493" y="50362"/>
                </a:lnTo>
                <a:lnTo>
                  <a:pt x="50344" y="50567"/>
                </a:lnTo>
                <a:lnTo>
                  <a:pt x="50232" y="50753"/>
                </a:lnTo>
                <a:lnTo>
                  <a:pt x="50214" y="50827"/>
                </a:lnTo>
                <a:lnTo>
                  <a:pt x="50214" y="50883"/>
                </a:lnTo>
                <a:lnTo>
                  <a:pt x="50232" y="50920"/>
                </a:lnTo>
                <a:lnTo>
                  <a:pt x="50270" y="50958"/>
                </a:lnTo>
                <a:lnTo>
                  <a:pt x="50325" y="50958"/>
                </a:lnTo>
                <a:lnTo>
                  <a:pt x="50363" y="50939"/>
                </a:lnTo>
                <a:lnTo>
                  <a:pt x="50474" y="50902"/>
                </a:lnTo>
                <a:lnTo>
                  <a:pt x="50586" y="50809"/>
                </a:lnTo>
                <a:lnTo>
                  <a:pt x="50698" y="50697"/>
                </a:lnTo>
                <a:lnTo>
                  <a:pt x="50903" y="50455"/>
                </a:lnTo>
                <a:lnTo>
                  <a:pt x="51014" y="50269"/>
                </a:lnTo>
                <a:lnTo>
                  <a:pt x="51089" y="50139"/>
                </a:lnTo>
                <a:lnTo>
                  <a:pt x="51163" y="49896"/>
                </a:lnTo>
                <a:lnTo>
                  <a:pt x="51182" y="49785"/>
                </a:lnTo>
                <a:lnTo>
                  <a:pt x="51200" y="49710"/>
                </a:lnTo>
                <a:lnTo>
                  <a:pt x="51182" y="49673"/>
                </a:lnTo>
                <a:close/>
                <a:moveTo>
                  <a:pt x="81622" y="49524"/>
                </a:moveTo>
                <a:lnTo>
                  <a:pt x="81362" y="49766"/>
                </a:lnTo>
                <a:lnTo>
                  <a:pt x="80952" y="50194"/>
                </a:lnTo>
                <a:lnTo>
                  <a:pt x="80747" y="50418"/>
                </a:lnTo>
                <a:lnTo>
                  <a:pt x="80580" y="50623"/>
                </a:lnTo>
                <a:lnTo>
                  <a:pt x="80468" y="50790"/>
                </a:lnTo>
                <a:lnTo>
                  <a:pt x="80449" y="50865"/>
                </a:lnTo>
                <a:lnTo>
                  <a:pt x="80468" y="50902"/>
                </a:lnTo>
                <a:lnTo>
                  <a:pt x="80487" y="50939"/>
                </a:lnTo>
                <a:lnTo>
                  <a:pt x="80524" y="50958"/>
                </a:lnTo>
                <a:lnTo>
                  <a:pt x="80598" y="50958"/>
                </a:lnTo>
                <a:lnTo>
                  <a:pt x="80691" y="50902"/>
                </a:lnTo>
                <a:lnTo>
                  <a:pt x="80785" y="50827"/>
                </a:lnTo>
                <a:lnTo>
                  <a:pt x="80878" y="50716"/>
                </a:lnTo>
                <a:lnTo>
                  <a:pt x="80989" y="50604"/>
                </a:lnTo>
                <a:lnTo>
                  <a:pt x="81213" y="50306"/>
                </a:lnTo>
                <a:lnTo>
                  <a:pt x="81399" y="49990"/>
                </a:lnTo>
                <a:lnTo>
                  <a:pt x="81548" y="49729"/>
                </a:lnTo>
                <a:lnTo>
                  <a:pt x="81641" y="49543"/>
                </a:lnTo>
                <a:lnTo>
                  <a:pt x="81641" y="49524"/>
                </a:lnTo>
                <a:close/>
                <a:moveTo>
                  <a:pt x="90298" y="49673"/>
                </a:moveTo>
                <a:lnTo>
                  <a:pt x="90038" y="49896"/>
                </a:lnTo>
                <a:lnTo>
                  <a:pt x="89833" y="50083"/>
                </a:lnTo>
                <a:lnTo>
                  <a:pt x="89609" y="50306"/>
                </a:lnTo>
                <a:lnTo>
                  <a:pt x="89405" y="50529"/>
                </a:lnTo>
                <a:lnTo>
                  <a:pt x="89274" y="50734"/>
                </a:lnTo>
                <a:lnTo>
                  <a:pt x="89218" y="50809"/>
                </a:lnTo>
                <a:lnTo>
                  <a:pt x="89200" y="50883"/>
                </a:lnTo>
                <a:lnTo>
                  <a:pt x="89218" y="50920"/>
                </a:lnTo>
                <a:lnTo>
                  <a:pt x="89256" y="50958"/>
                </a:lnTo>
                <a:lnTo>
                  <a:pt x="89330" y="50958"/>
                </a:lnTo>
                <a:lnTo>
                  <a:pt x="89423" y="50939"/>
                </a:lnTo>
                <a:lnTo>
                  <a:pt x="89498" y="50883"/>
                </a:lnTo>
                <a:lnTo>
                  <a:pt x="89591" y="50809"/>
                </a:lnTo>
                <a:lnTo>
                  <a:pt x="89758" y="50604"/>
                </a:lnTo>
                <a:lnTo>
                  <a:pt x="89907" y="50362"/>
                </a:lnTo>
                <a:lnTo>
                  <a:pt x="90056" y="50101"/>
                </a:lnTo>
                <a:lnTo>
                  <a:pt x="90187" y="49896"/>
                </a:lnTo>
                <a:lnTo>
                  <a:pt x="90298" y="49673"/>
                </a:lnTo>
                <a:close/>
                <a:moveTo>
                  <a:pt x="15361" y="49580"/>
                </a:moveTo>
                <a:lnTo>
                  <a:pt x="15268" y="49654"/>
                </a:lnTo>
                <a:lnTo>
                  <a:pt x="15119" y="49803"/>
                </a:lnTo>
                <a:lnTo>
                  <a:pt x="14914" y="50008"/>
                </a:lnTo>
                <a:lnTo>
                  <a:pt x="14690" y="50232"/>
                </a:lnTo>
                <a:lnTo>
                  <a:pt x="14504" y="50474"/>
                </a:lnTo>
                <a:lnTo>
                  <a:pt x="14355" y="50678"/>
                </a:lnTo>
                <a:lnTo>
                  <a:pt x="14299" y="50772"/>
                </a:lnTo>
                <a:lnTo>
                  <a:pt x="14281" y="50865"/>
                </a:lnTo>
                <a:lnTo>
                  <a:pt x="14281" y="50920"/>
                </a:lnTo>
                <a:lnTo>
                  <a:pt x="14299" y="50976"/>
                </a:lnTo>
                <a:lnTo>
                  <a:pt x="14374" y="50976"/>
                </a:lnTo>
                <a:lnTo>
                  <a:pt x="14467" y="50920"/>
                </a:lnTo>
                <a:lnTo>
                  <a:pt x="14579" y="50809"/>
                </a:lnTo>
                <a:lnTo>
                  <a:pt x="14709" y="50678"/>
                </a:lnTo>
                <a:lnTo>
                  <a:pt x="14914" y="50418"/>
                </a:lnTo>
                <a:lnTo>
                  <a:pt x="15026" y="50250"/>
                </a:lnTo>
                <a:lnTo>
                  <a:pt x="15137" y="50120"/>
                </a:lnTo>
                <a:lnTo>
                  <a:pt x="15305" y="49859"/>
                </a:lnTo>
                <a:lnTo>
                  <a:pt x="15379" y="49729"/>
                </a:lnTo>
                <a:lnTo>
                  <a:pt x="15416" y="49636"/>
                </a:lnTo>
                <a:lnTo>
                  <a:pt x="15416" y="49599"/>
                </a:lnTo>
                <a:lnTo>
                  <a:pt x="15416" y="49580"/>
                </a:lnTo>
                <a:close/>
                <a:moveTo>
                  <a:pt x="27276" y="49748"/>
                </a:moveTo>
                <a:lnTo>
                  <a:pt x="27053" y="49952"/>
                </a:lnTo>
                <a:lnTo>
                  <a:pt x="26699" y="50306"/>
                </a:lnTo>
                <a:lnTo>
                  <a:pt x="26513" y="50492"/>
                </a:lnTo>
                <a:lnTo>
                  <a:pt x="26383" y="50678"/>
                </a:lnTo>
                <a:lnTo>
                  <a:pt x="26345" y="50753"/>
                </a:lnTo>
                <a:lnTo>
                  <a:pt x="26308" y="50827"/>
                </a:lnTo>
                <a:lnTo>
                  <a:pt x="26308" y="50865"/>
                </a:lnTo>
                <a:lnTo>
                  <a:pt x="26327" y="50920"/>
                </a:lnTo>
                <a:lnTo>
                  <a:pt x="26401" y="50958"/>
                </a:lnTo>
                <a:lnTo>
                  <a:pt x="26476" y="50976"/>
                </a:lnTo>
                <a:lnTo>
                  <a:pt x="26550" y="50939"/>
                </a:lnTo>
                <a:lnTo>
                  <a:pt x="26643" y="50883"/>
                </a:lnTo>
                <a:lnTo>
                  <a:pt x="26718" y="50809"/>
                </a:lnTo>
                <a:lnTo>
                  <a:pt x="26792" y="50697"/>
                </a:lnTo>
                <a:lnTo>
                  <a:pt x="26960" y="50455"/>
                </a:lnTo>
                <a:lnTo>
                  <a:pt x="27090" y="50213"/>
                </a:lnTo>
                <a:lnTo>
                  <a:pt x="27183" y="49971"/>
                </a:lnTo>
                <a:lnTo>
                  <a:pt x="27276" y="49748"/>
                </a:lnTo>
                <a:close/>
                <a:moveTo>
                  <a:pt x="71773" y="49748"/>
                </a:moveTo>
                <a:lnTo>
                  <a:pt x="71550" y="49952"/>
                </a:lnTo>
                <a:lnTo>
                  <a:pt x="71196" y="50306"/>
                </a:lnTo>
                <a:lnTo>
                  <a:pt x="71029" y="50492"/>
                </a:lnTo>
                <a:lnTo>
                  <a:pt x="70880" y="50678"/>
                </a:lnTo>
                <a:lnTo>
                  <a:pt x="70842" y="50753"/>
                </a:lnTo>
                <a:lnTo>
                  <a:pt x="70805" y="50827"/>
                </a:lnTo>
                <a:lnTo>
                  <a:pt x="70805" y="50865"/>
                </a:lnTo>
                <a:lnTo>
                  <a:pt x="70824" y="50920"/>
                </a:lnTo>
                <a:lnTo>
                  <a:pt x="70898" y="50958"/>
                </a:lnTo>
                <a:lnTo>
                  <a:pt x="70973" y="50976"/>
                </a:lnTo>
                <a:lnTo>
                  <a:pt x="71066" y="50939"/>
                </a:lnTo>
                <a:lnTo>
                  <a:pt x="71140" y="50883"/>
                </a:lnTo>
                <a:lnTo>
                  <a:pt x="71233" y="50809"/>
                </a:lnTo>
                <a:lnTo>
                  <a:pt x="71308" y="50697"/>
                </a:lnTo>
                <a:lnTo>
                  <a:pt x="71457" y="50455"/>
                </a:lnTo>
                <a:lnTo>
                  <a:pt x="71587" y="50213"/>
                </a:lnTo>
                <a:lnTo>
                  <a:pt x="71680" y="49971"/>
                </a:lnTo>
                <a:lnTo>
                  <a:pt x="71773" y="49748"/>
                </a:lnTo>
                <a:close/>
                <a:moveTo>
                  <a:pt x="7913" y="49524"/>
                </a:moveTo>
                <a:lnTo>
                  <a:pt x="7634" y="49766"/>
                </a:lnTo>
                <a:lnTo>
                  <a:pt x="7392" y="49971"/>
                </a:lnTo>
                <a:lnTo>
                  <a:pt x="7131" y="50194"/>
                </a:lnTo>
                <a:lnTo>
                  <a:pt x="6908" y="50436"/>
                </a:lnTo>
                <a:lnTo>
                  <a:pt x="6722" y="50660"/>
                </a:lnTo>
                <a:lnTo>
                  <a:pt x="6647" y="50753"/>
                </a:lnTo>
                <a:lnTo>
                  <a:pt x="6610" y="50846"/>
                </a:lnTo>
                <a:lnTo>
                  <a:pt x="6592" y="50920"/>
                </a:lnTo>
                <a:lnTo>
                  <a:pt x="6610" y="50958"/>
                </a:lnTo>
                <a:lnTo>
                  <a:pt x="6647" y="50976"/>
                </a:lnTo>
                <a:lnTo>
                  <a:pt x="6666" y="50995"/>
                </a:lnTo>
                <a:lnTo>
                  <a:pt x="6740" y="50976"/>
                </a:lnTo>
                <a:lnTo>
                  <a:pt x="6815" y="50920"/>
                </a:lnTo>
                <a:lnTo>
                  <a:pt x="6927" y="50846"/>
                </a:lnTo>
                <a:lnTo>
                  <a:pt x="7131" y="50623"/>
                </a:lnTo>
                <a:lnTo>
                  <a:pt x="7355" y="50343"/>
                </a:lnTo>
                <a:lnTo>
                  <a:pt x="7560" y="50045"/>
                </a:lnTo>
                <a:lnTo>
                  <a:pt x="7746" y="49785"/>
                </a:lnTo>
                <a:lnTo>
                  <a:pt x="7913" y="49524"/>
                </a:lnTo>
                <a:close/>
                <a:moveTo>
                  <a:pt x="25284" y="49505"/>
                </a:moveTo>
                <a:lnTo>
                  <a:pt x="25247" y="49524"/>
                </a:lnTo>
                <a:lnTo>
                  <a:pt x="24986" y="49785"/>
                </a:lnTo>
                <a:lnTo>
                  <a:pt x="24521" y="50232"/>
                </a:lnTo>
                <a:lnTo>
                  <a:pt x="24279" y="50474"/>
                </a:lnTo>
                <a:lnTo>
                  <a:pt x="24093" y="50678"/>
                </a:lnTo>
                <a:lnTo>
                  <a:pt x="23981" y="50846"/>
                </a:lnTo>
                <a:lnTo>
                  <a:pt x="23944" y="50920"/>
                </a:lnTo>
                <a:lnTo>
                  <a:pt x="23962" y="50958"/>
                </a:lnTo>
                <a:lnTo>
                  <a:pt x="23981" y="50976"/>
                </a:lnTo>
                <a:lnTo>
                  <a:pt x="24018" y="50995"/>
                </a:lnTo>
                <a:lnTo>
                  <a:pt x="24074" y="50976"/>
                </a:lnTo>
                <a:lnTo>
                  <a:pt x="24130" y="50958"/>
                </a:lnTo>
                <a:lnTo>
                  <a:pt x="24241" y="50883"/>
                </a:lnTo>
                <a:lnTo>
                  <a:pt x="24372" y="50772"/>
                </a:lnTo>
                <a:lnTo>
                  <a:pt x="24595" y="50548"/>
                </a:lnTo>
                <a:lnTo>
                  <a:pt x="24744" y="50399"/>
                </a:lnTo>
                <a:lnTo>
                  <a:pt x="24968" y="50139"/>
                </a:lnTo>
                <a:lnTo>
                  <a:pt x="25061" y="50008"/>
                </a:lnTo>
                <a:lnTo>
                  <a:pt x="25154" y="49878"/>
                </a:lnTo>
                <a:lnTo>
                  <a:pt x="25247" y="49803"/>
                </a:lnTo>
                <a:lnTo>
                  <a:pt x="25321" y="49729"/>
                </a:lnTo>
                <a:lnTo>
                  <a:pt x="25340" y="49654"/>
                </a:lnTo>
                <a:lnTo>
                  <a:pt x="25340" y="49561"/>
                </a:lnTo>
                <a:lnTo>
                  <a:pt x="25321" y="49524"/>
                </a:lnTo>
                <a:lnTo>
                  <a:pt x="25321" y="49505"/>
                </a:lnTo>
                <a:close/>
                <a:moveTo>
                  <a:pt x="69781" y="49505"/>
                </a:moveTo>
                <a:lnTo>
                  <a:pt x="69744" y="49524"/>
                </a:lnTo>
                <a:lnTo>
                  <a:pt x="69483" y="49785"/>
                </a:lnTo>
                <a:lnTo>
                  <a:pt x="69018" y="50232"/>
                </a:lnTo>
                <a:lnTo>
                  <a:pt x="68794" y="50474"/>
                </a:lnTo>
                <a:lnTo>
                  <a:pt x="68590" y="50678"/>
                </a:lnTo>
                <a:lnTo>
                  <a:pt x="68478" y="50846"/>
                </a:lnTo>
                <a:lnTo>
                  <a:pt x="68459" y="50920"/>
                </a:lnTo>
                <a:lnTo>
                  <a:pt x="68459" y="50958"/>
                </a:lnTo>
                <a:lnTo>
                  <a:pt x="68497" y="50976"/>
                </a:lnTo>
                <a:lnTo>
                  <a:pt x="68534" y="50995"/>
                </a:lnTo>
                <a:lnTo>
                  <a:pt x="68571" y="50976"/>
                </a:lnTo>
                <a:lnTo>
                  <a:pt x="68627" y="50958"/>
                </a:lnTo>
                <a:lnTo>
                  <a:pt x="68739" y="50883"/>
                </a:lnTo>
                <a:lnTo>
                  <a:pt x="68869" y="50772"/>
                </a:lnTo>
                <a:lnTo>
                  <a:pt x="69111" y="50548"/>
                </a:lnTo>
                <a:lnTo>
                  <a:pt x="69241" y="50399"/>
                </a:lnTo>
                <a:lnTo>
                  <a:pt x="69465" y="50139"/>
                </a:lnTo>
                <a:lnTo>
                  <a:pt x="69576" y="50008"/>
                </a:lnTo>
                <a:lnTo>
                  <a:pt x="69651" y="49878"/>
                </a:lnTo>
                <a:lnTo>
                  <a:pt x="69763" y="49803"/>
                </a:lnTo>
                <a:lnTo>
                  <a:pt x="69818" y="49729"/>
                </a:lnTo>
                <a:lnTo>
                  <a:pt x="69837" y="49654"/>
                </a:lnTo>
                <a:lnTo>
                  <a:pt x="69837" y="49561"/>
                </a:lnTo>
                <a:lnTo>
                  <a:pt x="69837" y="49524"/>
                </a:lnTo>
                <a:lnTo>
                  <a:pt x="69818" y="49505"/>
                </a:lnTo>
                <a:close/>
                <a:moveTo>
                  <a:pt x="54477" y="49561"/>
                </a:moveTo>
                <a:lnTo>
                  <a:pt x="54459" y="49580"/>
                </a:lnTo>
                <a:lnTo>
                  <a:pt x="54217" y="49822"/>
                </a:lnTo>
                <a:lnTo>
                  <a:pt x="53826" y="50269"/>
                </a:lnTo>
                <a:lnTo>
                  <a:pt x="53639" y="50511"/>
                </a:lnTo>
                <a:lnTo>
                  <a:pt x="53472" y="50734"/>
                </a:lnTo>
                <a:lnTo>
                  <a:pt x="53379" y="50883"/>
                </a:lnTo>
                <a:lnTo>
                  <a:pt x="53360" y="50939"/>
                </a:lnTo>
                <a:lnTo>
                  <a:pt x="53360" y="50976"/>
                </a:lnTo>
                <a:lnTo>
                  <a:pt x="53397" y="50995"/>
                </a:lnTo>
                <a:lnTo>
                  <a:pt x="53453" y="51014"/>
                </a:lnTo>
                <a:lnTo>
                  <a:pt x="53490" y="50995"/>
                </a:lnTo>
                <a:lnTo>
                  <a:pt x="53546" y="50976"/>
                </a:lnTo>
                <a:lnTo>
                  <a:pt x="53658" y="50920"/>
                </a:lnTo>
                <a:lnTo>
                  <a:pt x="53770" y="50809"/>
                </a:lnTo>
                <a:lnTo>
                  <a:pt x="53974" y="50604"/>
                </a:lnTo>
                <a:lnTo>
                  <a:pt x="54105" y="50436"/>
                </a:lnTo>
                <a:lnTo>
                  <a:pt x="54217" y="50232"/>
                </a:lnTo>
                <a:lnTo>
                  <a:pt x="54384" y="49915"/>
                </a:lnTo>
                <a:lnTo>
                  <a:pt x="54440" y="49766"/>
                </a:lnTo>
                <a:lnTo>
                  <a:pt x="54496" y="49636"/>
                </a:lnTo>
                <a:lnTo>
                  <a:pt x="54496" y="49580"/>
                </a:lnTo>
                <a:lnTo>
                  <a:pt x="54477" y="49561"/>
                </a:lnTo>
                <a:close/>
                <a:moveTo>
                  <a:pt x="40439" y="49487"/>
                </a:moveTo>
                <a:lnTo>
                  <a:pt x="40402" y="49524"/>
                </a:lnTo>
                <a:lnTo>
                  <a:pt x="40160" y="49766"/>
                </a:lnTo>
                <a:lnTo>
                  <a:pt x="39694" y="50250"/>
                </a:lnTo>
                <a:lnTo>
                  <a:pt x="39471" y="50511"/>
                </a:lnTo>
                <a:lnTo>
                  <a:pt x="39285" y="50753"/>
                </a:lnTo>
                <a:lnTo>
                  <a:pt x="39173" y="50939"/>
                </a:lnTo>
                <a:lnTo>
                  <a:pt x="39155" y="50995"/>
                </a:lnTo>
                <a:lnTo>
                  <a:pt x="39173" y="51032"/>
                </a:lnTo>
                <a:lnTo>
                  <a:pt x="39266" y="51032"/>
                </a:lnTo>
                <a:lnTo>
                  <a:pt x="39322" y="51014"/>
                </a:lnTo>
                <a:lnTo>
                  <a:pt x="39378" y="50976"/>
                </a:lnTo>
                <a:lnTo>
                  <a:pt x="39490" y="50865"/>
                </a:lnTo>
                <a:lnTo>
                  <a:pt x="39620" y="50734"/>
                </a:lnTo>
                <a:lnTo>
                  <a:pt x="39843" y="50455"/>
                </a:lnTo>
                <a:lnTo>
                  <a:pt x="39992" y="50269"/>
                </a:lnTo>
                <a:lnTo>
                  <a:pt x="40290" y="49952"/>
                </a:lnTo>
                <a:lnTo>
                  <a:pt x="40458" y="49766"/>
                </a:lnTo>
                <a:lnTo>
                  <a:pt x="40495" y="49692"/>
                </a:lnTo>
                <a:lnTo>
                  <a:pt x="40514" y="49636"/>
                </a:lnTo>
                <a:lnTo>
                  <a:pt x="40514" y="49580"/>
                </a:lnTo>
                <a:lnTo>
                  <a:pt x="40495" y="49524"/>
                </a:lnTo>
                <a:lnTo>
                  <a:pt x="40495" y="49487"/>
                </a:lnTo>
                <a:close/>
                <a:moveTo>
                  <a:pt x="84936" y="49487"/>
                </a:moveTo>
                <a:lnTo>
                  <a:pt x="84899" y="49524"/>
                </a:lnTo>
                <a:lnTo>
                  <a:pt x="84657" y="49766"/>
                </a:lnTo>
                <a:lnTo>
                  <a:pt x="84192" y="50250"/>
                </a:lnTo>
                <a:lnTo>
                  <a:pt x="83968" y="50511"/>
                </a:lnTo>
                <a:lnTo>
                  <a:pt x="83782" y="50753"/>
                </a:lnTo>
                <a:lnTo>
                  <a:pt x="83689" y="50939"/>
                </a:lnTo>
                <a:lnTo>
                  <a:pt x="83670" y="50995"/>
                </a:lnTo>
                <a:lnTo>
                  <a:pt x="83670" y="51032"/>
                </a:lnTo>
                <a:lnTo>
                  <a:pt x="83763" y="51032"/>
                </a:lnTo>
                <a:lnTo>
                  <a:pt x="83819" y="51014"/>
                </a:lnTo>
                <a:lnTo>
                  <a:pt x="83875" y="50976"/>
                </a:lnTo>
                <a:lnTo>
                  <a:pt x="83987" y="50865"/>
                </a:lnTo>
                <a:lnTo>
                  <a:pt x="84117" y="50734"/>
                </a:lnTo>
                <a:lnTo>
                  <a:pt x="84341" y="50455"/>
                </a:lnTo>
                <a:lnTo>
                  <a:pt x="84490" y="50269"/>
                </a:lnTo>
                <a:lnTo>
                  <a:pt x="84787" y="49952"/>
                </a:lnTo>
                <a:lnTo>
                  <a:pt x="84955" y="49766"/>
                </a:lnTo>
                <a:lnTo>
                  <a:pt x="85011" y="49692"/>
                </a:lnTo>
                <a:lnTo>
                  <a:pt x="85011" y="49636"/>
                </a:lnTo>
                <a:lnTo>
                  <a:pt x="85011" y="49580"/>
                </a:lnTo>
                <a:lnTo>
                  <a:pt x="85011" y="49524"/>
                </a:lnTo>
                <a:lnTo>
                  <a:pt x="84992" y="49487"/>
                </a:lnTo>
                <a:close/>
                <a:moveTo>
                  <a:pt x="26383" y="49673"/>
                </a:moveTo>
                <a:lnTo>
                  <a:pt x="26271" y="49748"/>
                </a:lnTo>
                <a:lnTo>
                  <a:pt x="26085" y="49878"/>
                </a:lnTo>
                <a:lnTo>
                  <a:pt x="25619" y="50287"/>
                </a:lnTo>
                <a:lnTo>
                  <a:pt x="25377" y="50511"/>
                </a:lnTo>
                <a:lnTo>
                  <a:pt x="25172" y="50716"/>
                </a:lnTo>
                <a:lnTo>
                  <a:pt x="25042" y="50865"/>
                </a:lnTo>
                <a:lnTo>
                  <a:pt x="25023" y="50920"/>
                </a:lnTo>
                <a:lnTo>
                  <a:pt x="25023" y="50958"/>
                </a:lnTo>
                <a:lnTo>
                  <a:pt x="25042" y="50995"/>
                </a:lnTo>
                <a:lnTo>
                  <a:pt x="25079" y="51032"/>
                </a:lnTo>
                <a:lnTo>
                  <a:pt x="25117" y="51051"/>
                </a:lnTo>
                <a:lnTo>
                  <a:pt x="25154" y="51051"/>
                </a:lnTo>
                <a:lnTo>
                  <a:pt x="25265" y="51014"/>
                </a:lnTo>
                <a:lnTo>
                  <a:pt x="25359" y="50958"/>
                </a:lnTo>
                <a:lnTo>
                  <a:pt x="25489" y="50865"/>
                </a:lnTo>
                <a:lnTo>
                  <a:pt x="25601" y="50753"/>
                </a:lnTo>
                <a:lnTo>
                  <a:pt x="25861" y="50474"/>
                </a:lnTo>
                <a:lnTo>
                  <a:pt x="26085" y="50176"/>
                </a:lnTo>
                <a:lnTo>
                  <a:pt x="26271" y="49915"/>
                </a:lnTo>
                <a:lnTo>
                  <a:pt x="26383" y="49729"/>
                </a:lnTo>
                <a:lnTo>
                  <a:pt x="26401" y="49673"/>
                </a:lnTo>
                <a:close/>
                <a:moveTo>
                  <a:pt x="46955" y="49692"/>
                </a:moveTo>
                <a:lnTo>
                  <a:pt x="46565" y="50139"/>
                </a:lnTo>
                <a:lnTo>
                  <a:pt x="46360" y="50343"/>
                </a:lnTo>
                <a:lnTo>
                  <a:pt x="46155" y="50548"/>
                </a:lnTo>
                <a:lnTo>
                  <a:pt x="45987" y="50697"/>
                </a:lnTo>
                <a:lnTo>
                  <a:pt x="45783" y="50865"/>
                </a:lnTo>
                <a:lnTo>
                  <a:pt x="45727" y="50958"/>
                </a:lnTo>
                <a:lnTo>
                  <a:pt x="45708" y="50995"/>
                </a:lnTo>
                <a:lnTo>
                  <a:pt x="45708" y="51014"/>
                </a:lnTo>
                <a:lnTo>
                  <a:pt x="45727" y="51051"/>
                </a:lnTo>
                <a:lnTo>
                  <a:pt x="45913" y="51051"/>
                </a:lnTo>
                <a:lnTo>
                  <a:pt x="46025" y="51032"/>
                </a:lnTo>
                <a:lnTo>
                  <a:pt x="46136" y="50976"/>
                </a:lnTo>
                <a:lnTo>
                  <a:pt x="46229" y="50920"/>
                </a:lnTo>
                <a:lnTo>
                  <a:pt x="46304" y="50846"/>
                </a:lnTo>
                <a:lnTo>
                  <a:pt x="46397" y="50753"/>
                </a:lnTo>
                <a:lnTo>
                  <a:pt x="46471" y="50641"/>
                </a:lnTo>
                <a:lnTo>
                  <a:pt x="46602" y="50436"/>
                </a:lnTo>
                <a:lnTo>
                  <a:pt x="46713" y="50194"/>
                </a:lnTo>
                <a:lnTo>
                  <a:pt x="46807" y="49990"/>
                </a:lnTo>
                <a:lnTo>
                  <a:pt x="46881" y="49803"/>
                </a:lnTo>
                <a:lnTo>
                  <a:pt x="46955" y="49692"/>
                </a:lnTo>
                <a:close/>
                <a:moveTo>
                  <a:pt x="59988" y="49766"/>
                </a:moveTo>
                <a:lnTo>
                  <a:pt x="59727" y="49971"/>
                </a:lnTo>
                <a:lnTo>
                  <a:pt x="59262" y="50362"/>
                </a:lnTo>
                <a:lnTo>
                  <a:pt x="59039" y="50585"/>
                </a:lnTo>
                <a:lnTo>
                  <a:pt x="58852" y="50772"/>
                </a:lnTo>
                <a:lnTo>
                  <a:pt x="58797" y="50865"/>
                </a:lnTo>
                <a:lnTo>
                  <a:pt x="58741" y="50939"/>
                </a:lnTo>
                <a:lnTo>
                  <a:pt x="58741" y="50995"/>
                </a:lnTo>
                <a:lnTo>
                  <a:pt x="58741" y="51032"/>
                </a:lnTo>
                <a:lnTo>
                  <a:pt x="58797" y="51051"/>
                </a:lnTo>
                <a:lnTo>
                  <a:pt x="58871" y="51051"/>
                </a:lnTo>
                <a:lnTo>
                  <a:pt x="58946" y="51014"/>
                </a:lnTo>
                <a:lnTo>
                  <a:pt x="59039" y="50939"/>
                </a:lnTo>
                <a:lnTo>
                  <a:pt x="59225" y="50734"/>
                </a:lnTo>
                <a:lnTo>
                  <a:pt x="59430" y="50492"/>
                </a:lnTo>
                <a:lnTo>
                  <a:pt x="59802" y="50008"/>
                </a:lnTo>
                <a:lnTo>
                  <a:pt x="59988" y="49766"/>
                </a:lnTo>
                <a:close/>
                <a:moveTo>
                  <a:pt x="70898" y="49673"/>
                </a:moveTo>
                <a:lnTo>
                  <a:pt x="70787" y="49748"/>
                </a:lnTo>
                <a:lnTo>
                  <a:pt x="70600" y="49878"/>
                </a:lnTo>
                <a:lnTo>
                  <a:pt x="70116" y="50287"/>
                </a:lnTo>
                <a:lnTo>
                  <a:pt x="69874" y="50511"/>
                </a:lnTo>
                <a:lnTo>
                  <a:pt x="69688" y="50716"/>
                </a:lnTo>
                <a:lnTo>
                  <a:pt x="69558" y="50865"/>
                </a:lnTo>
                <a:lnTo>
                  <a:pt x="69521" y="50920"/>
                </a:lnTo>
                <a:lnTo>
                  <a:pt x="69521" y="50958"/>
                </a:lnTo>
                <a:lnTo>
                  <a:pt x="69558" y="50995"/>
                </a:lnTo>
                <a:lnTo>
                  <a:pt x="69576" y="51032"/>
                </a:lnTo>
                <a:lnTo>
                  <a:pt x="69632" y="51051"/>
                </a:lnTo>
                <a:lnTo>
                  <a:pt x="69670" y="51051"/>
                </a:lnTo>
                <a:lnTo>
                  <a:pt x="69763" y="51014"/>
                </a:lnTo>
                <a:lnTo>
                  <a:pt x="69874" y="50958"/>
                </a:lnTo>
                <a:lnTo>
                  <a:pt x="69986" y="50865"/>
                </a:lnTo>
                <a:lnTo>
                  <a:pt x="70116" y="50753"/>
                </a:lnTo>
                <a:lnTo>
                  <a:pt x="70358" y="50474"/>
                </a:lnTo>
                <a:lnTo>
                  <a:pt x="70582" y="50176"/>
                </a:lnTo>
                <a:lnTo>
                  <a:pt x="70768" y="49915"/>
                </a:lnTo>
                <a:lnTo>
                  <a:pt x="70880" y="49729"/>
                </a:lnTo>
                <a:lnTo>
                  <a:pt x="70898" y="49673"/>
                </a:lnTo>
                <a:close/>
                <a:moveTo>
                  <a:pt x="91453" y="49692"/>
                </a:moveTo>
                <a:lnTo>
                  <a:pt x="91080" y="50139"/>
                </a:lnTo>
                <a:lnTo>
                  <a:pt x="90876" y="50343"/>
                </a:lnTo>
                <a:lnTo>
                  <a:pt x="90652" y="50548"/>
                </a:lnTo>
                <a:lnTo>
                  <a:pt x="90485" y="50697"/>
                </a:lnTo>
                <a:lnTo>
                  <a:pt x="90298" y="50865"/>
                </a:lnTo>
                <a:lnTo>
                  <a:pt x="90224" y="50958"/>
                </a:lnTo>
                <a:lnTo>
                  <a:pt x="90224" y="50995"/>
                </a:lnTo>
                <a:lnTo>
                  <a:pt x="90224" y="51014"/>
                </a:lnTo>
                <a:lnTo>
                  <a:pt x="90242" y="51051"/>
                </a:lnTo>
                <a:lnTo>
                  <a:pt x="90410" y="51051"/>
                </a:lnTo>
                <a:lnTo>
                  <a:pt x="90522" y="51032"/>
                </a:lnTo>
                <a:lnTo>
                  <a:pt x="90633" y="50976"/>
                </a:lnTo>
                <a:lnTo>
                  <a:pt x="90727" y="50920"/>
                </a:lnTo>
                <a:lnTo>
                  <a:pt x="90820" y="50846"/>
                </a:lnTo>
                <a:lnTo>
                  <a:pt x="90894" y="50753"/>
                </a:lnTo>
                <a:lnTo>
                  <a:pt x="90969" y="50641"/>
                </a:lnTo>
                <a:lnTo>
                  <a:pt x="91099" y="50436"/>
                </a:lnTo>
                <a:lnTo>
                  <a:pt x="91211" y="50194"/>
                </a:lnTo>
                <a:lnTo>
                  <a:pt x="91304" y="49990"/>
                </a:lnTo>
                <a:lnTo>
                  <a:pt x="91378" y="49803"/>
                </a:lnTo>
                <a:lnTo>
                  <a:pt x="91453" y="49692"/>
                </a:lnTo>
                <a:close/>
                <a:moveTo>
                  <a:pt x="52317" y="49692"/>
                </a:moveTo>
                <a:lnTo>
                  <a:pt x="52094" y="49915"/>
                </a:lnTo>
                <a:lnTo>
                  <a:pt x="51703" y="50362"/>
                </a:lnTo>
                <a:lnTo>
                  <a:pt x="51498" y="50585"/>
                </a:lnTo>
                <a:lnTo>
                  <a:pt x="51331" y="50790"/>
                </a:lnTo>
                <a:lnTo>
                  <a:pt x="51219" y="50939"/>
                </a:lnTo>
                <a:lnTo>
                  <a:pt x="51200" y="50995"/>
                </a:lnTo>
                <a:lnTo>
                  <a:pt x="51219" y="51014"/>
                </a:lnTo>
                <a:lnTo>
                  <a:pt x="51293" y="51069"/>
                </a:lnTo>
                <a:lnTo>
                  <a:pt x="51368" y="51069"/>
                </a:lnTo>
                <a:lnTo>
                  <a:pt x="51442" y="51032"/>
                </a:lnTo>
                <a:lnTo>
                  <a:pt x="51536" y="50958"/>
                </a:lnTo>
                <a:lnTo>
                  <a:pt x="51629" y="50865"/>
                </a:lnTo>
                <a:lnTo>
                  <a:pt x="51722" y="50772"/>
                </a:lnTo>
                <a:lnTo>
                  <a:pt x="51889" y="50511"/>
                </a:lnTo>
                <a:lnTo>
                  <a:pt x="52057" y="50232"/>
                </a:lnTo>
                <a:lnTo>
                  <a:pt x="52187" y="49971"/>
                </a:lnTo>
                <a:lnTo>
                  <a:pt x="52317" y="49692"/>
                </a:lnTo>
                <a:close/>
                <a:moveTo>
                  <a:pt x="28505" y="49599"/>
                </a:moveTo>
                <a:lnTo>
                  <a:pt x="28449" y="49654"/>
                </a:lnTo>
                <a:lnTo>
                  <a:pt x="27779" y="50362"/>
                </a:lnTo>
                <a:lnTo>
                  <a:pt x="27574" y="50585"/>
                </a:lnTo>
                <a:lnTo>
                  <a:pt x="27388" y="50809"/>
                </a:lnTo>
                <a:lnTo>
                  <a:pt x="27276" y="50976"/>
                </a:lnTo>
                <a:lnTo>
                  <a:pt x="27258" y="51032"/>
                </a:lnTo>
                <a:lnTo>
                  <a:pt x="27258" y="51069"/>
                </a:lnTo>
                <a:lnTo>
                  <a:pt x="27295" y="51088"/>
                </a:lnTo>
                <a:lnTo>
                  <a:pt x="27388" y="51088"/>
                </a:lnTo>
                <a:lnTo>
                  <a:pt x="27444" y="51051"/>
                </a:lnTo>
                <a:lnTo>
                  <a:pt x="27574" y="50958"/>
                </a:lnTo>
                <a:lnTo>
                  <a:pt x="27723" y="50827"/>
                </a:lnTo>
                <a:lnTo>
                  <a:pt x="27984" y="50567"/>
                </a:lnTo>
                <a:lnTo>
                  <a:pt x="28114" y="50399"/>
                </a:lnTo>
                <a:lnTo>
                  <a:pt x="28319" y="50157"/>
                </a:lnTo>
                <a:lnTo>
                  <a:pt x="28412" y="50008"/>
                </a:lnTo>
                <a:lnTo>
                  <a:pt x="28449" y="49952"/>
                </a:lnTo>
                <a:lnTo>
                  <a:pt x="28468" y="49878"/>
                </a:lnTo>
                <a:lnTo>
                  <a:pt x="28468" y="49896"/>
                </a:lnTo>
                <a:lnTo>
                  <a:pt x="28486" y="49878"/>
                </a:lnTo>
                <a:lnTo>
                  <a:pt x="28524" y="49729"/>
                </a:lnTo>
                <a:lnTo>
                  <a:pt x="28524" y="49654"/>
                </a:lnTo>
                <a:lnTo>
                  <a:pt x="28524" y="49617"/>
                </a:lnTo>
                <a:lnTo>
                  <a:pt x="28524" y="49599"/>
                </a:lnTo>
                <a:close/>
                <a:moveTo>
                  <a:pt x="56879" y="49934"/>
                </a:moveTo>
                <a:lnTo>
                  <a:pt x="56804" y="49952"/>
                </a:lnTo>
                <a:lnTo>
                  <a:pt x="56674" y="49990"/>
                </a:lnTo>
                <a:lnTo>
                  <a:pt x="56432" y="50120"/>
                </a:lnTo>
                <a:lnTo>
                  <a:pt x="56283" y="50194"/>
                </a:lnTo>
                <a:lnTo>
                  <a:pt x="56060" y="50362"/>
                </a:lnTo>
                <a:lnTo>
                  <a:pt x="55762" y="50567"/>
                </a:lnTo>
                <a:lnTo>
                  <a:pt x="55613" y="50697"/>
                </a:lnTo>
                <a:lnTo>
                  <a:pt x="55483" y="50809"/>
                </a:lnTo>
                <a:lnTo>
                  <a:pt x="55389" y="50920"/>
                </a:lnTo>
                <a:lnTo>
                  <a:pt x="55371" y="50976"/>
                </a:lnTo>
                <a:lnTo>
                  <a:pt x="55371" y="51014"/>
                </a:lnTo>
                <a:lnTo>
                  <a:pt x="55389" y="51069"/>
                </a:lnTo>
                <a:lnTo>
                  <a:pt x="55427" y="51088"/>
                </a:lnTo>
                <a:lnTo>
                  <a:pt x="55501" y="51088"/>
                </a:lnTo>
                <a:lnTo>
                  <a:pt x="55576" y="51051"/>
                </a:lnTo>
                <a:lnTo>
                  <a:pt x="55799" y="50902"/>
                </a:lnTo>
                <a:lnTo>
                  <a:pt x="56060" y="50716"/>
                </a:lnTo>
                <a:lnTo>
                  <a:pt x="56339" y="50492"/>
                </a:lnTo>
                <a:lnTo>
                  <a:pt x="56581" y="50287"/>
                </a:lnTo>
                <a:lnTo>
                  <a:pt x="56879" y="50008"/>
                </a:lnTo>
                <a:lnTo>
                  <a:pt x="56916" y="49934"/>
                </a:lnTo>
                <a:close/>
                <a:moveTo>
                  <a:pt x="73002" y="49599"/>
                </a:moveTo>
                <a:lnTo>
                  <a:pt x="72946" y="49654"/>
                </a:lnTo>
                <a:lnTo>
                  <a:pt x="72276" y="50362"/>
                </a:lnTo>
                <a:lnTo>
                  <a:pt x="72071" y="50585"/>
                </a:lnTo>
                <a:lnTo>
                  <a:pt x="71885" y="50809"/>
                </a:lnTo>
                <a:lnTo>
                  <a:pt x="71773" y="50976"/>
                </a:lnTo>
                <a:lnTo>
                  <a:pt x="71755" y="51032"/>
                </a:lnTo>
                <a:lnTo>
                  <a:pt x="71755" y="51069"/>
                </a:lnTo>
                <a:lnTo>
                  <a:pt x="71792" y="51088"/>
                </a:lnTo>
                <a:lnTo>
                  <a:pt x="71885" y="51088"/>
                </a:lnTo>
                <a:lnTo>
                  <a:pt x="71960" y="51051"/>
                </a:lnTo>
                <a:lnTo>
                  <a:pt x="72090" y="50958"/>
                </a:lnTo>
                <a:lnTo>
                  <a:pt x="72220" y="50827"/>
                </a:lnTo>
                <a:lnTo>
                  <a:pt x="72481" y="50567"/>
                </a:lnTo>
                <a:lnTo>
                  <a:pt x="72611" y="50399"/>
                </a:lnTo>
                <a:lnTo>
                  <a:pt x="72816" y="50157"/>
                </a:lnTo>
                <a:lnTo>
                  <a:pt x="72928" y="50008"/>
                </a:lnTo>
                <a:lnTo>
                  <a:pt x="72946" y="49952"/>
                </a:lnTo>
                <a:lnTo>
                  <a:pt x="72984" y="49878"/>
                </a:lnTo>
                <a:lnTo>
                  <a:pt x="73021" y="49729"/>
                </a:lnTo>
                <a:lnTo>
                  <a:pt x="73039" y="49654"/>
                </a:lnTo>
                <a:lnTo>
                  <a:pt x="73039" y="49617"/>
                </a:lnTo>
                <a:lnTo>
                  <a:pt x="73021" y="49599"/>
                </a:lnTo>
                <a:close/>
                <a:moveTo>
                  <a:pt x="14486" y="49505"/>
                </a:moveTo>
                <a:lnTo>
                  <a:pt x="14411" y="49543"/>
                </a:lnTo>
                <a:lnTo>
                  <a:pt x="14095" y="49822"/>
                </a:lnTo>
                <a:lnTo>
                  <a:pt x="13834" y="50045"/>
                </a:lnTo>
                <a:lnTo>
                  <a:pt x="13573" y="50306"/>
                </a:lnTo>
                <a:lnTo>
                  <a:pt x="13331" y="50567"/>
                </a:lnTo>
                <a:lnTo>
                  <a:pt x="13145" y="50809"/>
                </a:lnTo>
                <a:lnTo>
                  <a:pt x="13071" y="50902"/>
                </a:lnTo>
                <a:lnTo>
                  <a:pt x="13033" y="50995"/>
                </a:lnTo>
                <a:lnTo>
                  <a:pt x="13033" y="51069"/>
                </a:lnTo>
                <a:lnTo>
                  <a:pt x="13052" y="51107"/>
                </a:lnTo>
                <a:lnTo>
                  <a:pt x="13071" y="51125"/>
                </a:lnTo>
                <a:lnTo>
                  <a:pt x="13108" y="51144"/>
                </a:lnTo>
                <a:lnTo>
                  <a:pt x="13164" y="51144"/>
                </a:lnTo>
                <a:lnTo>
                  <a:pt x="13201" y="51125"/>
                </a:lnTo>
                <a:lnTo>
                  <a:pt x="13257" y="51088"/>
                </a:lnTo>
                <a:lnTo>
                  <a:pt x="13369" y="50995"/>
                </a:lnTo>
                <a:lnTo>
                  <a:pt x="13480" y="50883"/>
                </a:lnTo>
                <a:lnTo>
                  <a:pt x="13685" y="50604"/>
                </a:lnTo>
                <a:lnTo>
                  <a:pt x="13815" y="50436"/>
                </a:lnTo>
                <a:lnTo>
                  <a:pt x="13927" y="50306"/>
                </a:lnTo>
                <a:lnTo>
                  <a:pt x="14057" y="50194"/>
                </a:lnTo>
                <a:lnTo>
                  <a:pt x="14169" y="50064"/>
                </a:lnTo>
                <a:lnTo>
                  <a:pt x="14281" y="49934"/>
                </a:lnTo>
                <a:lnTo>
                  <a:pt x="14244" y="50008"/>
                </a:lnTo>
                <a:lnTo>
                  <a:pt x="14392" y="49785"/>
                </a:lnTo>
                <a:lnTo>
                  <a:pt x="14467" y="49654"/>
                </a:lnTo>
                <a:lnTo>
                  <a:pt x="14523" y="49543"/>
                </a:lnTo>
                <a:lnTo>
                  <a:pt x="14523" y="49524"/>
                </a:lnTo>
                <a:lnTo>
                  <a:pt x="14523" y="49505"/>
                </a:lnTo>
                <a:close/>
                <a:moveTo>
                  <a:pt x="33997" y="49692"/>
                </a:moveTo>
                <a:lnTo>
                  <a:pt x="33941" y="49729"/>
                </a:lnTo>
                <a:lnTo>
                  <a:pt x="33644" y="49971"/>
                </a:lnTo>
                <a:lnTo>
                  <a:pt x="33160" y="50381"/>
                </a:lnTo>
                <a:lnTo>
                  <a:pt x="32917" y="50604"/>
                </a:lnTo>
                <a:lnTo>
                  <a:pt x="32731" y="50827"/>
                </a:lnTo>
                <a:lnTo>
                  <a:pt x="32675" y="50920"/>
                </a:lnTo>
                <a:lnTo>
                  <a:pt x="32620" y="50995"/>
                </a:lnTo>
                <a:lnTo>
                  <a:pt x="32601" y="51069"/>
                </a:lnTo>
                <a:lnTo>
                  <a:pt x="32620" y="51107"/>
                </a:lnTo>
                <a:lnTo>
                  <a:pt x="32657" y="51144"/>
                </a:lnTo>
                <a:lnTo>
                  <a:pt x="32731" y="51144"/>
                </a:lnTo>
                <a:lnTo>
                  <a:pt x="32787" y="51125"/>
                </a:lnTo>
                <a:lnTo>
                  <a:pt x="32917" y="51051"/>
                </a:lnTo>
                <a:lnTo>
                  <a:pt x="33048" y="50958"/>
                </a:lnTo>
                <a:lnTo>
                  <a:pt x="33271" y="50734"/>
                </a:lnTo>
                <a:lnTo>
                  <a:pt x="33420" y="50585"/>
                </a:lnTo>
                <a:lnTo>
                  <a:pt x="33644" y="50362"/>
                </a:lnTo>
                <a:lnTo>
                  <a:pt x="33774" y="50232"/>
                </a:lnTo>
                <a:lnTo>
                  <a:pt x="33867" y="50101"/>
                </a:lnTo>
                <a:lnTo>
                  <a:pt x="33811" y="50194"/>
                </a:lnTo>
                <a:lnTo>
                  <a:pt x="33811" y="50194"/>
                </a:lnTo>
                <a:lnTo>
                  <a:pt x="33941" y="49990"/>
                </a:lnTo>
                <a:lnTo>
                  <a:pt x="33997" y="49841"/>
                </a:lnTo>
                <a:lnTo>
                  <a:pt x="34035" y="49729"/>
                </a:lnTo>
                <a:lnTo>
                  <a:pt x="34035" y="49692"/>
                </a:lnTo>
                <a:close/>
                <a:moveTo>
                  <a:pt x="78494" y="49692"/>
                </a:moveTo>
                <a:lnTo>
                  <a:pt x="78439" y="49729"/>
                </a:lnTo>
                <a:lnTo>
                  <a:pt x="78141" y="49971"/>
                </a:lnTo>
                <a:lnTo>
                  <a:pt x="77657" y="50381"/>
                </a:lnTo>
                <a:lnTo>
                  <a:pt x="77433" y="50604"/>
                </a:lnTo>
                <a:lnTo>
                  <a:pt x="77247" y="50827"/>
                </a:lnTo>
                <a:lnTo>
                  <a:pt x="77173" y="50920"/>
                </a:lnTo>
                <a:lnTo>
                  <a:pt x="77117" y="50995"/>
                </a:lnTo>
                <a:lnTo>
                  <a:pt x="77117" y="51069"/>
                </a:lnTo>
                <a:lnTo>
                  <a:pt x="77117" y="51107"/>
                </a:lnTo>
                <a:lnTo>
                  <a:pt x="77154" y="51144"/>
                </a:lnTo>
                <a:lnTo>
                  <a:pt x="77247" y="51144"/>
                </a:lnTo>
                <a:lnTo>
                  <a:pt x="77303" y="51125"/>
                </a:lnTo>
                <a:lnTo>
                  <a:pt x="77415" y="51051"/>
                </a:lnTo>
                <a:lnTo>
                  <a:pt x="77545" y="50958"/>
                </a:lnTo>
                <a:lnTo>
                  <a:pt x="77787" y="50734"/>
                </a:lnTo>
                <a:lnTo>
                  <a:pt x="77917" y="50585"/>
                </a:lnTo>
                <a:lnTo>
                  <a:pt x="78159" y="50362"/>
                </a:lnTo>
                <a:lnTo>
                  <a:pt x="78271" y="50232"/>
                </a:lnTo>
                <a:lnTo>
                  <a:pt x="78364" y="50101"/>
                </a:lnTo>
                <a:lnTo>
                  <a:pt x="78308" y="50194"/>
                </a:lnTo>
                <a:lnTo>
                  <a:pt x="78439" y="49990"/>
                </a:lnTo>
                <a:lnTo>
                  <a:pt x="78494" y="49841"/>
                </a:lnTo>
                <a:lnTo>
                  <a:pt x="78550" y="49729"/>
                </a:lnTo>
                <a:lnTo>
                  <a:pt x="78550" y="49692"/>
                </a:lnTo>
                <a:close/>
                <a:moveTo>
                  <a:pt x="42506" y="49617"/>
                </a:moveTo>
                <a:lnTo>
                  <a:pt x="42301" y="49841"/>
                </a:lnTo>
                <a:lnTo>
                  <a:pt x="42115" y="50083"/>
                </a:lnTo>
                <a:lnTo>
                  <a:pt x="41742" y="50585"/>
                </a:lnTo>
                <a:lnTo>
                  <a:pt x="41649" y="50697"/>
                </a:lnTo>
                <a:lnTo>
                  <a:pt x="41575" y="50809"/>
                </a:lnTo>
                <a:lnTo>
                  <a:pt x="41500" y="50920"/>
                </a:lnTo>
                <a:lnTo>
                  <a:pt x="41445" y="51032"/>
                </a:lnTo>
                <a:lnTo>
                  <a:pt x="41445" y="51088"/>
                </a:lnTo>
                <a:lnTo>
                  <a:pt x="41445" y="51125"/>
                </a:lnTo>
                <a:lnTo>
                  <a:pt x="41463" y="51163"/>
                </a:lnTo>
                <a:lnTo>
                  <a:pt x="41482" y="51181"/>
                </a:lnTo>
                <a:lnTo>
                  <a:pt x="41538" y="51200"/>
                </a:lnTo>
                <a:lnTo>
                  <a:pt x="41612" y="51200"/>
                </a:lnTo>
                <a:lnTo>
                  <a:pt x="41705" y="51163"/>
                </a:lnTo>
                <a:lnTo>
                  <a:pt x="41780" y="51107"/>
                </a:lnTo>
                <a:lnTo>
                  <a:pt x="41854" y="51032"/>
                </a:lnTo>
                <a:lnTo>
                  <a:pt x="41929" y="50939"/>
                </a:lnTo>
                <a:lnTo>
                  <a:pt x="42078" y="50697"/>
                </a:lnTo>
                <a:lnTo>
                  <a:pt x="42208" y="50418"/>
                </a:lnTo>
                <a:lnTo>
                  <a:pt x="42394" y="49896"/>
                </a:lnTo>
                <a:lnTo>
                  <a:pt x="42469" y="49710"/>
                </a:lnTo>
                <a:lnTo>
                  <a:pt x="42506" y="49617"/>
                </a:lnTo>
                <a:close/>
                <a:moveTo>
                  <a:pt x="87003" y="49617"/>
                </a:moveTo>
                <a:lnTo>
                  <a:pt x="86798" y="49841"/>
                </a:lnTo>
                <a:lnTo>
                  <a:pt x="86612" y="50083"/>
                </a:lnTo>
                <a:lnTo>
                  <a:pt x="86240" y="50585"/>
                </a:lnTo>
                <a:lnTo>
                  <a:pt x="86147" y="50697"/>
                </a:lnTo>
                <a:lnTo>
                  <a:pt x="86072" y="50809"/>
                </a:lnTo>
                <a:lnTo>
                  <a:pt x="85998" y="50920"/>
                </a:lnTo>
                <a:lnTo>
                  <a:pt x="85960" y="51032"/>
                </a:lnTo>
                <a:lnTo>
                  <a:pt x="85942" y="51088"/>
                </a:lnTo>
                <a:lnTo>
                  <a:pt x="85942" y="51125"/>
                </a:lnTo>
                <a:lnTo>
                  <a:pt x="85960" y="51163"/>
                </a:lnTo>
                <a:lnTo>
                  <a:pt x="85998" y="51181"/>
                </a:lnTo>
                <a:lnTo>
                  <a:pt x="86035" y="51200"/>
                </a:lnTo>
                <a:lnTo>
                  <a:pt x="86109" y="51200"/>
                </a:lnTo>
                <a:lnTo>
                  <a:pt x="86202" y="51163"/>
                </a:lnTo>
                <a:lnTo>
                  <a:pt x="86277" y="51107"/>
                </a:lnTo>
                <a:lnTo>
                  <a:pt x="86370" y="51032"/>
                </a:lnTo>
                <a:lnTo>
                  <a:pt x="86444" y="50939"/>
                </a:lnTo>
                <a:lnTo>
                  <a:pt x="86575" y="50697"/>
                </a:lnTo>
                <a:lnTo>
                  <a:pt x="86705" y="50418"/>
                </a:lnTo>
                <a:lnTo>
                  <a:pt x="86891" y="49896"/>
                </a:lnTo>
                <a:lnTo>
                  <a:pt x="86966" y="49710"/>
                </a:lnTo>
                <a:lnTo>
                  <a:pt x="87003" y="49617"/>
                </a:lnTo>
                <a:close/>
              </a:path>
            </a:pathLst>
          </a:custGeom>
          <a:solidFill>
            <a:srgbClr val="F0C3A3"/>
          </a:solidFill>
          <a:ln>
            <a:noFill/>
          </a:ln>
        </p:spPr>
        <p:txBody>
          <a:bodyPr spcFirstLastPara="1" wrap="square" lIns="121897" tIns="121897" rIns="121897" bIns="121897" anchor="ctr" anchorCtr="0">
            <a:noAutofit/>
          </a:bodyPr>
          <a:lstStyle/>
          <a:p>
            <a:endParaRPr/>
          </a:p>
        </p:txBody>
      </p:sp>
      <p:sp>
        <p:nvSpPr>
          <p:cNvPr id="31" name="Google Shape;31;p6"/>
          <p:cNvSpPr txBox="1">
            <a:spLocks noGrp="1"/>
          </p:cNvSpPr>
          <p:nvPr>
            <p:ph type="title"/>
          </p:nvPr>
        </p:nvSpPr>
        <p:spPr>
          <a:xfrm>
            <a:off x="1187067" y="274633"/>
            <a:ext cx="9818000" cy="1143200"/>
          </a:xfrm>
          <a:prstGeom prst="rect">
            <a:avLst/>
          </a:prstGeom>
        </p:spPr>
        <p:txBody>
          <a:bodyPr spcFirstLastPara="1" wrap="square" lIns="121897" tIns="121897" rIns="121897" bIns="121897" anchor="b" anchorCtr="0"/>
          <a:lstStyle>
            <a:lvl1pPr lvl="0">
              <a:spcBef>
                <a:spcPts val="0"/>
              </a:spcBef>
              <a:spcAft>
                <a:spcPts val="0"/>
              </a:spcAft>
              <a:buClr>
                <a:srgbClr val="F0C3A3"/>
              </a:buClr>
              <a:buSzPts val="2400"/>
              <a:buNone/>
              <a:defRPr>
                <a:solidFill>
                  <a:srgbClr val="F0C3A3"/>
                </a:solidFill>
              </a:defRPr>
            </a:lvl1pPr>
            <a:lvl2pPr lvl="1">
              <a:spcBef>
                <a:spcPts val="0"/>
              </a:spcBef>
              <a:spcAft>
                <a:spcPts val="0"/>
              </a:spcAft>
              <a:buClr>
                <a:srgbClr val="F0C3A3"/>
              </a:buClr>
              <a:buSzPts val="2400"/>
              <a:buNone/>
              <a:defRPr>
                <a:solidFill>
                  <a:srgbClr val="F0C3A3"/>
                </a:solidFill>
              </a:defRPr>
            </a:lvl2pPr>
            <a:lvl3pPr lvl="2">
              <a:spcBef>
                <a:spcPts val="0"/>
              </a:spcBef>
              <a:spcAft>
                <a:spcPts val="0"/>
              </a:spcAft>
              <a:buClr>
                <a:srgbClr val="F0C3A3"/>
              </a:buClr>
              <a:buSzPts val="2400"/>
              <a:buNone/>
              <a:defRPr>
                <a:solidFill>
                  <a:srgbClr val="F0C3A3"/>
                </a:solidFill>
              </a:defRPr>
            </a:lvl3pPr>
            <a:lvl4pPr lvl="3">
              <a:spcBef>
                <a:spcPts val="0"/>
              </a:spcBef>
              <a:spcAft>
                <a:spcPts val="0"/>
              </a:spcAft>
              <a:buClr>
                <a:srgbClr val="F0C3A3"/>
              </a:buClr>
              <a:buSzPts val="2400"/>
              <a:buNone/>
              <a:defRPr>
                <a:solidFill>
                  <a:srgbClr val="F0C3A3"/>
                </a:solidFill>
              </a:defRPr>
            </a:lvl4pPr>
            <a:lvl5pPr lvl="4">
              <a:spcBef>
                <a:spcPts val="0"/>
              </a:spcBef>
              <a:spcAft>
                <a:spcPts val="0"/>
              </a:spcAft>
              <a:buClr>
                <a:srgbClr val="F0C3A3"/>
              </a:buClr>
              <a:buSzPts val="2400"/>
              <a:buNone/>
              <a:defRPr>
                <a:solidFill>
                  <a:srgbClr val="F0C3A3"/>
                </a:solidFill>
              </a:defRPr>
            </a:lvl5pPr>
            <a:lvl6pPr lvl="5">
              <a:spcBef>
                <a:spcPts val="0"/>
              </a:spcBef>
              <a:spcAft>
                <a:spcPts val="0"/>
              </a:spcAft>
              <a:buClr>
                <a:srgbClr val="F0C3A3"/>
              </a:buClr>
              <a:buSzPts val="2400"/>
              <a:buNone/>
              <a:defRPr>
                <a:solidFill>
                  <a:srgbClr val="F0C3A3"/>
                </a:solidFill>
              </a:defRPr>
            </a:lvl6pPr>
            <a:lvl7pPr lvl="6">
              <a:spcBef>
                <a:spcPts val="0"/>
              </a:spcBef>
              <a:spcAft>
                <a:spcPts val="0"/>
              </a:spcAft>
              <a:buClr>
                <a:srgbClr val="F0C3A3"/>
              </a:buClr>
              <a:buSzPts val="2400"/>
              <a:buNone/>
              <a:defRPr>
                <a:solidFill>
                  <a:srgbClr val="F0C3A3"/>
                </a:solidFill>
              </a:defRPr>
            </a:lvl7pPr>
            <a:lvl8pPr lvl="7">
              <a:spcBef>
                <a:spcPts val="0"/>
              </a:spcBef>
              <a:spcAft>
                <a:spcPts val="0"/>
              </a:spcAft>
              <a:buClr>
                <a:srgbClr val="F0C3A3"/>
              </a:buClr>
              <a:buSzPts val="2400"/>
              <a:buNone/>
              <a:defRPr>
                <a:solidFill>
                  <a:srgbClr val="F0C3A3"/>
                </a:solidFill>
              </a:defRPr>
            </a:lvl8pPr>
            <a:lvl9pPr lvl="8">
              <a:spcBef>
                <a:spcPts val="0"/>
              </a:spcBef>
              <a:spcAft>
                <a:spcPts val="0"/>
              </a:spcAft>
              <a:buClr>
                <a:srgbClr val="F0C3A3"/>
              </a:buClr>
              <a:buSzPts val="2400"/>
              <a:buNone/>
              <a:defRPr>
                <a:solidFill>
                  <a:srgbClr val="F0C3A3"/>
                </a:solidFill>
              </a:defRPr>
            </a:lvl9pPr>
          </a:lstStyle>
          <a:p>
            <a:endParaRPr/>
          </a:p>
        </p:txBody>
      </p:sp>
      <p:sp>
        <p:nvSpPr>
          <p:cNvPr id="32" name="Google Shape;32;p6"/>
          <p:cNvSpPr txBox="1">
            <a:spLocks noGrp="1"/>
          </p:cNvSpPr>
          <p:nvPr>
            <p:ph type="body" idx="1"/>
          </p:nvPr>
        </p:nvSpPr>
        <p:spPr>
          <a:xfrm>
            <a:off x="1187067" y="1600200"/>
            <a:ext cx="4480800" cy="4213600"/>
          </a:xfrm>
          <a:prstGeom prst="rect">
            <a:avLst/>
          </a:prstGeom>
        </p:spPr>
        <p:txBody>
          <a:bodyPr spcFirstLastPara="1" wrap="square" lIns="121897" tIns="121897" rIns="121897" bIns="121897" anchor="t" anchorCtr="0"/>
          <a:lstStyle>
            <a:lvl1pPr marL="609585" lvl="0" indent="-474121">
              <a:spcBef>
                <a:spcPts val="800"/>
              </a:spcBef>
              <a:spcAft>
                <a:spcPts val="0"/>
              </a:spcAft>
              <a:buClr>
                <a:srgbClr val="F0C3A3"/>
              </a:buClr>
              <a:buSzPts val="2000"/>
              <a:buChar char="‐"/>
              <a:defRPr sz="2700"/>
            </a:lvl1pPr>
            <a:lvl2pPr marL="1219170" lvl="1" indent="-474121">
              <a:spcBef>
                <a:spcPts val="0"/>
              </a:spcBef>
              <a:spcAft>
                <a:spcPts val="0"/>
              </a:spcAft>
              <a:buClr>
                <a:srgbClr val="F0C3A3"/>
              </a:buClr>
              <a:buSzPts val="2000"/>
              <a:buChar char="‐"/>
              <a:defRPr sz="2700"/>
            </a:lvl2pPr>
            <a:lvl3pPr marL="1828754" lvl="2" indent="-474121">
              <a:spcBef>
                <a:spcPts val="0"/>
              </a:spcBef>
              <a:spcAft>
                <a:spcPts val="0"/>
              </a:spcAft>
              <a:buClr>
                <a:srgbClr val="F0C3A3"/>
              </a:buClr>
              <a:buSzPts val="2000"/>
              <a:buChar char="‐"/>
              <a:defRPr sz="2700"/>
            </a:lvl3pPr>
            <a:lvl4pPr marL="2438339" lvl="3" indent="-474121">
              <a:spcBef>
                <a:spcPts val="0"/>
              </a:spcBef>
              <a:spcAft>
                <a:spcPts val="0"/>
              </a:spcAft>
              <a:buSzPts val="2000"/>
              <a:buChar char="‐"/>
              <a:defRPr sz="2700"/>
            </a:lvl4pPr>
            <a:lvl5pPr marL="3047924" lvl="4" indent="-474121">
              <a:spcBef>
                <a:spcPts val="0"/>
              </a:spcBef>
              <a:spcAft>
                <a:spcPts val="0"/>
              </a:spcAft>
              <a:buSzPts val="2000"/>
              <a:buChar char="‐"/>
              <a:defRPr sz="2700"/>
            </a:lvl5pPr>
            <a:lvl6pPr marL="3657509" lvl="5" indent="-474121">
              <a:spcBef>
                <a:spcPts val="0"/>
              </a:spcBef>
              <a:spcAft>
                <a:spcPts val="0"/>
              </a:spcAft>
              <a:buSzPts val="2000"/>
              <a:buChar char="‐"/>
              <a:defRPr sz="2700"/>
            </a:lvl6pPr>
            <a:lvl7pPr marL="4267093" lvl="6" indent="-474121">
              <a:spcBef>
                <a:spcPts val="0"/>
              </a:spcBef>
              <a:spcAft>
                <a:spcPts val="0"/>
              </a:spcAft>
              <a:buSzPts val="2000"/>
              <a:buChar char="‐"/>
              <a:defRPr sz="2700"/>
            </a:lvl7pPr>
            <a:lvl8pPr marL="4876678" lvl="7" indent="-474121">
              <a:spcBef>
                <a:spcPts val="0"/>
              </a:spcBef>
              <a:spcAft>
                <a:spcPts val="0"/>
              </a:spcAft>
              <a:buSzPts val="2000"/>
              <a:buChar char="‐"/>
              <a:defRPr sz="2700"/>
            </a:lvl8pPr>
            <a:lvl9pPr marL="5486263" lvl="8" indent="-474121">
              <a:spcBef>
                <a:spcPts val="0"/>
              </a:spcBef>
              <a:spcAft>
                <a:spcPts val="0"/>
              </a:spcAft>
              <a:buSzPts val="2000"/>
              <a:buChar char="‐"/>
              <a:defRPr sz="2700"/>
            </a:lvl9pPr>
          </a:lstStyle>
          <a:p>
            <a:endParaRPr/>
          </a:p>
        </p:txBody>
      </p:sp>
      <p:sp>
        <p:nvSpPr>
          <p:cNvPr id="33" name="Google Shape;33;p6"/>
          <p:cNvSpPr txBox="1">
            <a:spLocks noGrp="1"/>
          </p:cNvSpPr>
          <p:nvPr>
            <p:ph type="body" idx="2"/>
          </p:nvPr>
        </p:nvSpPr>
        <p:spPr>
          <a:xfrm>
            <a:off x="6524283" y="1600200"/>
            <a:ext cx="4480800" cy="4213600"/>
          </a:xfrm>
          <a:prstGeom prst="rect">
            <a:avLst/>
          </a:prstGeom>
        </p:spPr>
        <p:txBody>
          <a:bodyPr spcFirstLastPara="1" wrap="square" lIns="121897" tIns="121897" rIns="121897" bIns="121897" anchor="t" anchorCtr="0"/>
          <a:lstStyle>
            <a:lvl1pPr marL="609585" lvl="0" indent="-474121">
              <a:spcBef>
                <a:spcPts val="800"/>
              </a:spcBef>
              <a:spcAft>
                <a:spcPts val="0"/>
              </a:spcAft>
              <a:buClr>
                <a:srgbClr val="F0C3A3"/>
              </a:buClr>
              <a:buSzPts val="2000"/>
              <a:buChar char="‐"/>
              <a:defRPr sz="2700"/>
            </a:lvl1pPr>
            <a:lvl2pPr marL="1219170" lvl="1" indent="-474121">
              <a:spcBef>
                <a:spcPts val="0"/>
              </a:spcBef>
              <a:spcAft>
                <a:spcPts val="0"/>
              </a:spcAft>
              <a:buClr>
                <a:srgbClr val="F0C3A3"/>
              </a:buClr>
              <a:buSzPts val="2000"/>
              <a:buChar char="‐"/>
              <a:defRPr sz="2700"/>
            </a:lvl2pPr>
            <a:lvl3pPr marL="1828754" lvl="2" indent="-474121">
              <a:spcBef>
                <a:spcPts val="0"/>
              </a:spcBef>
              <a:spcAft>
                <a:spcPts val="0"/>
              </a:spcAft>
              <a:buClr>
                <a:srgbClr val="F0C3A3"/>
              </a:buClr>
              <a:buSzPts val="2000"/>
              <a:buChar char="‐"/>
              <a:defRPr sz="2700"/>
            </a:lvl3pPr>
            <a:lvl4pPr marL="2438339" lvl="3" indent="-474121">
              <a:spcBef>
                <a:spcPts val="0"/>
              </a:spcBef>
              <a:spcAft>
                <a:spcPts val="0"/>
              </a:spcAft>
              <a:buSzPts val="2000"/>
              <a:buChar char="‐"/>
              <a:defRPr sz="2700"/>
            </a:lvl4pPr>
            <a:lvl5pPr marL="3047924" lvl="4" indent="-474121">
              <a:spcBef>
                <a:spcPts val="0"/>
              </a:spcBef>
              <a:spcAft>
                <a:spcPts val="0"/>
              </a:spcAft>
              <a:buSzPts val="2000"/>
              <a:buChar char="‐"/>
              <a:defRPr sz="2700"/>
            </a:lvl5pPr>
            <a:lvl6pPr marL="3657509" lvl="5" indent="-474121">
              <a:spcBef>
                <a:spcPts val="0"/>
              </a:spcBef>
              <a:spcAft>
                <a:spcPts val="0"/>
              </a:spcAft>
              <a:buSzPts val="2000"/>
              <a:buChar char="‐"/>
              <a:defRPr sz="2700"/>
            </a:lvl6pPr>
            <a:lvl7pPr marL="4267093" lvl="6" indent="-474121">
              <a:spcBef>
                <a:spcPts val="0"/>
              </a:spcBef>
              <a:spcAft>
                <a:spcPts val="0"/>
              </a:spcAft>
              <a:buSzPts val="2000"/>
              <a:buChar char="‐"/>
              <a:defRPr sz="2700"/>
            </a:lvl7pPr>
            <a:lvl8pPr marL="4876678" lvl="7" indent="-474121">
              <a:spcBef>
                <a:spcPts val="0"/>
              </a:spcBef>
              <a:spcAft>
                <a:spcPts val="0"/>
              </a:spcAft>
              <a:buSzPts val="2000"/>
              <a:buChar char="‐"/>
              <a:defRPr sz="2700"/>
            </a:lvl8pPr>
            <a:lvl9pPr marL="5486263" lvl="8" indent="-474121">
              <a:spcBef>
                <a:spcPts val="0"/>
              </a:spcBef>
              <a:spcAft>
                <a:spcPts val="0"/>
              </a:spcAft>
              <a:buSzPts val="2000"/>
              <a:buChar char="‐"/>
              <a:defRPr sz="2700"/>
            </a:lvl9pPr>
          </a:lstStyle>
          <a:p>
            <a:endParaRPr/>
          </a:p>
        </p:txBody>
      </p:sp>
      <p:sp>
        <p:nvSpPr>
          <p:cNvPr id="34" name="Google Shape;34;p6"/>
          <p:cNvSpPr txBox="1">
            <a:spLocks noGrp="1"/>
          </p:cNvSpPr>
          <p:nvPr>
            <p:ph type="sldNum" idx="12"/>
          </p:nvPr>
        </p:nvSpPr>
        <p:spPr>
          <a:xfrm>
            <a:off x="0" y="6028333"/>
            <a:ext cx="12192000" cy="524800"/>
          </a:xfrm>
          <a:prstGeom prst="rect">
            <a:avLst/>
          </a:prstGeom>
        </p:spPr>
        <p:txBody>
          <a:bodyPr spcFirstLastPara="1" wrap="square" lIns="121897" tIns="121897" rIns="121897" bIns="121897"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prstClr val="black">
                    <a:tint val="75000"/>
                  </a:prstClr>
                </a:solidFill>
              </a:rPr>
              <a:pPr/>
              <a:t>‹#›</a:t>
            </a:fld>
            <a:endParaRPr lang="en">
              <a:solidFill>
                <a:prstClr val="black">
                  <a:tint val="75000"/>
                </a:prstClr>
              </a:solidFill>
            </a:endParaRPr>
          </a:p>
        </p:txBody>
      </p:sp>
      <p:pic>
        <p:nvPicPr>
          <p:cNvPr id="3" name="図 2">
            <a:extLst>
              <a:ext uri="{FF2B5EF4-FFF2-40B4-BE49-F238E27FC236}">
                <a16:creationId xmlns:a16="http://schemas.microsoft.com/office/drawing/2014/main" id="{43EC0C45-1160-4339-B312-D61DB562EC48}"/>
              </a:ext>
            </a:extLst>
          </p:cNvPr>
          <p:cNvPicPr>
            <a:picLocks noChangeAspect="1"/>
          </p:cNvPicPr>
          <p:nvPr userDrawn="1"/>
        </p:nvPicPr>
        <p:blipFill>
          <a:blip r:embed="rId2"/>
          <a:stretch>
            <a:fillRect/>
          </a:stretch>
        </p:blipFill>
        <p:spPr>
          <a:xfrm>
            <a:off x="10106748" y="6123478"/>
            <a:ext cx="1555531" cy="334511"/>
          </a:xfrm>
          <a:prstGeom prst="rect">
            <a:avLst/>
          </a:prstGeom>
        </p:spPr>
      </p:pic>
    </p:spTree>
    <p:extLst>
      <p:ext uri="{BB962C8B-B14F-4D97-AF65-F5344CB8AC3E}">
        <p14:creationId xmlns:p14="http://schemas.microsoft.com/office/powerpoint/2010/main" val="14742306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pic>
        <p:nvPicPr>
          <p:cNvPr id="8" name="図 7" descr="スクリーンショット が含まれている画像&#10;&#10;非常に高い精度で生成された説明">
            <a:extLst>
              <a:ext uri="{FF2B5EF4-FFF2-40B4-BE49-F238E27FC236}">
                <a16:creationId xmlns:a16="http://schemas.microsoft.com/office/drawing/2014/main" id="{C6322F7A-65C4-485C-A686-9521C76323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タイトル 1">
            <a:extLst>
              <a:ext uri="{FF2B5EF4-FFF2-40B4-BE49-F238E27FC236}">
                <a16:creationId xmlns:a16="http://schemas.microsoft.com/office/drawing/2014/main" id="{86692FB1-E796-4AB6-9E7A-44610A91D750}"/>
              </a:ext>
            </a:extLst>
          </p:cNvPr>
          <p:cNvSpPr>
            <a:spLocks noGrp="1"/>
          </p:cNvSpPr>
          <p:nvPr>
            <p:ph type="ctrTitle"/>
          </p:nvPr>
        </p:nvSpPr>
        <p:spPr>
          <a:xfrm>
            <a:off x="2411361" y="2462981"/>
            <a:ext cx="7462684" cy="2595716"/>
          </a:xfrm>
        </p:spPr>
        <p:txBody>
          <a:bodyPr anchor="b"/>
          <a:lstStyle>
            <a:lvl1pPr algn="ctr">
              <a:defRPr sz="6000"/>
            </a:lvl1pPr>
          </a:lstStyle>
          <a:p>
            <a:r>
              <a:rPr kumimoji="1" lang="ja-JP" altLang="en-US"/>
              <a:t>マスター タイトルの書式設定</a:t>
            </a:r>
            <a:endParaRPr kumimoji="1" lang="ja-JP" altLang="en-US" dirty="0"/>
          </a:p>
        </p:txBody>
      </p:sp>
      <p:sp>
        <p:nvSpPr>
          <p:cNvPr id="4" name="日付プレースホルダー 3">
            <a:extLst>
              <a:ext uri="{FF2B5EF4-FFF2-40B4-BE49-F238E27FC236}">
                <a16:creationId xmlns:a16="http://schemas.microsoft.com/office/drawing/2014/main" id="{114981B5-C39B-4844-B51A-4A4DB65A3EBC}"/>
              </a:ext>
            </a:extLst>
          </p:cNvPr>
          <p:cNvSpPr>
            <a:spLocks noGrp="1"/>
          </p:cNvSpPr>
          <p:nvPr>
            <p:ph type="dt" sz="half" idx="10"/>
          </p:nvPr>
        </p:nvSpPr>
        <p:spPr/>
        <p:txBody>
          <a:bodyPr/>
          <a:lstStyle/>
          <a:p>
            <a:fld id="{A732E161-0A16-440B-9118-D15D0D6630A3}" type="datetimeFigureOut">
              <a:rPr lang="ja-JP" altLang="en-US" smtClean="0">
                <a:solidFill>
                  <a:prstClr val="black">
                    <a:tint val="75000"/>
                  </a:prstClr>
                </a:solidFill>
              </a:rPr>
              <a:pPr/>
              <a:t>2019/6/3</a:t>
            </a:fld>
            <a:endParaRPr lang="ja-JP" altLang="en-US">
              <a:solidFill>
                <a:prstClr val="black">
                  <a:tint val="75000"/>
                </a:prstClr>
              </a:solidFill>
            </a:endParaRPr>
          </a:p>
        </p:txBody>
      </p:sp>
      <p:sp>
        <p:nvSpPr>
          <p:cNvPr id="5" name="フッター プレースホルダー 4">
            <a:extLst>
              <a:ext uri="{FF2B5EF4-FFF2-40B4-BE49-F238E27FC236}">
                <a16:creationId xmlns:a16="http://schemas.microsoft.com/office/drawing/2014/main" id="{103146C4-C117-4EE1-B732-9CA4F4F77512}"/>
              </a:ext>
            </a:extLst>
          </p:cNvPr>
          <p:cNvSpPr>
            <a:spLocks noGrp="1"/>
          </p:cNvSpPr>
          <p:nvPr>
            <p:ph type="ftr" sz="quarter" idx="11"/>
          </p:nvPr>
        </p:nvSpPr>
        <p:spPr/>
        <p:txBody>
          <a:bodyPr/>
          <a:lstStyle/>
          <a:p>
            <a:r>
              <a:rPr lang="en-US" altLang="ja-JP" dirty="0">
                <a:solidFill>
                  <a:prstClr val="black">
                    <a:tint val="75000"/>
                  </a:prstClr>
                </a:solidFill>
              </a:rPr>
              <a:t>(</a:t>
            </a:r>
            <a:r>
              <a:rPr lang="ja-JP" altLang="en-US" dirty="0" err="1">
                <a:solidFill>
                  <a:prstClr val="black">
                    <a:tint val="75000"/>
                  </a:prstClr>
                </a:solidFill>
              </a:rPr>
              <a:t>ｃ</a:t>
            </a:r>
            <a:r>
              <a:rPr lang="en-US" altLang="ja-JP" dirty="0">
                <a:solidFill>
                  <a:prstClr val="black">
                    <a:tint val="75000"/>
                  </a:prstClr>
                </a:solidFill>
              </a:rPr>
              <a:t>)2018</a:t>
            </a:r>
            <a:r>
              <a:rPr lang="ja-JP" altLang="en-US" dirty="0">
                <a:solidFill>
                  <a:prstClr val="black">
                    <a:tint val="75000"/>
                  </a:prstClr>
                </a:solidFill>
              </a:rPr>
              <a:t>　一般社団法人日本おうちワーク協会</a:t>
            </a:r>
          </a:p>
        </p:txBody>
      </p:sp>
      <p:sp>
        <p:nvSpPr>
          <p:cNvPr id="6" name="スライド番号プレースホルダー 5">
            <a:extLst>
              <a:ext uri="{FF2B5EF4-FFF2-40B4-BE49-F238E27FC236}">
                <a16:creationId xmlns:a16="http://schemas.microsoft.com/office/drawing/2014/main" id="{E2584938-1885-4502-BD8C-118C342B8946}"/>
              </a:ext>
            </a:extLst>
          </p:cNvPr>
          <p:cNvSpPr>
            <a:spLocks noGrp="1"/>
          </p:cNvSpPr>
          <p:nvPr>
            <p:ph type="sldNum" sz="quarter" idx="12"/>
          </p:nvPr>
        </p:nvSpPr>
        <p:spPr/>
        <p:txBody>
          <a:bodyPr/>
          <a:lstStyle/>
          <a:p>
            <a:fld id="{1A8F692C-82D3-4CA8-A289-BA5B25CB68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919068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タイトル">
    <p:spTree>
      <p:nvGrpSpPr>
        <p:cNvPr id="1" name=""/>
        <p:cNvGrpSpPr/>
        <p:nvPr/>
      </p:nvGrpSpPr>
      <p:grpSpPr>
        <a:xfrm>
          <a:off x="0" y="0"/>
          <a:ext cx="0" cy="0"/>
          <a:chOff x="0" y="0"/>
          <a:chExt cx="0" cy="0"/>
        </a:xfrm>
      </p:grpSpPr>
      <p:pic>
        <p:nvPicPr>
          <p:cNvPr id="8" name="図 7" descr="スクリーンショット が含まれている画像&#10;&#10;高い精度で生成された説明">
            <a:extLst>
              <a:ext uri="{FF2B5EF4-FFF2-40B4-BE49-F238E27FC236}">
                <a16:creationId xmlns:a16="http://schemas.microsoft.com/office/drawing/2014/main" id="{174704A9-ADFA-45EB-9EC7-55A1AD11FF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タイトル 1">
            <a:extLst>
              <a:ext uri="{FF2B5EF4-FFF2-40B4-BE49-F238E27FC236}">
                <a16:creationId xmlns:a16="http://schemas.microsoft.com/office/drawing/2014/main" id="{2BDAB30F-F310-4234-B5DF-732873E7038F}"/>
              </a:ext>
            </a:extLst>
          </p:cNvPr>
          <p:cNvSpPr>
            <a:spLocks noGrp="1"/>
          </p:cNvSpPr>
          <p:nvPr>
            <p:ph type="title"/>
          </p:nvPr>
        </p:nvSpPr>
        <p:spPr>
          <a:xfrm>
            <a:off x="2389239" y="2707225"/>
            <a:ext cx="7403690" cy="1325563"/>
          </a:xfrm>
        </p:spPr>
        <p:txBody>
          <a:bodyPr/>
          <a:lstStyle>
            <a:lvl1pPr algn="ctr">
              <a:defRPr/>
            </a:lvl1pPr>
          </a:lstStyle>
          <a:p>
            <a:r>
              <a:rPr kumimoji="1" lang="ja-JP" altLang="en-US"/>
              <a:t>マスター タイトルの書式設定</a:t>
            </a:r>
            <a:endParaRPr kumimoji="1" lang="ja-JP" altLang="en-US" dirty="0"/>
          </a:p>
        </p:txBody>
      </p:sp>
      <p:sp>
        <p:nvSpPr>
          <p:cNvPr id="4" name="日付プレースホルダー 3">
            <a:extLst>
              <a:ext uri="{FF2B5EF4-FFF2-40B4-BE49-F238E27FC236}">
                <a16:creationId xmlns:a16="http://schemas.microsoft.com/office/drawing/2014/main" id="{33C53D1C-1D8F-4AE4-ACD1-08905D68781E}"/>
              </a:ext>
            </a:extLst>
          </p:cNvPr>
          <p:cNvSpPr>
            <a:spLocks noGrp="1"/>
          </p:cNvSpPr>
          <p:nvPr>
            <p:ph type="dt" sz="half" idx="10"/>
          </p:nvPr>
        </p:nvSpPr>
        <p:spPr/>
        <p:txBody>
          <a:bodyPr/>
          <a:lstStyle/>
          <a:p>
            <a:fld id="{A732E161-0A16-440B-9118-D15D0D6630A3}" type="datetimeFigureOut">
              <a:rPr lang="ja-JP" altLang="en-US" smtClean="0">
                <a:solidFill>
                  <a:prstClr val="black">
                    <a:tint val="75000"/>
                  </a:prstClr>
                </a:solidFill>
              </a:rPr>
              <a:pPr/>
              <a:t>2019/6/3</a:t>
            </a:fld>
            <a:endParaRPr lang="ja-JP" altLang="en-US">
              <a:solidFill>
                <a:prstClr val="black">
                  <a:tint val="75000"/>
                </a:prstClr>
              </a:solidFill>
            </a:endParaRPr>
          </a:p>
        </p:txBody>
      </p:sp>
      <p:sp>
        <p:nvSpPr>
          <p:cNvPr id="5" name="フッター プレースホルダー 4">
            <a:extLst>
              <a:ext uri="{FF2B5EF4-FFF2-40B4-BE49-F238E27FC236}">
                <a16:creationId xmlns:a16="http://schemas.microsoft.com/office/drawing/2014/main" id="{D20B4B03-FDD3-4871-ADC5-D6767869D614}"/>
              </a:ext>
            </a:extLst>
          </p:cNvPr>
          <p:cNvSpPr>
            <a:spLocks noGrp="1"/>
          </p:cNvSpPr>
          <p:nvPr>
            <p:ph type="ftr" sz="quarter" idx="11"/>
          </p:nvPr>
        </p:nvSpPr>
        <p:spPr/>
        <p:txBody>
          <a:bodyPr/>
          <a:lstStyle/>
          <a:p>
            <a:r>
              <a:rPr lang="en-US" altLang="ja-JP" dirty="0">
                <a:solidFill>
                  <a:prstClr val="black">
                    <a:tint val="75000"/>
                  </a:prstClr>
                </a:solidFill>
              </a:rPr>
              <a:t>(</a:t>
            </a:r>
            <a:r>
              <a:rPr lang="ja-JP" altLang="en-US" dirty="0" err="1">
                <a:solidFill>
                  <a:prstClr val="black">
                    <a:tint val="75000"/>
                  </a:prstClr>
                </a:solidFill>
              </a:rPr>
              <a:t>ｃ</a:t>
            </a:r>
            <a:r>
              <a:rPr lang="en-US" altLang="ja-JP" dirty="0">
                <a:solidFill>
                  <a:prstClr val="black">
                    <a:tint val="75000"/>
                  </a:prstClr>
                </a:solidFill>
              </a:rPr>
              <a:t>)2018</a:t>
            </a:r>
            <a:r>
              <a:rPr lang="ja-JP" altLang="en-US" dirty="0">
                <a:solidFill>
                  <a:prstClr val="black">
                    <a:tint val="75000"/>
                  </a:prstClr>
                </a:solidFill>
              </a:rPr>
              <a:t>　一般社団法人日本おうちワーク協会</a:t>
            </a:r>
          </a:p>
        </p:txBody>
      </p:sp>
      <p:sp>
        <p:nvSpPr>
          <p:cNvPr id="6" name="スライド番号プレースホルダー 5">
            <a:extLst>
              <a:ext uri="{FF2B5EF4-FFF2-40B4-BE49-F238E27FC236}">
                <a16:creationId xmlns:a16="http://schemas.microsoft.com/office/drawing/2014/main" id="{B39BAE20-13F2-4077-A52B-8D69FEA9DA18}"/>
              </a:ext>
            </a:extLst>
          </p:cNvPr>
          <p:cNvSpPr>
            <a:spLocks noGrp="1"/>
          </p:cNvSpPr>
          <p:nvPr>
            <p:ph type="sldNum" sz="quarter" idx="12"/>
          </p:nvPr>
        </p:nvSpPr>
        <p:spPr/>
        <p:txBody>
          <a:bodyPr/>
          <a:lstStyle/>
          <a:p>
            <a:fld id="{1A8F692C-82D3-4CA8-A289-BA5B25CB68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902638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見出し&amp;コンテンツ">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CAA9EB0A-CB38-4EF6-84D9-67AA929554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タイトル 1">
            <a:extLst>
              <a:ext uri="{FF2B5EF4-FFF2-40B4-BE49-F238E27FC236}">
                <a16:creationId xmlns:a16="http://schemas.microsoft.com/office/drawing/2014/main" id="{CFF3597D-88F4-4713-BBFA-8F769F3B80E2}"/>
              </a:ext>
            </a:extLst>
          </p:cNvPr>
          <p:cNvSpPr>
            <a:spLocks noGrp="1"/>
          </p:cNvSpPr>
          <p:nvPr>
            <p:ph type="title"/>
          </p:nvPr>
        </p:nvSpPr>
        <p:spPr/>
        <p:txBody>
          <a:body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C921A0DD-B4BA-4130-9E76-C289097F8800}"/>
              </a:ext>
            </a:extLst>
          </p:cNvPr>
          <p:cNvSpPr>
            <a:spLocks noGrp="1"/>
          </p:cNvSpPr>
          <p:nvPr>
            <p:ph sz="half" idx="1"/>
          </p:nvPr>
        </p:nvSpPr>
        <p:spPr>
          <a:xfrm>
            <a:off x="838200" y="1825625"/>
            <a:ext cx="10515600" cy="3955743"/>
          </a:xfrm>
        </p:spPr>
        <p:txBody>
          <a:body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D649F12-578D-4F68-B120-3ABBA2054393}"/>
              </a:ext>
            </a:extLst>
          </p:cNvPr>
          <p:cNvSpPr>
            <a:spLocks noGrp="1"/>
          </p:cNvSpPr>
          <p:nvPr>
            <p:ph type="dt" sz="half" idx="10"/>
          </p:nvPr>
        </p:nvSpPr>
        <p:spPr/>
        <p:txBody>
          <a:bodyPr/>
          <a:lstStyle/>
          <a:p>
            <a:fld id="{A732E161-0A16-440B-9118-D15D0D6630A3}" type="datetimeFigureOut">
              <a:rPr lang="ja-JP" altLang="en-US" smtClean="0">
                <a:solidFill>
                  <a:prstClr val="black">
                    <a:tint val="75000"/>
                  </a:prstClr>
                </a:solidFill>
              </a:rPr>
              <a:pPr/>
              <a:t>2019/6/3</a:t>
            </a:fld>
            <a:endParaRPr lang="ja-JP" altLang="en-US">
              <a:solidFill>
                <a:prstClr val="black">
                  <a:tint val="75000"/>
                </a:prstClr>
              </a:solidFill>
            </a:endParaRPr>
          </a:p>
        </p:txBody>
      </p:sp>
      <p:sp>
        <p:nvSpPr>
          <p:cNvPr id="6" name="フッター プレースホルダー 5">
            <a:extLst>
              <a:ext uri="{FF2B5EF4-FFF2-40B4-BE49-F238E27FC236}">
                <a16:creationId xmlns:a16="http://schemas.microsoft.com/office/drawing/2014/main" id="{82126721-A010-4D07-AFC9-B5DA61C12A66}"/>
              </a:ext>
            </a:extLst>
          </p:cNvPr>
          <p:cNvSpPr>
            <a:spLocks noGrp="1"/>
          </p:cNvSpPr>
          <p:nvPr>
            <p:ph type="ftr" sz="quarter" idx="11"/>
          </p:nvPr>
        </p:nvSpPr>
        <p:spPr/>
        <p:txBody>
          <a:bodyPr/>
          <a:lstStyle/>
          <a:p>
            <a:r>
              <a:rPr lang="en-US" altLang="ja-JP" dirty="0">
                <a:solidFill>
                  <a:prstClr val="black">
                    <a:tint val="75000"/>
                  </a:prstClr>
                </a:solidFill>
              </a:rPr>
              <a:t>(</a:t>
            </a:r>
            <a:r>
              <a:rPr lang="ja-JP" altLang="en-US" dirty="0" err="1">
                <a:solidFill>
                  <a:prstClr val="black">
                    <a:tint val="75000"/>
                  </a:prstClr>
                </a:solidFill>
              </a:rPr>
              <a:t>ｃ</a:t>
            </a:r>
            <a:r>
              <a:rPr lang="en-US" altLang="ja-JP" dirty="0">
                <a:solidFill>
                  <a:prstClr val="black">
                    <a:tint val="75000"/>
                  </a:prstClr>
                </a:solidFill>
              </a:rPr>
              <a:t>)2018</a:t>
            </a:r>
            <a:r>
              <a:rPr lang="ja-JP" altLang="en-US" dirty="0">
                <a:solidFill>
                  <a:prstClr val="black">
                    <a:tint val="75000"/>
                  </a:prstClr>
                </a:solidFill>
              </a:rPr>
              <a:t>　一般社団法人日本おうちワーク協会</a:t>
            </a:r>
          </a:p>
        </p:txBody>
      </p:sp>
      <p:sp>
        <p:nvSpPr>
          <p:cNvPr id="7" name="スライド番号プレースホルダー 6">
            <a:extLst>
              <a:ext uri="{FF2B5EF4-FFF2-40B4-BE49-F238E27FC236}">
                <a16:creationId xmlns:a16="http://schemas.microsoft.com/office/drawing/2014/main" id="{A42ADB87-0F46-4A92-8EE4-6FD4935B4414}"/>
              </a:ext>
            </a:extLst>
          </p:cNvPr>
          <p:cNvSpPr>
            <a:spLocks noGrp="1"/>
          </p:cNvSpPr>
          <p:nvPr>
            <p:ph type="sldNum" sz="quarter" idx="12"/>
          </p:nvPr>
        </p:nvSpPr>
        <p:spPr/>
        <p:txBody>
          <a:bodyPr/>
          <a:lstStyle/>
          <a:p>
            <a:fld id="{1A8F692C-82D3-4CA8-A289-BA5B25CB68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317304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小見出し&amp;コンテンツ">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86ABF6B5-BF8B-4DC0-B57F-1707540757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タイトル 1">
            <a:extLst>
              <a:ext uri="{FF2B5EF4-FFF2-40B4-BE49-F238E27FC236}">
                <a16:creationId xmlns:a16="http://schemas.microsoft.com/office/drawing/2014/main" id="{BA2BB801-B3F2-4B9B-851A-88CFE8F3ACF3}"/>
              </a:ext>
            </a:extLst>
          </p:cNvPr>
          <p:cNvSpPr>
            <a:spLocks noGrp="1"/>
          </p:cNvSpPr>
          <p:nvPr>
            <p:ph type="title"/>
          </p:nvPr>
        </p:nvSpPr>
        <p:spPr>
          <a:xfrm>
            <a:off x="839788" y="365125"/>
            <a:ext cx="10515600" cy="1065469"/>
          </a:xfrm>
        </p:spPr>
        <p:txBody>
          <a:bodyPr/>
          <a:lstStyle/>
          <a:p>
            <a:r>
              <a:rPr kumimoji="1" lang="ja-JP" altLang="en-US"/>
              <a:t>マスター タイトルの書式設定</a:t>
            </a:r>
            <a:endParaRPr kumimoji="1" lang="ja-JP" altLang="en-US" dirty="0"/>
          </a:p>
        </p:txBody>
      </p:sp>
      <p:sp>
        <p:nvSpPr>
          <p:cNvPr id="6" name="コンテンツ プレースホルダー 5">
            <a:extLst>
              <a:ext uri="{FF2B5EF4-FFF2-40B4-BE49-F238E27FC236}">
                <a16:creationId xmlns:a16="http://schemas.microsoft.com/office/drawing/2014/main" id="{6942A3F9-01D1-4A7C-974D-97EB686EDF33}"/>
              </a:ext>
            </a:extLst>
          </p:cNvPr>
          <p:cNvSpPr>
            <a:spLocks noGrp="1"/>
          </p:cNvSpPr>
          <p:nvPr>
            <p:ph sz="quarter" idx="4"/>
          </p:nvPr>
        </p:nvSpPr>
        <p:spPr>
          <a:xfrm>
            <a:off x="836612" y="1430594"/>
            <a:ext cx="10518776" cy="4306529"/>
          </a:xfrm>
        </p:spPr>
        <p:txBody>
          <a:bodyPr/>
          <a:lstStyle/>
          <a:p>
            <a:pPr lvl="0"/>
            <a:r>
              <a:rPr kumimoji="1" lang="ja-JP" altLang="en-US"/>
              <a:t>マスター テキストの書式設定</a:t>
            </a:r>
          </a:p>
        </p:txBody>
      </p:sp>
      <p:sp>
        <p:nvSpPr>
          <p:cNvPr id="7" name="日付プレースホルダー 6">
            <a:extLst>
              <a:ext uri="{FF2B5EF4-FFF2-40B4-BE49-F238E27FC236}">
                <a16:creationId xmlns:a16="http://schemas.microsoft.com/office/drawing/2014/main" id="{69800D9A-1E6B-4F78-86CA-C5C2E4313F87}"/>
              </a:ext>
            </a:extLst>
          </p:cNvPr>
          <p:cNvSpPr>
            <a:spLocks noGrp="1"/>
          </p:cNvSpPr>
          <p:nvPr>
            <p:ph type="dt" sz="half" idx="10"/>
          </p:nvPr>
        </p:nvSpPr>
        <p:spPr/>
        <p:txBody>
          <a:bodyPr/>
          <a:lstStyle/>
          <a:p>
            <a:fld id="{A732E161-0A16-440B-9118-D15D0D6630A3}" type="datetimeFigureOut">
              <a:rPr lang="ja-JP" altLang="en-US" smtClean="0">
                <a:solidFill>
                  <a:prstClr val="black">
                    <a:tint val="75000"/>
                  </a:prstClr>
                </a:solidFill>
              </a:rPr>
              <a:pPr/>
              <a:t>2019/6/3</a:t>
            </a:fld>
            <a:endParaRPr lang="ja-JP" altLang="en-US">
              <a:solidFill>
                <a:prstClr val="black">
                  <a:tint val="75000"/>
                </a:prstClr>
              </a:solidFill>
            </a:endParaRPr>
          </a:p>
        </p:txBody>
      </p:sp>
      <p:sp>
        <p:nvSpPr>
          <p:cNvPr id="8" name="フッター プレースホルダー 7">
            <a:extLst>
              <a:ext uri="{FF2B5EF4-FFF2-40B4-BE49-F238E27FC236}">
                <a16:creationId xmlns:a16="http://schemas.microsoft.com/office/drawing/2014/main" id="{602E9965-5ADF-4AF1-903B-C9BA9D7930CE}"/>
              </a:ext>
            </a:extLst>
          </p:cNvPr>
          <p:cNvSpPr>
            <a:spLocks noGrp="1"/>
          </p:cNvSpPr>
          <p:nvPr>
            <p:ph type="ftr" sz="quarter" idx="11"/>
          </p:nvPr>
        </p:nvSpPr>
        <p:spPr/>
        <p:txBody>
          <a:bodyPr/>
          <a:lstStyle/>
          <a:p>
            <a:r>
              <a:rPr lang="en-US" altLang="ja-JP" dirty="0">
                <a:solidFill>
                  <a:prstClr val="black">
                    <a:tint val="75000"/>
                  </a:prstClr>
                </a:solidFill>
              </a:rPr>
              <a:t>(</a:t>
            </a:r>
            <a:r>
              <a:rPr lang="ja-JP" altLang="en-US" dirty="0" err="1">
                <a:solidFill>
                  <a:prstClr val="black">
                    <a:tint val="75000"/>
                  </a:prstClr>
                </a:solidFill>
              </a:rPr>
              <a:t>ｃ</a:t>
            </a:r>
            <a:r>
              <a:rPr lang="en-US" altLang="ja-JP" dirty="0">
                <a:solidFill>
                  <a:prstClr val="black">
                    <a:tint val="75000"/>
                  </a:prstClr>
                </a:solidFill>
              </a:rPr>
              <a:t>)2018</a:t>
            </a:r>
            <a:r>
              <a:rPr lang="ja-JP" altLang="en-US" dirty="0">
                <a:solidFill>
                  <a:prstClr val="black">
                    <a:tint val="75000"/>
                  </a:prstClr>
                </a:solidFill>
              </a:rPr>
              <a:t>　一般社団法人日本おうちワーク協会</a:t>
            </a:r>
          </a:p>
        </p:txBody>
      </p:sp>
      <p:sp>
        <p:nvSpPr>
          <p:cNvPr id="9" name="スライド番号プレースホルダー 8">
            <a:extLst>
              <a:ext uri="{FF2B5EF4-FFF2-40B4-BE49-F238E27FC236}">
                <a16:creationId xmlns:a16="http://schemas.microsoft.com/office/drawing/2014/main" id="{CB228D3F-B178-4ED4-81D3-00576A5D7EB2}"/>
              </a:ext>
            </a:extLst>
          </p:cNvPr>
          <p:cNvSpPr>
            <a:spLocks noGrp="1"/>
          </p:cNvSpPr>
          <p:nvPr>
            <p:ph type="sldNum" sz="quarter" idx="12"/>
          </p:nvPr>
        </p:nvSpPr>
        <p:spPr/>
        <p:txBody>
          <a:bodyPr/>
          <a:lstStyle/>
          <a:p>
            <a:fld id="{1A8F692C-82D3-4CA8-A289-BA5B25CB68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30279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無地">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2674B985-EE13-4F4C-A615-E72A9964D3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日付プレースホルダー 2">
            <a:extLst>
              <a:ext uri="{FF2B5EF4-FFF2-40B4-BE49-F238E27FC236}">
                <a16:creationId xmlns:a16="http://schemas.microsoft.com/office/drawing/2014/main" id="{6FB45EEC-81C2-48B6-8CDA-5E51B924E950}"/>
              </a:ext>
            </a:extLst>
          </p:cNvPr>
          <p:cNvSpPr>
            <a:spLocks noGrp="1"/>
          </p:cNvSpPr>
          <p:nvPr>
            <p:ph type="dt" sz="half" idx="10"/>
          </p:nvPr>
        </p:nvSpPr>
        <p:spPr/>
        <p:txBody>
          <a:bodyPr/>
          <a:lstStyle/>
          <a:p>
            <a:fld id="{A732E161-0A16-440B-9118-D15D0D6630A3}" type="datetimeFigureOut">
              <a:rPr lang="ja-JP" altLang="en-US" smtClean="0">
                <a:solidFill>
                  <a:prstClr val="black">
                    <a:tint val="75000"/>
                  </a:prstClr>
                </a:solidFill>
              </a:rPr>
              <a:pPr/>
              <a:t>2019/6/3</a:t>
            </a:fld>
            <a:endParaRPr lang="ja-JP" altLang="en-US">
              <a:solidFill>
                <a:prstClr val="black">
                  <a:tint val="75000"/>
                </a:prstClr>
              </a:solidFill>
            </a:endParaRPr>
          </a:p>
        </p:txBody>
      </p:sp>
      <p:sp>
        <p:nvSpPr>
          <p:cNvPr id="4" name="フッター プレースホルダー 3">
            <a:extLst>
              <a:ext uri="{FF2B5EF4-FFF2-40B4-BE49-F238E27FC236}">
                <a16:creationId xmlns:a16="http://schemas.microsoft.com/office/drawing/2014/main" id="{AFD46B5C-7F12-40C5-9EAA-62AFA034DBEB}"/>
              </a:ext>
            </a:extLst>
          </p:cNvPr>
          <p:cNvSpPr>
            <a:spLocks noGrp="1"/>
          </p:cNvSpPr>
          <p:nvPr>
            <p:ph type="ftr" sz="quarter" idx="11"/>
          </p:nvPr>
        </p:nvSpPr>
        <p:spPr/>
        <p:txBody>
          <a:bodyPr/>
          <a:lstStyle/>
          <a:p>
            <a:r>
              <a:rPr lang="en-US" altLang="ja-JP" dirty="0">
                <a:solidFill>
                  <a:prstClr val="black">
                    <a:tint val="75000"/>
                  </a:prstClr>
                </a:solidFill>
              </a:rPr>
              <a:t>(</a:t>
            </a:r>
            <a:r>
              <a:rPr lang="ja-JP" altLang="en-US" dirty="0" err="1">
                <a:solidFill>
                  <a:prstClr val="black">
                    <a:tint val="75000"/>
                  </a:prstClr>
                </a:solidFill>
              </a:rPr>
              <a:t>ｃ</a:t>
            </a:r>
            <a:r>
              <a:rPr lang="en-US" altLang="ja-JP" dirty="0">
                <a:solidFill>
                  <a:prstClr val="black">
                    <a:tint val="75000"/>
                  </a:prstClr>
                </a:solidFill>
              </a:rPr>
              <a:t>)2018</a:t>
            </a:r>
            <a:r>
              <a:rPr lang="ja-JP" altLang="en-US" dirty="0">
                <a:solidFill>
                  <a:prstClr val="black">
                    <a:tint val="75000"/>
                  </a:prstClr>
                </a:solidFill>
              </a:rPr>
              <a:t>　一般社団法人日本おうちワーク協会</a:t>
            </a:r>
          </a:p>
        </p:txBody>
      </p:sp>
      <p:sp>
        <p:nvSpPr>
          <p:cNvPr id="5" name="スライド番号プレースホルダー 4">
            <a:extLst>
              <a:ext uri="{FF2B5EF4-FFF2-40B4-BE49-F238E27FC236}">
                <a16:creationId xmlns:a16="http://schemas.microsoft.com/office/drawing/2014/main" id="{99A23555-CD1F-4EA1-BA27-372A9079C5A6}"/>
              </a:ext>
            </a:extLst>
          </p:cNvPr>
          <p:cNvSpPr>
            <a:spLocks noGrp="1"/>
          </p:cNvSpPr>
          <p:nvPr>
            <p:ph type="sldNum" sz="quarter" idx="12"/>
          </p:nvPr>
        </p:nvSpPr>
        <p:spPr/>
        <p:txBody>
          <a:bodyPr/>
          <a:lstStyle/>
          <a:p>
            <a:fld id="{1A8F692C-82D3-4CA8-A289-BA5B25CB68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23811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小見出し&amp;コンテンツ">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86ABF6B5-BF8B-4DC0-B57F-1707540757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タイトル 1">
            <a:extLst>
              <a:ext uri="{FF2B5EF4-FFF2-40B4-BE49-F238E27FC236}">
                <a16:creationId xmlns:a16="http://schemas.microsoft.com/office/drawing/2014/main" id="{BA2BB801-B3F2-4B9B-851A-88CFE8F3ACF3}"/>
              </a:ext>
            </a:extLst>
          </p:cNvPr>
          <p:cNvSpPr>
            <a:spLocks noGrp="1"/>
          </p:cNvSpPr>
          <p:nvPr>
            <p:ph type="title"/>
          </p:nvPr>
        </p:nvSpPr>
        <p:spPr>
          <a:xfrm>
            <a:off x="839788" y="365125"/>
            <a:ext cx="10515600" cy="1065469"/>
          </a:xfrm>
        </p:spPr>
        <p:txBody>
          <a:bodyPr/>
          <a:lstStyle/>
          <a:p>
            <a:r>
              <a:rPr kumimoji="1" lang="ja-JP" altLang="en-US"/>
              <a:t>マスター タイトルの書式設定</a:t>
            </a:r>
            <a:endParaRPr kumimoji="1" lang="ja-JP" altLang="en-US" dirty="0"/>
          </a:p>
        </p:txBody>
      </p:sp>
      <p:sp>
        <p:nvSpPr>
          <p:cNvPr id="6" name="コンテンツ プレースホルダー 5">
            <a:extLst>
              <a:ext uri="{FF2B5EF4-FFF2-40B4-BE49-F238E27FC236}">
                <a16:creationId xmlns:a16="http://schemas.microsoft.com/office/drawing/2014/main" id="{6942A3F9-01D1-4A7C-974D-97EB686EDF33}"/>
              </a:ext>
            </a:extLst>
          </p:cNvPr>
          <p:cNvSpPr>
            <a:spLocks noGrp="1"/>
          </p:cNvSpPr>
          <p:nvPr>
            <p:ph sz="quarter" idx="4"/>
          </p:nvPr>
        </p:nvSpPr>
        <p:spPr>
          <a:xfrm>
            <a:off x="836612" y="1430594"/>
            <a:ext cx="10518776" cy="4306529"/>
          </a:xfrm>
        </p:spPr>
        <p:txBody>
          <a:bodyPr/>
          <a:lstStyle/>
          <a:p>
            <a:pPr lvl="0"/>
            <a:r>
              <a:rPr kumimoji="1" lang="ja-JP" altLang="en-US"/>
              <a:t>マスター テキストの書式設定</a:t>
            </a:r>
          </a:p>
        </p:txBody>
      </p:sp>
      <p:sp>
        <p:nvSpPr>
          <p:cNvPr id="7" name="日付プレースホルダー 6">
            <a:extLst>
              <a:ext uri="{FF2B5EF4-FFF2-40B4-BE49-F238E27FC236}">
                <a16:creationId xmlns:a16="http://schemas.microsoft.com/office/drawing/2014/main" id="{69800D9A-1E6B-4F78-86CA-C5C2E4313F87}"/>
              </a:ext>
            </a:extLst>
          </p:cNvPr>
          <p:cNvSpPr>
            <a:spLocks noGrp="1"/>
          </p:cNvSpPr>
          <p:nvPr>
            <p:ph type="dt" sz="half" idx="10"/>
          </p:nvPr>
        </p:nvSpPr>
        <p:spPr/>
        <p:txBody>
          <a:bodyPr/>
          <a:lstStyle/>
          <a:p>
            <a:pPr hangingPunct="1"/>
            <a:fld id="{A732E161-0A16-440B-9118-D15D0D6630A3}" type="datetimeFigureOut">
              <a:rPr kumimoji="1" lang="ja-JP" altLang="en-US" kern="1200" smtClean="0">
                <a:solidFill>
                  <a:prstClr val="black"/>
                </a:solidFill>
                <a:latin typeface="游ゴシック" panose="020F0502020204030204"/>
                <a:ea typeface="游ゴシック"/>
                <a:cs typeface="+mn-cs"/>
              </a:rPr>
              <a:pPr hangingPunct="1"/>
              <a:t>2019/6/3</a:t>
            </a:fld>
            <a:endParaRPr kumimoji="1" lang="ja-JP" altLang="en-US" kern="1200">
              <a:solidFill>
                <a:prstClr val="black"/>
              </a:solidFill>
              <a:latin typeface="游ゴシック" panose="020F0502020204030204"/>
              <a:ea typeface="游ゴシック"/>
              <a:cs typeface="+mn-cs"/>
            </a:endParaRPr>
          </a:p>
        </p:txBody>
      </p:sp>
      <p:sp>
        <p:nvSpPr>
          <p:cNvPr id="8" name="フッター プレースホルダー 7">
            <a:extLst>
              <a:ext uri="{FF2B5EF4-FFF2-40B4-BE49-F238E27FC236}">
                <a16:creationId xmlns:a16="http://schemas.microsoft.com/office/drawing/2014/main" id="{602E9965-5ADF-4AF1-903B-C9BA9D7930CE}"/>
              </a:ext>
            </a:extLst>
          </p:cNvPr>
          <p:cNvSpPr>
            <a:spLocks noGrp="1"/>
          </p:cNvSpPr>
          <p:nvPr>
            <p:ph type="ftr" sz="quarter" idx="11"/>
          </p:nvPr>
        </p:nvSpPr>
        <p:spPr/>
        <p:txBody>
          <a:bodyPr/>
          <a:lstStyle/>
          <a:p>
            <a:pPr hangingPunct="1"/>
            <a:r>
              <a:rPr kumimoji="1" lang="en-US" altLang="ja-JP" kern="1200" dirty="0">
                <a:solidFill>
                  <a:prstClr val="black"/>
                </a:solidFill>
                <a:latin typeface="游ゴシック" panose="020F0502020204030204"/>
                <a:ea typeface="游ゴシック"/>
                <a:cs typeface="+mn-cs"/>
              </a:rPr>
              <a:t>(</a:t>
            </a:r>
            <a:r>
              <a:rPr kumimoji="1" lang="ja-JP" altLang="en-US" kern="1200" dirty="0" err="1">
                <a:solidFill>
                  <a:prstClr val="black"/>
                </a:solidFill>
                <a:latin typeface="游ゴシック" panose="020F0502020204030204"/>
                <a:ea typeface="游ゴシック"/>
                <a:cs typeface="+mn-cs"/>
              </a:rPr>
              <a:t>ｃ</a:t>
            </a:r>
            <a:r>
              <a:rPr kumimoji="1" lang="en-US" altLang="ja-JP" kern="1200" dirty="0">
                <a:solidFill>
                  <a:prstClr val="black"/>
                </a:solidFill>
                <a:latin typeface="游ゴシック" panose="020F0502020204030204"/>
                <a:ea typeface="游ゴシック"/>
                <a:cs typeface="+mn-cs"/>
              </a:rPr>
              <a:t>)2018</a:t>
            </a:r>
            <a:r>
              <a:rPr kumimoji="1" lang="ja-JP" altLang="en-US" kern="1200" dirty="0">
                <a:solidFill>
                  <a:prstClr val="black"/>
                </a:solidFill>
                <a:latin typeface="游ゴシック" panose="020F0502020204030204"/>
                <a:ea typeface="游ゴシック"/>
                <a:cs typeface="+mn-cs"/>
              </a:rPr>
              <a:t>　一般社団法人日本おうちワーク協会</a:t>
            </a:r>
          </a:p>
        </p:txBody>
      </p:sp>
      <p:sp>
        <p:nvSpPr>
          <p:cNvPr id="9" name="スライド番号プレースホルダー 8">
            <a:extLst>
              <a:ext uri="{FF2B5EF4-FFF2-40B4-BE49-F238E27FC236}">
                <a16:creationId xmlns:a16="http://schemas.microsoft.com/office/drawing/2014/main" id="{CB228D3F-B178-4ED4-81D3-00576A5D7EB2}"/>
              </a:ext>
            </a:extLst>
          </p:cNvPr>
          <p:cNvSpPr>
            <a:spLocks noGrp="1"/>
          </p:cNvSpPr>
          <p:nvPr>
            <p:ph type="sldNum" sz="quarter" idx="12"/>
          </p:nvPr>
        </p:nvSpPr>
        <p:spPr/>
        <p:txBody>
          <a:bodyPr/>
          <a:lstStyle/>
          <a:p>
            <a:fld id="{1A8F692C-82D3-4CA8-A289-BA5B25CB68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79716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4BF374-94DC-45FF-9CE3-B19AD974555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A1F446C-BF6B-4E44-921A-4E5478E65117}"/>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2E99C09-9A97-4721-945F-B5F83FBB9DF1}"/>
              </a:ext>
            </a:extLst>
          </p:cNvPr>
          <p:cNvSpPr>
            <a:spLocks noGrp="1"/>
          </p:cNvSpPr>
          <p:nvPr>
            <p:ph type="dt" sz="half" idx="10"/>
          </p:nvPr>
        </p:nvSpPr>
        <p:spPr/>
        <p:txBody>
          <a:bodyPr/>
          <a:lstStyle/>
          <a:p>
            <a:fld id="{A20361B4-B0ED-4214-91DB-05CB433C8A44}" type="datetimeFigureOut">
              <a:rPr lang="ja-JP" altLang="en-US" smtClean="0">
                <a:solidFill>
                  <a:prstClr val="black">
                    <a:tint val="75000"/>
                  </a:prstClr>
                </a:solidFill>
              </a:rPr>
              <a:pPr/>
              <a:t>2019/6/3</a:t>
            </a:fld>
            <a:endParaRPr lang="ja-JP" altLang="en-US">
              <a:solidFill>
                <a:prstClr val="black">
                  <a:tint val="75000"/>
                </a:prstClr>
              </a:solidFill>
            </a:endParaRPr>
          </a:p>
        </p:txBody>
      </p:sp>
      <p:sp>
        <p:nvSpPr>
          <p:cNvPr id="5" name="フッター プレースホルダー 4">
            <a:extLst>
              <a:ext uri="{FF2B5EF4-FFF2-40B4-BE49-F238E27FC236}">
                <a16:creationId xmlns:a16="http://schemas.microsoft.com/office/drawing/2014/main" id="{75A32494-8A08-4113-B605-48874315C6F1}"/>
              </a:ext>
            </a:extLst>
          </p:cNvPr>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a:extLst>
              <a:ext uri="{FF2B5EF4-FFF2-40B4-BE49-F238E27FC236}">
                <a16:creationId xmlns:a16="http://schemas.microsoft.com/office/drawing/2014/main" id="{FCB264F0-DF54-4808-A9B3-65D9FDFE751D}"/>
              </a:ext>
            </a:extLst>
          </p:cNvPr>
          <p:cNvSpPr>
            <a:spLocks noGrp="1"/>
          </p:cNvSpPr>
          <p:nvPr>
            <p:ph type="sldNum" sz="quarter" idx="12"/>
          </p:nvPr>
        </p:nvSpPr>
        <p:spPr/>
        <p:txBody>
          <a:bodyPr/>
          <a:lstStyle/>
          <a:p>
            <a:fld id="{16A38942-D89D-4301-99B3-C445B16EE6F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063510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2 columns" userDrawn="1">
  <p:cSld name="Title + 2 columns">
    <p:spTree>
      <p:nvGrpSpPr>
        <p:cNvPr id="1" name="Shape 29"/>
        <p:cNvGrpSpPr/>
        <p:nvPr/>
      </p:nvGrpSpPr>
      <p:grpSpPr>
        <a:xfrm>
          <a:off x="0" y="0"/>
          <a:ext cx="0" cy="0"/>
          <a:chOff x="0" y="0"/>
          <a:chExt cx="0" cy="0"/>
        </a:xfrm>
      </p:grpSpPr>
      <p:pic>
        <p:nvPicPr>
          <p:cNvPr id="8" name="図 7">
            <a:extLst>
              <a:ext uri="{FF2B5EF4-FFF2-40B4-BE49-F238E27FC236}">
                <a16:creationId xmlns:a16="http://schemas.microsoft.com/office/drawing/2014/main" id="{80E0F771-2624-43C5-9534-5943D96969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タイトル 1">
            <a:extLst>
              <a:ext uri="{FF2B5EF4-FFF2-40B4-BE49-F238E27FC236}">
                <a16:creationId xmlns:a16="http://schemas.microsoft.com/office/drawing/2014/main" id="{B71C8FFA-F20F-4A18-B5C4-FC36A8E0BC05}"/>
              </a:ext>
            </a:extLst>
          </p:cNvPr>
          <p:cNvSpPr>
            <a:spLocks noGrp="1"/>
          </p:cNvSpPr>
          <p:nvPr>
            <p:ph type="title"/>
          </p:nvPr>
        </p:nvSpPr>
        <p:spPr>
          <a:xfrm>
            <a:off x="838200" y="365125"/>
            <a:ext cx="10515600" cy="1325563"/>
          </a:xfrm>
        </p:spPr>
        <p:txBody>
          <a:bodyPr/>
          <a:lstStyle/>
          <a:p>
            <a:r>
              <a:rPr kumimoji="1" lang="ja-JP" altLang="en-US" dirty="0"/>
              <a:t>マスター タイトルの書式設定</a:t>
            </a:r>
          </a:p>
        </p:txBody>
      </p:sp>
      <p:sp>
        <p:nvSpPr>
          <p:cNvPr id="11" name="コンテンツ プレースホルダー 2">
            <a:extLst>
              <a:ext uri="{FF2B5EF4-FFF2-40B4-BE49-F238E27FC236}">
                <a16:creationId xmlns:a16="http://schemas.microsoft.com/office/drawing/2014/main" id="{EADFC569-0419-4B1D-8A3E-4E14B8F36BF4}"/>
              </a:ext>
            </a:extLst>
          </p:cNvPr>
          <p:cNvSpPr>
            <a:spLocks noGrp="1"/>
          </p:cNvSpPr>
          <p:nvPr>
            <p:ph sz="half" idx="1"/>
          </p:nvPr>
        </p:nvSpPr>
        <p:spPr>
          <a:xfrm>
            <a:off x="838200" y="1825625"/>
            <a:ext cx="10515600" cy="3955743"/>
          </a:xfrm>
        </p:spPr>
        <p:txBody>
          <a:bodyPr/>
          <a:lstStyle/>
          <a:p>
            <a:pPr lvl="0"/>
            <a:r>
              <a:rPr kumimoji="1" lang="ja-JP" altLang="en-US"/>
              <a:t>マスター テキストの書式設定</a:t>
            </a:r>
          </a:p>
        </p:txBody>
      </p:sp>
    </p:spTree>
    <p:extLst>
      <p:ext uri="{BB962C8B-B14F-4D97-AF65-F5344CB8AC3E}">
        <p14:creationId xmlns:p14="http://schemas.microsoft.com/office/powerpoint/2010/main" val="1797242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CB6BB69-0DF9-408A-AEE7-F474BA3267F0}" type="datetimeFigureOut">
              <a:rPr lang="ja-JP" altLang="en-US" smtClean="0">
                <a:solidFill>
                  <a:prstClr val="black">
                    <a:tint val="75000"/>
                  </a:prstClr>
                </a:solidFill>
              </a:rPr>
              <a:pPr/>
              <a:t>2019/6/3</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DAAEB60-C13F-426B-919C-6F32A18448F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140514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91C8E8-C200-4FD9-85E5-F55F1A08385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FDC439D-C8E9-4AB1-9D1B-B598983F86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03FB314A-773A-42A8-B4F3-8238872CFEEE}"/>
              </a:ext>
            </a:extLst>
          </p:cNvPr>
          <p:cNvSpPr>
            <a:spLocks noGrp="1"/>
          </p:cNvSpPr>
          <p:nvPr>
            <p:ph type="dt" sz="half" idx="10"/>
          </p:nvPr>
        </p:nvSpPr>
        <p:spPr>
          <a:xfrm>
            <a:off x="838200" y="6356350"/>
            <a:ext cx="2743200" cy="365125"/>
          </a:xfrm>
          <a:prstGeom prst="rect">
            <a:avLst/>
          </a:prstGeom>
        </p:spPr>
        <p:txBody>
          <a:bodyPr/>
          <a:lstStyle/>
          <a:p>
            <a:pPr hangingPunct="1"/>
            <a:fld id="{C6C01911-BFCA-46CF-969D-36F51AC9CF0A}" type="datetime1">
              <a:rPr kumimoji="1" lang="ja-JP" altLang="en-US" kern="1200" smtClean="0">
                <a:solidFill>
                  <a:prstClr val="black"/>
                </a:solidFill>
                <a:latin typeface="游ゴシック" panose="020F0502020204030204"/>
                <a:ea typeface="游ゴシック"/>
              </a:rPr>
              <a:pPr hangingPunct="1"/>
              <a:t>2019/6/3</a:t>
            </a:fld>
            <a:endParaRPr kumimoji="1" lang="ja-JP" altLang="en-US" kern="1200">
              <a:solidFill>
                <a:prstClr val="black"/>
              </a:solidFill>
              <a:latin typeface="游ゴシック" panose="020F0502020204030204"/>
              <a:ea typeface="游ゴシック"/>
            </a:endParaRPr>
          </a:p>
        </p:txBody>
      </p:sp>
      <p:sp>
        <p:nvSpPr>
          <p:cNvPr id="5" name="フッター プレースホルダー 4">
            <a:extLst>
              <a:ext uri="{FF2B5EF4-FFF2-40B4-BE49-F238E27FC236}">
                <a16:creationId xmlns:a16="http://schemas.microsoft.com/office/drawing/2014/main" id="{C68B2300-0C2C-463C-BEDC-3B1EED4FFD30}"/>
              </a:ext>
            </a:extLst>
          </p:cNvPr>
          <p:cNvSpPr>
            <a:spLocks noGrp="1"/>
          </p:cNvSpPr>
          <p:nvPr>
            <p:ph type="ftr" sz="quarter" idx="11"/>
          </p:nvPr>
        </p:nvSpPr>
        <p:spPr>
          <a:xfrm>
            <a:off x="4038600" y="6356350"/>
            <a:ext cx="4114800" cy="365125"/>
          </a:xfrm>
          <a:prstGeom prst="rect">
            <a:avLst/>
          </a:prstGeom>
        </p:spPr>
        <p:txBody>
          <a:bodyPr/>
          <a:lstStyle/>
          <a:p>
            <a:pPr hangingPunct="1"/>
            <a:r>
              <a:rPr kumimoji="1" lang="ja-JP" altLang="en-US" kern="1200">
                <a:solidFill>
                  <a:prstClr val="black"/>
                </a:solidFill>
                <a:latin typeface="游ゴシック" panose="020F0502020204030204"/>
                <a:ea typeface="游ゴシック"/>
              </a:rPr>
              <a:t>（ｃ）</a:t>
            </a:r>
            <a:r>
              <a:rPr kumimoji="1" lang="en-US" altLang="ja-JP" kern="1200">
                <a:solidFill>
                  <a:prstClr val="black"/>
                </a:solidFill>
                <a:latin typeface="游ゴシック" panose="020F0502020204030204"/>
                <a:ea typeface="游ゴシック"/>
              </a:rPr>
              <a:t>2019 </a:t>
            </a:r>
            <a:r>
              <a:rPr kumimoji="1" lang="ja-JP" altLang="en-US" kern="1200">
                <a:solidFill>
                  <a:prstClr val="black"/>
                </a:solidFill>
                <a:latin typeface="游ゴシック" panose="020F0502020204030204"/>
                <a:ea typeface="游ゴシック"/>
              </a:rPr>
              <a:t>非営利型一般社団法人日本おうちワーク協会</a:t>
            </a:r>
          </a:p>
        </p:txBody>
      </p:sp>
      <p:sp>
        <p:nvSpPr>
          <p:cNvPr id="6" name="スライド番号プレースホルダー 5">
            <a:extLst>
              <a:ext uri="{FF2B5EF4-FFF2-40B4-BE49-F238E27FC236}">
                <a16:creationId xmlns:a16="http://schemas.microsoft.com/office/drawing/2014/main" id="{390F52A4-DDB7-4490-B490-14099CCAB661}"/>
              </a:ext>
            </a:extLst>
          </p:cNvPr>
          <p:cNvSpPr>
            <a:spLocks noGrp="1"/>
          </p:cNvSpPr>
          <p:nvPr>
            <p:ph type="sldNum" sz="quarter" idx="12"/>
          </p:nvPr>
        </p:nvSpPr>
        <p:spPr/>
        <p:txBody>
          <a:bodyPr/>
          <a:lstStyle/>
          <a:p>
            <a:fld id="{26D78D48-0C88-43B9-AF66-60F768976C1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638240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73A71F-730A-41C0-AB89-CD47CF04B6C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D9E3B76-FC80-4E1F-83DF-6CC89DF36CAA}"/>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a:extLst>
              <a:ext uri="{FF2B5EF4-FFF2-40B4-BE49-F238E27FC236}">
                <a16:creationId xmlns:a16="http://schemas.microsoft.com/office/drawing/2014/main" id="{7F0D1910-D60D-4CD0-BD74-C7ACB420FA66}"/>
              </a:ext>
            </a:extLst>
          </p:cNvPr>
          <p:cNvSpPr>
            <a:spLocks noGrp="1"/>
          </p:cNvSpPr>
          <p:nvPr>
            <p:ph type="sldNum" sz="quarter" idx="12"/>
          </p:nvPr>
        </p:nvSpPr>
        <p:spPr/>
        <p:txBody>
          <a:bodyPr/>
          <a:lstStyle/>
          <a:p>
            <a:fld id="{26D78D48-0C88-43B9-AF66-60F768976C1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528081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1C8258-D37A-4B9E-BCFE-3A08C471ADE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5A15491-4DC2-4625-B6B1-689230FF2A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3707618E-C953-480C-BC7E-68D2855DB2CA}"/>
              </a:ext>
            </a:extLst>
          </p:cNvPr>
          <p:cNvSpPr>
            <a:spLocks noGrp="1"/>
          </p:cNvSpPr>
          <p:nvPr>
            <p:ph type="dt" sz="half" idx="10"/>
          </p:nvPr>
        </p:nvSpPr>
        <p:spPr>
          <a:xfrm>
            <a:off x="838200" y="6356350"/>
            <a:ext cx="2743200" cy="365125"/>
          </a:xfrm>
          <a:prstGeom prst="rect">
            <a:avLst/>
          </a:prstGeom>
        </p:spPr>
        <p:txBody>
          <a:bodyPr/>
          <a:lstStyle/>
          <a:p>
            <a:pPr hangingPunct="1"/>
            <a:fld id="{7CCBF95C-72E2-4D8E-B6C7-7BE64F0BA1D7}" type="datetime1">
              <a:rPr kumimoji="1" lang="ja-JP" altLang="en-US" kern="1200" smtClean="0">
                <a:solidFill>
                  <a:prstClr val="black"/>
                </a:solidFill>
                <a:latin typeface="游ゴシック" panose="020F0502020204030204"/>
                <a:ea typeface="游ゴシック"/>
              </a:rPr>
              <a:pPr hangingPunct="1"/>
              <a:t>2019/6/3</a:t>
            </a:fld>
            <a:endParaRPr kumimoji="1" lang="ja-JP" altLang="en-US" kern="1200">
              <a:solidFill>
                <a:prstClr val="black"/>
              </a:solidFill>
              <a:latin typeface="游ゴシック" panose="020F0502020204030204"/>
              <a:ea typeface="游ゴシック"/>
            </a:endParaRPr>
          </a:p>
        </p:txBody>
      </p:sp>
      <p:sp>
        <p:nvSpPr>
          <p:cNvPr id="5" name="フッター プレースホルダー 4">
            <a:extLst>
              <a:ext uri="{FF2B5EF4-FFF2-40B4-BE49-F238E27FC236}">
                <a16:creationId xmlns:a16="http://schemas.microsoft.com/office/drawing/2014/main" id="{D82451D9-F304-4C4F-8D5C-F68876C1FFA9}"/>
              </a:ext>
            </a:extLst>
          </p:cNvPr>
          <p:cNvSpPr>
            <a:spLocks noGrp="1"/>
          </p:cNvSpPr>
          <p:nvPr>
            <p:ph type="ftr" sz="quarter" idx="11"/>
          </p:nvPr>
        </p:nvSpPr>
        <p:spPr>
          <a:xfrm>
            <a:off x="4038600" y="6356350"/>
            <a:ext cx="4114800" cy="365125"/>
          </a:xfrm>
          <a:prstGeom prst="rect">
            <a:avLst/>
          </a:prstGeom>
        </p:spPr>
        <p:txBody>
          <a:bodyPr/>
          <a:lstStyle/>
          <a:p>
            <a:pPr hangingPunct="1"/>
            <a:r>
              <a:rPr kumimoji="1" lang="ja-JP" altLang="en-US" kern="1200">
                <a:solidFill>
                  <a:prstClr val="black"/>
                </a:solidFill>
                <a:latin typeface="游ゴシック" panose="020F0502020204030204"/>
                <a:ea typeface="游ゴシック"/>
              </a:rPr>
              <a:t>（ｃ）</a:t>
            </a:r>
            <a:r>
              <a:rPr kumimoji="1" lang="en-US" altLang="ja-JP" kern="1200">
                <a:solidFill>
                  <a:prstClr val="black"/>
                </a:solidFill>
                <a:latin typeface="游ゴシック" panose="020F0502020204030204"/>
                <a:ea typeface="游ゴシック"/>
              </a:rPr>
              <a:t>2019 </a:t>
            </a:r>
            <a:r>
              <a:rPr kumimoji="1" lang="ja-JP" altLang="en-US" kern="1200">
                <a:solidFill>
                  <a:prstClr val="black"/>
                </a:solidFill>
                <a:latin typeface="游ゴシック" panose="020F0502020204030204"/>
                <a:ea typeface="游ゴシック"/>
              </a:rPr>
              <a:t>非営利型一般社団法人日本おうちワーク協会</a:t>
            </a:r>
          </a:p>
        </p:txBody>
      </p:sp>
      <p:sp>
        <p:nvSpPr>
          <p:cNvPr id="6" name="スライド番号プレースホルダー 5">
            <a:extLst>
              <a:ext uri="{FF2B5EF4-FFF2-40B4-BE49-F238E27FC236}">
                <a16:creationId xmlns:a16="http://schemas.microsoft.com/office/drawing/2014/main" id="{F8299A2B-8029-43E2-A22A-4277C5D0FBCF}"/>
              </a:ext>
            </a:extLst>
          </p:cNvPr>
          <p:cNvSpPr>
            <a:spLocks noGrp="1"/>
          </p:cNvSpPr>
          <p:nvPr>
            <p:ph type="sldNum" sz="quarter" idx="12"/>
          </p:nvPr>
        </p:nvSpPr>
        <p:spPr/>
        <p:txBody>
          <a:bodyPr/>
          <a:lstStyle/>
          <a:p>
            <a:fld id="{26D78D48-0C88-43B9-AF66-60F768976C1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740011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EAE16C-02A5-4489-B845-D76712F2803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D17F2A1-D0CD-4892-809F-7039E75D6329}"/>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016C872-29F8-43D6-B86A-9F372691328A}"/>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42EBE55-351F-4BA2-BE53-154C734ACD2F}"/>
              </a:ext>
            </a:extLst>
          </p:cNvPr>
          <p:cNvSpPr>
            <a:spLocks noGrp="1"/>
          </p:cNvSpPr>
          <p:nvPr>
            <p:ph type="dt" sz="half" idx="10"/>
          </p:nvPr>
        </p:nvSpPr>
        <p:spPr>
          <a:xfrm>
            <a:off x="838200" y="6356350"/>
            <a:ext cx="2743200" cy="365125"/>
          </a:xfrm>
          <a:prstGeom prst="rect">
            <a:avLst/>
          </a:prstGeom>
        </p:spPr>
        <p:txBody>
          <a:bodyPr/>
          <a:lstStyle/>
          <a:p>
            <a:pPr hangingPunct="1"/>
            <a:fld id="{FDB4F60F-743F-46A9-BCE7-4377A459F748}" type="datetime1">
              <a:rPr kumimoji="1" lang="ja-JP" altLang="en-US" kern="1200" smtClean="0">
                <a:solidFill>
                  <a:prstClr val="black"/>
                </a:solidFill>
                <a:latin typeface="游ゴシック" panose="020F0502020204030204"/>
                <a:ea typeface="游ゴシック"/>
              </a:rPr>
              <a:pPr hangingPunct="1"/>
              <a:t>2019/6/3</a:t>
            </a:fld>
            <a:endParaRPr kumimoji="1" lang="ja-JP" altLang="en-US" kern="1200">
              <a:solidFill>
                <a:prstClr val="black"/>
              </a:solidFill>
              <a:latin typeface="游ゴシック" panose="020F0502020204030204"/>
              <a:ea typeface="游ゴシック"/>
            </a:endParaRPr>
          </a:p>
        </p:txBody>
      </p:sp>
      <p:sp>
        <p:nvSpPr>
          <p:cNvPr id="6" name="フッター プレースホルダー 5">
            <a:extLst>
              <a:ext uri="{FF2B5EF4-FFF2-40B4-BE49-F238E27FC236}">
                <a16:creationId xmlns:a16="http://schemas.microsoft.com/office/drawing/2014/main" id="{A61EA274-6F16-41D7-967F-F101B896BA89}"/>
              </a:ext>
            </a:extLst>
          </p:cNvPr>
          <p:cNvSpPr>
            <a:spLocks noGrp="1"/>
          </p:cNvSpPr>
          <p:nvPr>
            <p:ph type="ftr" sz="quarter" idx="11"/>
          </p:nvPr>
        </p:nvSpPr>
        <p:spPr>
          <a:xfrm>
            <a:off x="4038600" y="6356350"/>
            <a:ext cx="4114800" cy="365125"/>
          </a:xfrm>
          <a:prstGeom prst="rect">
            <a:avLst/>
          </a:prstGeom>
        </p:spPr>
        <p:txBody>
          <a:bodyPr/>
          <a:lstStyle/>
          <a:p>
            <a:pPr hangingPunct="1"/>
            <a:r>
              <a:rPr kumimoji="1" lang="ja-JP" altLang="en-US" kern="1200">
                <a:solidFill>
                  <a:prstClr val="black"/>
                </a:solidFill>
                <a:latin typeface="游ゴシック" panose="020F0502020204030204"/>
                <a:ea typeface="游ゴシック"/>
              </a:rPr>
              <a:t>（ｃ）</a:t>
            </a:r>
            <a:r>
              <a:rPr kumimoji="1" lang="en-US" altLang="ja-JP" kern="1200">
                <a:solidFill>
                  <a:prstClr val="black"/>
                </a:solidFill>
                <a:latin typeface="游ゴシック" panose="020F0502020204030204"/>
                <a:ea typeface="游ゴシック"/>
              </a:rPr>
              <a:t>2019 </a:t>
            </a:r>
            <a:r>
              <a:rPr kumimoji="1" lang="ja-JP" altLang="en-US" kern="1200">
                <a:solidFill>
                  <a:prstClr val="black"/>
                </a:solidFill>
                <a:latin typeface="游ゴシック" panose="020F0502020204030204"/>
                <a:ea typeface="游ゴシック"/>
              </a:rPr>
              <a:t>非営利型一般社団法人日本おうちワーク協会</a:t>
            </a:r>
          </a:p>
        </p:txBody>
      </p:sp>
      <p:sp>
        <p:nvSpPr>
          <p:cNvPr id="7" name="スライド番号プレースホルダー 6">
            <a:extLst>
              <a:ext uri="{FF2B5EF4-FFF2-40B4-BE49-F238E27FC236}">
                <a16:creationId xmlns:a16="http://schemas.microsoft.com/office/drawing/2014/main" id="{EE3366CB-8781-4CE8-B46C-CC20D9C4B00E}"/>
              </a:ext>
            </a:extLst>
          </p:cNvPr>
          <p:cNvSpPr>
            <a:spLocks noGrp="1"/>
          </p:cNvSpPr>
          <p:nvPr>
            <p:ph type="sldNum" sz="quarter" idx="12"/>
          </p:nvPr>
        </p:nvSpPr>
        <p:spPr/>
        <p:txBody>
          <a:bodyPr/>
          <a:lstStyle/>
          <a:p>
            <a:fld id="{26D78D48-0C88-43B9-AF66-60F768976C1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081752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3C76FB-70E3-42D9-A36C-0F5689D5A3BC}"/>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4AA6DC1-2455-4E67-8CFE-A978C37128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18CE8BB-612A-4218-83B4-69002B43A32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78DAD28-1B81-46D0-A3CA-7943BEDD2D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BEE870D-F452-4A5D-8154-DEBEBF824757}"/>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75F2BECE-B571-4549-878F-F5AF344CDD53}"/>
              </a:ext>
            </a:extLst>
          </p:cNvPr>
          <p:cNvSpPr>
            <a:spLocks noGrp="1"/>
          </p:cNvSpPr>
          <p:nvPr>
            <p:ph type="dt" sz="half" idx="10"/>
          </p:nvPr>
        </p:nvSpPr>
        <p:spPr>
          <a:xfrm>
            <a:off x="838200" y="6356350"/>
            <a:ext cx="2743200" cy="365125"/>
          </a:xfrm>
          <a:prstGeom prst="rect">
            <a:avLst/>
          </a:prstGeom>
        </p:spPr>
        <p:txBody>
          <a:bodyPr/>
          <a:lstStyle/>
          <a:p>
            <a:pPr hangingPunct="1"/>
            <a:fld id="{C65AFF38-82A7-4529-AA13-8B38A5F18D05}" type="datetime1">
              <a:rPr kumimoji="1" lang="ja-JP" altLang="en-US" kern="1200" smtClean="0">
                <a:solidFill>
                  <a:prstClr val="black"/>
                </a:solidFill>
                <a:latin typeface="游ゴシック" panose="020F0502020204030204"/>
                <a:ea typeface="游ゴシック"/>
              </a:rPr>
              <a:pPr hangingPunct="1"/>
              <a:t>2019/6/3</a:t>
            </a:fld>
            <a:endParaRPr kumimoji="1" lang="ja-JP" altLang="en-US" kern="1200">
              <a:solidFill>
                <a:prstClr val="black"/>
              </a:solidFill>
              <a:latin typeface="游ゴシック" panose="020F0502020204030204"/>
              <a:ea typeface="游ゴシック"/>
            </a:endParaRPr>
          </a:p>
        </p:txBody>
      </p:sp>
      <p:sp>
        <p:nvSpPr>
          <p:cNvPr id="8" name="フッター プレースホルダー 7">
            <a:extLst>
              <a:ext uri="{FF2B5EF4-FFF2-40B4-BE49-F238E27FC236}">
                <a16:creationId xmlns:a16="http://schemas.microsoft.com/office/drawing/2014/main" id="{0729B960-37C3-41AB-A0BE-03AE81378988}"/>
              </a:ext>
            </a:extLst>
          </p:cNvPr>
          <p:cNvSpPr>
            <a:spLocks noGrp="1"/>
          </p:cNvSpPr>
          <p:nvPr>
            <p:ph type="ftr" sz="quarter" idx="11"/>
          </p:nvPr>
        </p:nvSpPr>
        <p:spPr>
          <a:xfrm>
            <a:off x="4038600" y="6356350"/>
            <a:ext cx="4114800" cy="365125"/>
          </a:xfrm>
          <a:prstGeom prst="rect">
            <a:avLst/>
          </a:prstGeom>
        </p:spPr>
        <p:txBody>
          <a:bodyPr/>
          <a:lstStyle/>
          <a:p>
            <a:pPr hangingPunct="1"/>
            <a:r>
              <a:rPr kumimoji="1" lang="ja-JP" altLang="en-US" kern="1200">
                <a:solidFill>
                  <a:prstClr val="black"/>
                </a:solidFill>
                <a:latin typeface="游ゴシック" panose="020F0502020204030204"/>
                <a:ea typeface="游ゴシック"/>
              </a:rPr>
              <a:t>（ｃ）</a:t>
            </a:r>
            <a:r>
              <a:rPr kumimoji="1" lang="en-US" altLang="ja-JP" kern="1200">
                <a:solidFill>
                  <a:prstClr val="black"/>
                </a:solidFill>
                <a:latin typeface="游ゴシック" panose="020F0502020204030204"/>
                <a:ea typeface="游ゴシック"/>
              </a:rPr>
              <a:t>2019 </a:t>
            </a:r>
            <a:r>
              <a:rPr kumimoji="1" lang="ja-JP" altLang="en-US" kern="1200">
                <a:solidFill>
                  <a:prstClr val="black"/>
                </a:solidFill>
                <a:latin typeface="游ゴシック" panose="020F0502020204030204"/>
                <a:ea typeface="游ゴシック"/>
              </a:rPr>
              <a:t>非営利型一般社団法人日本おうちワーク協会</a:t>
            </a:r>
          </a:p>
        </p:txBody>
      </p:sp>
      <p:sp>
        <p:nvSpPr>
          <p:cNvPr id="9" name="スライド番号プレースホルダー 8">
            <a:extLst>
              <a:ext uri="{FF2B5EF4-FFF2-40B4-BE49-F238E27FC236}">
                <a16:creationId xmlns:a16="http://schemas.microsoft.com/office/drawing/2014/main" id="{18716373-57D4-41F4-98AC-0BCE0E4CFBAD}"/>
              </a:ext>
            </a:extLst>
          </p:cNvPr>
          <p:cNvSpPr>
            <a:spLocks noGrp="1"/>
          </p:cNvSpPr>
          <p:nvPr>
            <p:ph type="sldNum" sz="quarter" idx="12"/>
          </p:nvPr>
        </p:nvSpPr>
        <p:spPr/>
        <p:txBody>
          <a:bodyPr/>
          <a:lstStyle/>
          <a:p>
            <a:fld id="{26D78D48-0C88-43B9-AF66-60F768976C1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447297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EE2A5E-2410-439E-83AB-E0355F96ED6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4AA25DD-E973-4AC8-992D-4D2349983249}"/>
              </a:ext>
            </a:extLst>
          </p:cNvPr>
          <p:cNvSpPr>
            <a:spLocks noGrp="1"/>
          </p:cNvSpPr>
          <p:nvPr>
            <p:ph type="dt" sz="half" idx="10"/>
          </p:nvPr>
        </p:nvSpPr>
        <p:spPr>
          <a:xfrm>
            <a:off x="838200" y="6356350"/>
            <a:ext cx="2743200" cy="365125"/>
          </a:xfrm>
          <a:prstGeom prst="rect">
            <a:avLst/>
          </a:prstGeom>
        </p:spPr>
        <p:txBody>
          <a:bodyPr/>
          <a:lstStyle/>
          <a:p>
            <a:pPr hangingPunct="1"/>
            <a:fld id="{223E75FB-C898-4CD1-99DC-FE36739CCFDC}" type="datetime1">
              <a:rPr kumimoji="1" lang="ja-JP" altLang="en-US" kern="1200" smtClean="0">
                <a:solidFill>
                  <a:prstClr val="black"/>
                </a:solidFill>
                <a:latin typeface="游ゴシック" panose="020F0502020204030204"/>
                <a:ea typeface="游ゴシック"/>
              </a:rPr>
              <a:pPr hangingPunct="1"/>
              <a:t>2019/6/3</a:t>
            </a:fld>
            <a:endParaRPr kumimoji="1" lang="ja-JP" altLang="en-US" kern="1200">
              <a:solidFill>
                <a:prstClr val="black"/>
              </a:solidFill>
              <a:latin typeface="游ゴシック" panose="020F0502020204030204"/>
              <a:ea typeface="游ゴシック"/>
            </a:endParaRPr>
          </a:p>
        </p:txBody>
      </p:sp>
      <p:sp>
        <p:nvSpPr>
          <p:cNvPr id="4" name="フッター プレースホルダー 3">
            <a:extLst>
              <a:ext uri="{FF2B5EF4-FFF2-40B4-BE49-F238E27FC236}">
                <a16:creationId xmlns:a16="http://schemas.microsoft.com/office/drawing/2014/main" id="{955E9C6A-AEDF-42B1-9B7C-01BA16AB6D0B}"/>
              </a:ext>
            </a:extLst>
          </p:cNvPr>
          <p:cNvSpPr>
            <a:spLocks noGrp="1"/>
          </p:cNvSpPr>
          <p:nvPr>
            <p:ph type="ftr" sz="quarter" idx="11"/>
          </p:nvPr>
        </p:nvSpPr>
        <p:spPr>
          <a:xfrm>
            <a:off x="4038600" y="6356350"/>
            <a:ext cx="4114800" cy="365125"/>
          </a:xfrm>
          <a:prstGeom prst="rect">
            <a:avLst/>
          </a:prstGeom>
        </p:spPr>
        <p:txBody>
          <a:bodyPr/>
          <a:lstStyle/>
          <a:p>
            <a:pPr hangingPunct="1"/>
            <a:r>
              <a:rPr kumimoji="1" lang="ja-JP" altLang="en-US" kern="1200">
                <a:solidFill>
                  <a:prstClr val="black"/>
                </a:solidFill>
                <a:latin typeface="游ゴシック" panose="020F0502020204030204"/>
                <a:ea typeface="游ゴシック"/>
              </a:rPr>
              <a:t>（ｃ）</a:t>
            </a:r>
            <a:r>
              <a:rPr kumimoji="1" lang="en-US" altLang="ja-JP" kern="1200">
                <a:solidFill>
                  <a:prstClr val="black"/>
                </a:solidFill>
                <a:latin typeface="游ゴシック" panose="020F0502020204030204"/>
                <a:ea typeface="游ゴシック"/>
              </a:rPr>
              <a:t>2019 </a:t>
            </a:r>
            <a:r>
              <a:rPr kumimoji="1" lang="ja-JP" altLang="en-US" kern="1200">
                <a:solidFill>
                  <a:prstClr val="black"/>
                </a:solidFill>
                <a:latin typeface="游ゴシック" panose="020F0502020204030204"/>
                <a:ea typeface="游ゴシック"/>
              </a:rPr>
              <a:t>非営利型一般社団法人日本おうちワーク協会</a:t>
            </a:r>
          </a:p>
        </p:txBody>
      </p:sp>
      <p:sp>
        <p:nvSpPr>
          <p:cNvPr id="5" name="スライド番号プレースホルダー 4">
            <a:extLst>
              <a:ext uri="{FF2B5EF4-FFF2-40B4-BE49-F238E27FC236}">
                <a16:creationId xmlns:a16="http://schemas.microsoft.com/office/drawing/2014/main" id="{7A701349-9039-4224-8D40-3BE3A80F2A6C}"/>
              </a:ext>
            </a:extLst>
          </p:cNvPr>
          <p:cNvSpPr>
            <a:spLocks noGrp="1"/>
          </p:cNvSpPr>
          <p:nvPr>
            <p:ph type="sldNum" sz="quarter" idx="12"/>
          </p:nvPr>
        </p:nvSpPr>
        <p:spPr/>
        <p:txBody>
          <a:bodyPr/>
          <a:lstStyle/>
          <a:p>
            <a:fld id="{26D78D48-0C88-43B9-AF66-60F768976C14}" type="slidenum">
              <a:rPr lang="ja-JP" altLang="en-US" smtClean="0">
                <a:solidFill>
                  <a:prstClr val="black">
                    <a:tint val="75000"/>
                  </a:prstClr>
                </a:solidFill>
              </a:rPr>
              <a:pPr/>
              <a:t>‹#›</a:t>
            </a:fld>
            <a:endParaRPr lang="ja-JP" altLang="en-US">
              <a:solidFill>
                <a:prstClr val="black">
                  <a:tint val="75000"/>
                </a:prstClr>
              </a:solidFill>
            </a:endParaRPr>
          </a:p>
        </p:txBody>
      </p:sp>
      <p:pic>
        <p:nvPicPr>
          <p:cNvPr id="6" name="図 5" descr="スクリーンショット が含まれている画像&#10;&#10;自動的に生成された説明">
            <a:extLst>
              <a:ext uri="{FF2B5EF4-FFF2-40B4-BE49-F238E27FC236}">
                <a16:creationId xmlns:a16="http://schemas.microsoft.com/office/drawing/2014/main" id="{20DC761E-5CEC-4E35-8DAF-BA602D728B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855510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BD38B4D-0EF9-4A20-9952-0F852109AD24}"/>
              </a:ext>
            </a:extLst>
          </p:cNvPr>
          <p:cNvSpPr>
            <a:spLocks noGrp="1"/>
          </p:cNvSpPr>
          <p:nvPr>
            <p:ph type="dt" sz="half" idx="10"/>
          </p:nvPr>
        </p:nvSpPr>
        <p:spPr>
          <a:xfrm>
            <a:off x="838200" y="6356350"/>
            <a:ext cx="2743200" cy="365125"/>
          </a:xfrm>
          <a:prstGeom prst="rect">
            <a:avLst/>
          </a:prstGeom>
        </p:spPr>
        <p:txBody>
          <a:bodyPr/>
          <a:lstStyle/>
          <a:p>
            <a:pPr hangingPunct="1"/>
            <a:fld id="{43AD8992-48D0-4E9A-9D40-F966846A6260}" type="datetime1">
              <a:rPr kumimoji="1" lang="ja-JP" altLang="en-US" kern="1200" smtClean="0">
                <a:solidFill>
                  <a:prstClr val="black"/>
                </a:solidFill>
                <a:latin typeface="游ゴシック" panose="020F0502020204030204"/>
                <a:ea typeface="游ゴシック"/>
              </a:rPr>
              <a:pPr hangingPunct="1"/>
              <a:t>2019/6/3</a:t>
            </a:fld>
            <a:endParaRPr kumimoji="1" lang="ja-JP" altLang="en-US" kern="1200">
              <a:solidFill>
                <a:prstClr val="black"/>
              </a:solidFill>
              <a:latin typeface="游ゴシック" panose="020F0502020204030204"/>
              <a:ea typeface="游ゴシック"/>
            </a:endParaRPr>
          </a:p>
        </p:txBody>
      </p:sp>
      <p:sp>
        <p:nvSpPr>
          <p:cNvPr id="3" name="フッター プレースホルダー 2">
            <a:extLst>
              <a:ext uri="{FF2B5EF4-FFF2-40B4-BE49-F238E27FC236}">
                <a16:creationId xmlns:a16="http://schemas.microsoft.com/office/drawing/2014/main" id="{26D40B0C-052A-4536-89A4-0BB220C77BF3}"/>
              </a:ext>
            </a:extLst>
          </p:cNvPr>
          <p:cNvSpPr>
            <a:spLocks noGrp="1"/>
          </p:cNvSpPr>
          <p:nvPr>
            <p:ph type="ftr" sz="quarter" idx="11"/>
          </p:nvPr>
        </p:nvSpPr>
        <p:spPr>
          <a:xfrm>
            <a:off x="4038600" y="6356350"/>
            <a:ext cx="4114800" cy="365125"/>
          </a:xfrm>
          <a:prstGeom prst="rect">
            <a:avLst/>
          </a:prstGeom>
        </p:spPr>
        <p:txBody>
          <a:bodyPr/>
          <a:lstStyle/>
          <a:p>
            <a:pPr hangingPunct="1"/>
            <a:r>
              <a:rPr kumimoji="1" lang="ja-JP" altLang="en-US" kern="1200">
                <a:solidFill>
                  <a:prstClr val="black"/>
                </a:solidFill>
                <a:latin typeface="游ゴシック" panose="020F0502020204030204"/>
                <a:ea typeface="游ゴシック"/>
              </a:rPr>
              <a:t>（ｃ）</a:t>
            </a:r>
            <a:r>
              <a:rPr kumimoji="1" lang="en-US" altLang="ja-JP" kern="1200">
                <a:solidFill>
                  <a:prstClr val="black"/>
                </a:solidFill>
                <a:latin typeface="游ゴシック" panose="020F0502020204030204"/>
                <a:ea typeface="游ゴシック"/>
              </a:rPr>
              <a:t>2019 </a:t>
            </a:r>
            <a:r>
              <a:rPr kumimoji="1" lang="ja-JP" altLang="en-US" kern="1200">
                <a:solidFill>
                  <a:prstClr val="black"/>
                </a:solidFill>
                <a:latin typeface="游ゴシック" panose="020F0502020204030204"/>
                <a:ea typeface="游ゴシック"/>
              </a:rPr>
              <a:t>非営利型一般社団法人日本おうちワーク協会</a:t>
            </a:r>
          </a:p>
        </p:txBody>
      </p:sp>
      <p:sp>
        <p:nvSpPr>
          <p:cNvPr id="4" name="スライド番号プレースホルダー 3">
            <a:extLst>
              <a:ext uri="{FF2B5EF4-FFF2-40B4-BE49-F238E27FC236}">
                <a16:creationId xmlns:a16="http://schemas.microsoft.com/office/drawing/2014/main" id="{CA1EB95D-F86D-4F06-85E6-FB55A6818766}"/>
              </a:ext>
            </a:extLst>
          </p:cNvPr>
          <p:cNvSpPr>
            <a:spLocks noGrp="1"/>
          </p:cNvSpPr>
          <p:nvPr>
            <p:ph type="sldNum" sz="quarter" idx="12"/>
          </p:nvPr>
        </p:nvSpPr>
        <p:spPr/>
        <p:txBody>
          <a:bodyPr/>
          <a:lstStyle/>
          <a:p>
            <a:fld id="{26D78D48-0C88-43B9-AF66-60F768976C1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61228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91C8E8-C200-4FD9-85E5-F55F1A08385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FDC439D-C8E9-4AB1-9D1B-B598983F86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03FB314A-773A-42A8-B4F3-8238872CFEEE}"/>
              </a:ext>
            </a:extLst>
          </p:cNvPr>
          <p:cNvSpPr>
            <a:spLocks noGrp="1"/>
          </p:cNvSpPr>
          <p:nvPr>
            <p:ph type="dt" sz="half" idx="10"/>
          </p:nvPr>
        </p:nvSpPr>
        <p:spPr>
          <a:xfrm>
            <a:off x="838200" y="6356350"/>
            <a:ext cx="2743200" cy="365125"/>
          </a:xfrm>
          <a:prstGeom prst="rect">
            <a:avLst/>
          </a:prstGeom>
        </p:spPr>
        <p:txBody>
          <a:bodyPr/>
          <a:lstStyle/>
          <a:p>
            <a:pPr hangingPunct="1"/>
            <a:fld id="{C6C01911-BFCA-46CF-969D-36F51AC9CF0A}" type="datetime1">
              <a:rPr kumimoji="1" lang="ja-JP" altLang="en-US" kern="1200" smtClean="0">
                <a:solidFill>
                  <a:prstClr val="black"/>
                </a:solidFill>
                <a:latin typeface="游ゴシック" panose="020F0502020204030204"/>
                <a:ea typeface="游ゴシック"/>
                <a:cs typeface="+mn-cs"/>
              </a:rPr>
              <a:pPr hangingPunct="1"/>
              <a:t>2019/6/3</a:t>
            </a:fld>
            <a:endParaRPr kumimoji="1" lang="ja-JP" altLang="en-US" kern="1200">
              <a:solidFill>
                <a:prstClr val="black"/>
              </a:solidFill>
              <a:latin typeface="游ゴシック" panose="020F0502020204030204"/>
              <a:ea typeface="游ゴシック"/>
              <a:cs typeface="+mn-cs"/>
            </a:endParaRPr>
          </a:p>
        </p:txBody>
      </p:sp>
      <p:sp>
        <p:nvSpPr>
          <p:cNvPr id="5" name="フッター プレースホルダー 4">
            <a:extLst>
              <a:ext uri="{FF2B5EF4-FFF2-40B4-BE49-F238E27FC236}">
                <a16:creationId xmlns:a16="http://schemas.microsoft.com/office/drawing/2014/main" id="{C68B2300-0C2C-463C-BEDC-3B1EED4FFD30}"/>
              </a:ext>
            </a:extLst>
          </p:cNvPr>
          <p:cNvSpPr>
            <a:spLocks noGrp="1"/>
          </p:cNvSpPr>
          <p:nvPr>
            <p:ph type="ftr" sz="quarter" idx="11"/>
          </p:nvPr>
        </p:nvSpPr>
        <p:spPr>
          <a:xfrm>
            <a:off x="4038600" y="6356350"/>
            <a:ext cx="4114800" cy="365125"/>
          </a:xfrm>
          <a:prstGeom prst="rect">
            <a:avLst/>
          </a:prstGeom>
        </p:spPr>
        <p:txBody>
          <a:bodyPr/>
          <a:lstStyle/>
          <a:p>
            <a:pPr hangingPunct="1"/>
            <a:r>
              <a:rPr kumimoji="1" lang="ja-JP" altLang="en-US" kern="1200">
                <a:solidFill>
                  <a:prstClr val="black"/>
                </a:solidFill>
                <a:latin typeface="游ゴシック" panose="020F0502020204030204"/>
                <a:ea typeface="游ゴシック"/>
                <a:cs typeface="+mn-cs"/>
              </a:rPr>
              <a:t>（ｃ）</a:t>
            </a:r>
            <a:r>
              <a:rPr kumimoji="1" lang="en-US" altLang="ja-JP" kern="1200">
                <a:solidFill>
                  <a:prstClr val="black"/>
                </a:solidFill>
                <a:latin typeface="游ゴシック" panose="020F0502020204030204"/>
                <a:ea typeface="游ゴシック"/>
                <a:cs typeface="+mn-cs"/>
              </a:rPr>
              <a:t>2019 </a:t>
            </a:r>
            <a:r>
              <a:rPr kumimoji="1" lang="ja-JP" altLang="en-US" kern="1200">
                <a:solidFill>
                  <a:prstClr val="black"/>
                </a:solidFill>
                <a:latin typeface="游ゴシック" panose="020F0502020204030204"/>
                <a:ea typeface="游ゴシック"/>
                <a:cs typeface="+mn-cs"/>
              </a:rPr>
              <a:t>非営利型一般社団法人日本おうちワーク協会</a:t>
            </a:r>
          </a:p>
        </p:txBody>
      </p:sp>
      <p:sp>
        <p:nvSpPr>
          <p:cNvPr id="6" name="スライド番号プレースホルダー 5">
            <a:extLst>
              <a:ext uri="{FF2B5EF4-FFF2-40B4-BE49-F238E27FC236}">
                <a16:creationId xmlns:a16="http://schemas.microsoft.com/office/drawing/2014/main" id="{390F52A4-DDB7-4490-B490-14099CCAB661}"/>
              </a:ext>
            </a:extLst>
          </p:cNvPr>
          <p:cNvSpPr>
            <a:spLocks noGrp="1"/>
          </p:cNvSpPr>
          <p:nvPr>
            <p:ph type="sldNum" sz="quarter" idx="12"/>
          </p:nvPr>
        </p:nvSpPr>
        <p:spPr/>
        <p:txBody>
          <a:bodyPr/>
          <a:lstStyle/>
          <a:p>
            <a:fld id="{26D78D48-0C88-43B9-AF66-60F768976C1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670698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4573A0-9798-4A28-9C07-E82930FFD14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59B6A0F-B62B-44C0-8BF7-EF290D7137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AD87C87-8370-4D0F-8515-4807F98B65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B9DA5BD-1F28-4DDB-BA3E-2F2EB2452ABA}"/>
              </a:ext>
            </a:extLst>
          </p:cNvPr>
          <p:cNvSpPr>
            <a:spLocks noGrp="1"/>
          </p:cNvSpPr>
          <p:nvPr>
            <p:ph type="dt" sz="half" idx="10"/>
          </p:nvPr>
        </p:nvSpPr>
        <p:spPr>
          <a:xfrm>
            <a:off x="838200" y="6356350"/>
            <a:ext cx="2743200" cy="365125"/>
          </a:xfrm>
          <a:prstGeom prst="rect">
            <a:avLst/>
          </a:prstGeom>
        </p:spPr>
        <p:txBody>
          <a:bodyPr/>
          <a:lstStyle/>
          <a:p>
            <a:pPr hangingPunct="1"/>
            <a:fld id="{96F8EE3F-8948-4E37-BDEB-5818EA37D185}" type="datetime1">
              <a:rPr kumimoji="1" lang="ja-JP" altLang="en-US" kern="1200" smtClean="0">
                <a:solidFill>
                  <a:prstClr val="black"/>
                </a:solidFill>
                <a:latin typeface="游ゴシック" panose="020F0502020204030204"/>
                <a:ea typeface="游ゴシック"/>
              </a:rPr>
              <a:pPr hangingPunct="1"/>
              <a:t>2019/6/3</a:t>
            </a:fld>
            <a:endParaRPr kumimoji="1" lang="ja-JP" altLang="en-US" kern="1200">
              <a:solidFill>
                <a:prstClr val="black"/>
              </a:solidFill>
              <a:latin typeface="游ゴシック" panose="020F0502020204030204"/>
              <a:ea typeface="游ゴシック"/>
            </a:endParaRPr>
          </a:p>
        </p:txBody>
      </p:sp>
      <p:sp>
        <p:nvSpPr>
          <p:cNvPr id="6" name="フッター プレースホルダー 5">
            <a:extLst>
              <a:ext uri="{FF2B5EF4-FFF2-40B4-BE49-F238E27FC236}">
                <a16:creationId xmlns:a16="http://schemas.microsoft.com/office/drawing/2014/main" id="{2C9C0E61-8B98-434A-8C39-7C7558F21E23}"/>
              </a:ext>
            </a:extLst>
          </p:cNvPr>
          <p:cNvSpPr>
            <a:spLocks noGrp="1"/>
          </p:cNvSpPr>
          <p:nvPr>
            <p:ph type="ftr" sz="quarter" idx="11"/>
          </p:nvPr>
        </p:nvSpPr>
        <p:spPr>
          <a:xfrm>
            <a:off x="4038600" y="6356350"/>
            <a:ext cx="4114800" cy="365125"/>
          </a:xfrm>
          <a:prstGeom prst="rect">
            <a:avLst/>
          </a:prstGeom>
        </p:spPr>
        <p:txBody>
          <a:bodyPr/>
          <a:lstStyle/>
          <a:p>
            <a:pPr hangingPunct="1"/>
            <a:r>
              <a:rPr kumimoji="1" lang="ja-JP" altLang="en-US" kern="1200">
                <a:solidFill>
                  <a:prstClr val="black"/>
                </a:solidFill>
                <a:latin typeface="游ゴシック" panose="020F0502020204030204"/>
                <a:ea typeface="游ゴシック"/>
              </a:rPr>
              <a:t>（ｃ）</a:t>
            </a:r>
            <a:r>
              <a:rPr kumimoji="1" lang="en-US" altLang="ja-JP" kern="1200">
                <a:solidFill>
                  <a:prstClr val="black"/>
                </a:solidFill>
                <a:latin typeface="游ゴシック" panose="020F0502020204030204"/>
                <a:ea typeface="游ゴシック"/>
              </a:rPr>
              <a:t>2019 </a:t>
            </a:r>
            <a:r>
              <a:rPr kumimoji="1" lang="ja-JP" altLang="en-US" kern="1200">
                <a:solidFill>
                  <a:prstClr val="black"/>
                </a:solidFill>
                <a:latin typeface="游ゴシック" panose="020F0502020204030204"/>
                <a:ea typeface="游ゴシック"/>
              </a:rPr>
              <a:t>非営利型一般社団法人日本おうちワーク協会</a:t>
            </a:r>
          </a:p>
        </p:txBody>
      </p:sp>
      <p:sp>
        <p:nvSpPr>
          <p:cNvPr id="7" name="スライド番号プレースホルダー 6">
            <a:extLst>
              <a:ext uri="{FF2B5EF4-FFF2-40B4-BE49-F238E27FC236}">
                <a16:creationId xmlns:a16="http://schemas.microsoft.com/office/drawing/2014/main" id="{31BCE5FC-B697-42D7-877C-BDE46EF9E1B2}"/>
              </a:ext>
            </a:extLst>
          </p:cNvPr>
          <p:cNvSpPr>
            <a:spLocks noGrp="1"/>
          </p:cNvSpPr>
          <p:nvPr>
            <p:ph type="sldNum" sz="quarter" idx="12"/>
          </p:nvPr>
        </p:nvSpPr>
        <p:spPr/>
        <p:txBody>
          <a:bodyPr/>
          <a:lstStyle/>
          <a:p>
            <a:fld id="{26D78D48-0C88-43B9-AF66-60F768976C1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855966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FAD682-FA78-4DF8-8F8F-4DC7E56FF0C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50979B0-8904-4634-9699-0C6C1B2861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アイコンをクリックして図を追加</a:t>
            </a:r>
          </a:p>
        </p:txBody>
      </p:sp>
      <p:sp>
        <p:nvSpPr>
          <p:cNvPr id="4" name="テキスト プレースホルダー 3">
            <a:extLst>
              <a:ext uri="{FF2B5EF4-FFF2-40B4-BE49-F238E27FC236}">
                <a16:creationId xmlns:a16="http://schemas.microsoft.com/office/drawing/2014/main" id="{0A16D43E-BA0A-49D2-BEB8-60F52B0AEC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712A0FA-B31B-4A90-91D2-36B4C1C53900}"/>
              </a:ext>
            </a:extLst>
          </p:cNvPr>
          <p:cNvSpPr>
            <a:spLocks noGrp="1"/>
          </p:cNvSpPr>
          <p:nvPr>
            <p:ph type="dt" sz="half" idx="10"/>
          </p:nvPr>
        </p:nvSpPr>
        <p:spPr>
          <a:xfrm>
            <a:off x="838200" y="6356350"/>
            <a:ext cx="2743200" cy="365125"/>
          </a:xfrm>
          <a:prstGeom prst="rect">
            <a:avLst/>
          </a:prstGeom>
        </p:spPr>
        <p:txBody>
          <a:bodyPr/>
          <a:lstStyle/>
          <a:p>
            <a:pPr hangingPunct="1"/>
            <a:fld id="{5F74E919-F7FA-4862-BB84-FFDADC87E2B6}" type="datetime1">
              <a:rPr kumimoji="1" lang="ja-JP" altLang="en-US" kern="1200" smtClean="0">
                <a:solidFill>
                  <a:prstClr val="black"/>
                </a:solidFill>
                <a:latin typeface="游ゴシック" panose="020F0502020204030204"/>
                <a:ea typeface="游ゴシック"/>
              </a:rPr>
              <a:pPr hangingPunct="1"/>
              <a:t>2019/6/3</a:t>
            </a:fld>
            <a:endParaRPr kumimoji="1" lang="ja-JP" altLang="en-US" kern="1200">
              <a:solidFill>
                <a:prstClr val="black"/>
              </a:solidFill>
              <a:latin typeface="游ゴシック" panose="020F0502020204030204"/>
              <a:ea typeface="游ゴシック"/>
            </a:endParaRPr>
          </a:p>
        </p:txBody>
      </p:sp>
      <p:sp>
        <p:nvSpPr>
          <p:cNvPr id="6" name="フッター プレースホルダー 5">
            <a:extLst>
              <a:ext uri="{FF2B5EF4-FFF2-40B4-BE49-F238E27FC236}">
                <a16:creationId xmlns:a16="http://schemas.microsoft.com/office/drawing/2014/main" id="{076FB278-0089-435D-9908-77A12FA515F9}"/>
              </a:ext>
            </a:extLst>
          </p:cNvPr>
          <p:cNvSpPr>
            <a:spLocks noGrp="1"/>
          </p:cNvSpPr>
          <p:nvPr>
            <p:ph type="ftr" sz="quarter" idx="11"/>
          </p:nvPr>
        </p:nvSpPr>
        <p:spPr>
          <a:xfrm>
            <a:off x="4038600" y="6356350"/>
            <a:ext cx="4114800" cy="365125"/>
          </a:xfrm>
          <a:prstGeom prst="rect">
            <a:avLst/>
          </a:prstGeom>
        </p:spPr>
        <p:txBody>
          <a:bodyPr/>
          <a:lstStyle/>
          <a:p>
            <a:pPr hangingPunct="1"/>
            <a:r>
              <a:rPr kumimoji="1" lang="ja-JP" altLang="en-US" kern="1200">
                <a:solidFill>
                  <a:prstClr val="black"/>
                </a:solidFill>
                <a:latin typeface="游ゴシック" panose="020F0502020204030204"/>
                <a:ea typeface="游ゴシック"/>
              </a:rPr>
              <a:t>（ｃ）</a:t>
            </a:r>
            <a:r>
              <a:rPr kumimoji="1" lang="en-US" altLang="ja-JP" kern="1200">
                <a:solidFill>
                  <a:prstClr val="black"/>
                </a:solidFill>
                <a:latin typeface="游ゴシック" panose="020F0502020204030204"/>
                <a:ea typeface="游ゴシック"/>
              </a:rPr>
              <a:t>2019 </a:t>
            </a:r>
            <a:r>
              <a:rPr kumimoji="1" lang="ja-JP" altLang="en-US" kern="1200">
                <a:solidFill>
                  <a:prstClr val="black"/>
                </a:solidFill>
                <a:latin typeface="游ゴシック" panose="020F0502020204030204"/>
                <a:ea typeface="游ゴシック"/>
              </a:rPr>
              <a:t>非営利型一般社団法人日本おうちワーク協会</a:t>
            </a:r>
          </a:p>
        </p:txBody>
      </p:sp>
      <p:sp>
        <p:nvSpPr>
          <p:cNvPr id="7" name="スライド番号プレースホルダー 6">
            <a:extLst>
              <a:ext uri="{FF2B5EF4-FFF2-40B4-BE49-F238E27FC236}">
                <a16:creationId xmlns:a16="http://schemas.microsoft.com/office/drawing/2014/main" id="{51FF3BD9-98B6-46F0-9860-AE36E94455D2}"/>
              </a:ext>
            </a:extLst>
          </p:cNvPr>
          <p:cNvSpPr>
            <a:spLocks noGrp="1"/>
          </p:cNvSpPr>
          <p:nvPr>
            <p:ph type="sldNum" sz="quarter" idx="12"/>
          </p:nvPr>
        </p:nvSpPr>
        <p:spPr/>
        <p:txBody>
          <a:bodyPr/>
          <a:lstStyle/>
          <a:p>
            <a:fld id="{26D78D48-0C88-43B9-AF66-60F768976C1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793772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AFFE38-1756-4103-AF04-213805366B1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8A60862-DC9E-49FB-8DEB-D7A941D417E2}"/>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DF1B5CA-A2E3-4C20-B18B-D23650368742}"/>
              </a:ext>
            </a:extLst>
          </p:cNvPr>
          <p:cNvSpPr>
            <a:spLocks noGrp="1"/>
          </p:cNvSpPr>
          <p:nvPr>
            <p:ph type="dt" sz="half" idx="10"/>
          </p:nvPr>
        </p:nvSpPr>
        <p:spPr>
          <a:xfrm>
            <a:off x="838200" y="6356350"/>
            <a:ext cx="2743200" cy="365125"/>
          </a:xfrm>
          <a:prstGeom prst="rect">
            <a:avLst/>
          </a:prstGeom>
        </p:spPr>
        <p:txBody>
          <a:bodyPr/>
          <a:lstStyle/>
          <a:p>
            <a:pPr hangingPunct="1"/>
            <a:fld id="{734C696C-6867-43EA-A536-AC530D5EF2FF}" type="datetime1">
              <a:rPr kumimoji="1" lang="ja-JP" altLang="en-US" kern="1200" smtClean="0">
                <a:solidFill>
                  <a:prstClr val="black"/>
                </a:solidFill>
                <a:latin typeface="游ゴシック" panose="020F0502020204030204"/>
                <a:ea typeface="游ゴシック"/>
              </a:rPr>
              <a:pPr hangingPunct="1"/>
              <a:t>2019/6/3</a:t>
            </a:fld>
            <a:endParaRPr kumimoji="1" lang="ja-JP" altLang="en-US" kern="1200">
              <a:solidFill>
                <a:prstClr val="black"/>
              </a:solidFill>
              <a:latin typeface="游ゴシック" panose="020F0502020204030204"/>
              <a:ea typeface="游ゴシック"/>
            </a:endParaRPr>
          </a:p>
        </p:txBody>
      </p:sp>
      <p:sp>
        <p:nvSpPr>
          <p:cNvPr id="5" name="フッター プレースホルダー 4">
            <a:extLst>
              <a:ext uri="{FF2B5EF4-FFF2-40B4-BE49-F238E27FC236}">
                <a16:creationId xmlns:a16="http://schemas.microsoft.com/office/drawing/2014/main" id="{74815239-520C-43DF-B063-2B49093FC958}"/>
              </a:ext>
            </a:extLst>
          </p:cNvPr>
          <p:cNvSpPr>
            <a:spLocks noGrp="1"/>
          </p:cNvSpPr>
          <p:nvPr>
            <p:ph type="ftr" sz="quarter" idx="11"/>
          </p:nvPr>
        </p:nvSpPr>
        <p:spPr>
          <a:xfrm>
            <a:off x="4038600" y="6356350"/>
            <a:ext cx="4114800" cy="365125"/>
          </a:xfrm>
          <a:prstGeom prst="rect">
            <a:avLst/>
          </a:prstGeom>
        </p:spPr>
        <p:txBody>
          <a:bodyPr/>
          <a:lstStyle/>
          <a:p>
            <a:pPr hangingPunct="1"/>
            <a:r>
              <a:rPr kumimoji="1" lang="ja-JP" altLang="en-US" kern="1200">
                <a:solidFill>
                  <a:prstClr val="black"/>
                </a:solidFill>
                <a:latin typeface="游ゴシック" panose="020F0502020204030204"/>
                <a:ea typeface="游ゴシック"/>
              </a:rPr>
              <a:t>（ｃ）</a:t>
            </a:r>
            <a:r>
              <a:rPr kumimoji="1" lang="en-US" altLang="ja-JP" kern="1200">
                <a:solidFill>
                  <a:prstClr val="black"/>
                </a:solidFill>
                <a:latin typeface="游ゴシック" panose="020F0502020204030204"/>
                <a:ea typeface="游ゴシック"/>
              </a:rPr>
              <a:t>2019 </a:t>
            </a:r>
            <a:r>
              <a:rPr kumimoji="1" lang="ja-JP" altLang="en-US" kern="1200">
                <a:solidFill>
                  <a:prstClr val="black"/>
                </a:solidFill>
                <a:latin typeface="游ゴシック" panose="020F0502020204030204"/>
                <a:ea typeface="游ゴシック"/>
              </a:rPr>
              <a:t>非営利型一般社団法人日本おうちワーク協会</a:t>
            </a:r>
          </a:p>
        </p:txBody>
      </p:sp>
      <p:sp>
        <p:nvSpPr>
          <p:cNvPr id="6" name="スライド番号プレースホルダー 5">
            <a:extLst>
              <a:ext uri="{FF2B5EF4-FFF2-40B4-BE49-F238E27FC236}">
                <a16:creationId xmlns:a16="http://schemas.microsoft.com/office/drawing/2014/main" id="{7C668629-62EF-4B7B-A4E3-2E60913EFB2B}"/>
              </a:ext>
            </a:extLst>
          </p:cNvPr>
          <p:cNvSpPr>
            <a:spLocks noGrp="1"/>
          </p:cNvSpPr>
          <p:nvPr>
            <p:ph type="sldNum" sz="quarter" idx="12"/>
          </p:nvPr>
        </p:nvSpPr>
        <p:spPr/>
        <p:txBody>
          <a:bodyPr/>
          <a:lstStyle/>
          <a:p>
            <a:fld id="{26D78D48-0C88-43B9-AF66-60F768976C1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877210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8C9E501-FC2C-4FA0-96C8-6A127C34101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FBD41B3-6510-4CC7-AC17-DD02DB4EA55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EE1E861-8D42-480C-8DE5-188926C78D65}"/>
              </a:ext>
            </a:extLst>
          </p:cNvPr>
          <p:cNvSpPr>
            <a:spLocks noGrp="1"/>
          </p:cNvSpPr>
          <p:nvPr>
            <p:ph type="dt" sz="half" idx="10"/>
          </p:nvPr>
        </p:nvSpPr>
        <p:spPr>
          <a:xfrm>
            <a:off x="838200" y="6356350"/>
            <a:ext cx="2743200" cy="365125"/>
          </a:xfrm>
          <a:prstGeom prst="rect">
            <a:avLst/>
          </a:prstGeom>
        </p:spPr>
        <p:txBody>
          <a:bodyPr/>
          <a:lstStyle/>
          <a:p>
            <a:pPr hangingPunct="1"/>
            <a:fld id="{38EA5DCA-7A4C-473F-96B0-853761BFFE75}" type="datetime1">
              <a:rPr kumimoji="1" lang="ja-JP" altLang="en-US" kern="1200" smtClean="0">
                <a:solidFill>
                  <a:prstClr val="black"/>
                </a:solidFill>
                <a:latin typeface="游ゴシック" panose="020F0502020204030204"/>
                <a:ea typeface="游ゴシック"/>
              </a:rPr>
              <a:pPr hangingPunct="1"/>
              <a:t>2019/6/3</a:t>
            </a:fld>
            <a:endParaRPr kumimoji="1" lang="ja-JP" altLang="en-US" kern="1200">
              <a:solidFill>
                <a:prstClr val="black"/>
              </a:solidFill>
              <a:latin typeface="游ゴシック" panose="020F0502020204030204"/>
              <a:ea typeface="游ゴシック"/>
            </a:endParaRPr>
          </a:p>
        </p:txBody>
      </p:sp>
      <p:sp>
        <p:nvSpPr>
          <p:cNvPr id="5" name="フッター プレースホルダー 4">
            <a:extLst>
              <a:ext uri="{FF2B5EF4-FFF2-40B4-BE49-F238E27FC236}">
                <a16:creationId xmlns:a16="http://schemas.microsoft.com/office/drawing/2014/main" id="{D34488BD-CCAF-43E6-84A5-429640E015DC}"/>
              </a:ext>
            </a:extLst>
          </p:cNvPr>
          <p:cNvSpPr>
            <a:spLocks noGrp="1"/>
          </p:cNvSpPr>
          <p:nvPr>
            <p:ph type="ftr" sz="quarter" idx="11"/>
          </p:nvPr>
        </p:nvSpPr>
        <p:spPr>
          <a:xfrm>
            <a:off x="4038600" y="6356350"/>
            <a:ext cx="4114800" cy="365125"/>
          </a:xfrm>
          <a:prstGeom prst="rect">
            <a:avLst/>
          </a:prstGeom>
        </p:spPr>
        <p:txBody>
          <a:bodyPr/>
          <a:lstStyle/>
          <a:p>
            <a:pPr hangingPunct="1"/>
            <a:r>
              <a:rPr kumimoji="1" lang="ja-JP" altLang="en-US" kern="1200">
                <a:solidFill>
                  <a:prstClr val="black"/>
                </a:solidFill>
                <a:latin typeface="游ゴシック" panose="020F0502020204030204"/>
                <a:ea typeface="游ゴシック"/>
              </a:rPr>
              <a:t>（ｃ）</a:t>
            </a:r>
            <a:r>
              <a:rPr kumimoji="1" lang="en-US" altLang="ja-JP" kern="1200">
                <a:solidFill>
                  <a:prstClr val="black"/>
                </a:solidFill>
                <a:latin typeface="游ゴシック" panose="020F0502020204030204"/>
                <a:ea typeface="游ゴシック"/>
              </a:rPr>
              <a:t>2019 </a:t>
            </a:r>
            <a:r>
              <a:rPr kumimoji="1" lang="ja-JP" altLang="en-US" kern="1200">
                <a:solidFill>
                  <a:prstClr val="black"/>
                </a:solidFill>
                <a:latin typeface="游ゴシック" panose="020F0502020204030204"/>
                <a:ea typeface="游ゴシック"/>
              </a:rPr>
              <a:t>非営利型一般社団法人日本おうちワーク協会</a:t>
            </a:r>
          </a:p>
        </p:txBody>
      </p:sp>
      <p:sp>
        <p:nvSpPr>
          <p:cNvPr id="6" name="スライド番号プレースホルダー 5">
            <a:extLst>
              <a:ext uri="{FF2B5EF4-FFF2-40B4-BE49-F238E27FC236}">
                <a16:creationId xmlns:a16="http://schemas.microsoft.com/office/drawing/2014/main" id="{F9506C52-C04B-4176-8E77-9519DF4CD19B}"/>
              </a:ext>
            </a:extLst>
          </p:cNvPr>
          <p:cNvSpPr>
            <a:spLocks noGrp="1"/>
          </p:cNvSpPr>
          <p:nvPr>
            <p:ph type="sldNum" sz="quarter" idx="12"/>
          </p:nvPr>
        </p:nvSpPr>
        <p:spPr/>
        <p:txBody>
          <a:bodyPr/>
          <a:lstStyle/>
          <a:p>
            <a:fld id="{26D78D48-0C88-43B9-AF66-60F768976C1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685995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見出し&amp;コンテンツ">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CAA9EB0A-CB38-4EF6-84D9-67AA929554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タイトル 1">
            <a:extLst>
              <a:ext uri="{FF2B5EF4-FFF2-40B4-BE49-F238E27FC236}">
                <a16:creationId xmlns:a16="http://schemas.microsoft.com/office/drawing/2014/main" id="{CFF3597D-88F4-4713-BBFA-8F769F3B80E2}"/>
              </a:ext>
            </a:extLst>
          </p:cNvPr>
          <p:cNvSpPr>
            <a:spLocks noGrp="1"/>
          </p:cNvSpPr>
          <p:nvPr>
            <p:ph type="title"/>
          </p:nvPr>
        </p:nvSpPr>
        <p:spPr/>
        <p:txBody>
          <a:bodyPr/>
          <a:lstStyle/>
          <a:p>
            <a:r>
              <a:rPr kumimoji="1" lang="ja-JP" altLang="en-US"/>
              <a:t>マスター タイトルの書式設定</a:t>
            </a:r>
            <a:endParaRPr kumimoji="1" lang="ja-JP" altLang="en-US" dirty="0"/>
          </a:p>
        </p:txBody>
      </p:sp>
      <p:sp>
        <p:nvSpPr>
          <p:cNvPr id="3" name="コンテンツ プレースホルダー 2">
            <a:extLst>
              <a:ext uri="{FF2B5EF4-FFF2-40B4-BE49-F238E27FC236}">
                <a16:creationId xmlns:a16="http://schemas.microsoft.com/office/drawing/2014/main" id="{C921A0DD-B4BA-4130-9E76-C289097F8800}"/>
              </a:ext>
            </a:extLst>
          </p:cNvPr>
          <p:cNvSpPr>
            <a:spLocks noGrp="1"/>
          </p:cNvSpPr>
          <p:nvPr>
            <p:ph sz="half" idx="1"/>
          </p:nvPr>
        </p:nvSpPr>
        <p:spPr>
          <a:xfrm>
            <a:off x="838200" y="1825625"/>
            <a:ext cx="10515600" cy="3955743"/>
          </a:xfrm>
        </p:spPr>
        <p:txBody>
          <a:bodyPr/>
          <a:lstStyle/>
          <a:p>
            <a:pPr lvl="0"/>
            <a:r>
              <a:rPr kumimoji="1" lang="ja-JP" altLang="en-US"/>
              <a:t>マスター テキストの書式設定</a:t>
            </a:r>
          </a:p>
        </p:txBody>
      </p:sp>
      <p:sp>
        <p:nvSpPr>
          <p:cNvPr id="7" name="スライド番号プレースホルダー 6">
            <a:extLst>
              <a:ext uri="{FF2B5EF4-FFF2-40B4-BE49-F238E27FC236}">
                <a16:creationId xmlns:a16="http://schemas.microsoft.com/office/drawing/2014/main" id="{A42ADB87-0F46-4A92-8EE4-6FD4935B4414}"/>
              </a:ext>
            </a:extLst>
          </p:cNvPr>
          <p:cNvSpPr>
            <a:spLocks noGrp="1"/>
          </p:cNvSpPr>
          <p:nvPr>
            <p:ph type="sldNum" sz="quarter" idx="12"/>
          </p:nvPr>
        </p:nvSpPr>
        <p:spPr/>
        <p:txBody>
          <a:bodyPr/>
          <a:lstStyle/>
          <a:p>
            <a:fld id="{1A8F692C-82D3-4CA8-A289-BA5B25CB68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0378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表紙">
    <p:spTree>
      <p:nvGrpSpPr>
        <p:cNvPr id="1" name=""/>
        <p:cNvGrpSpPr/>
        <p:nvPr/>
      </p:nvGrpSpPr>
      <p:grpSpPr>
        <a:xfrm>
          <a:off x="0" y="0"/>
          <a:ext cx="0" cy="0"/>
          <a:chOff x="0" y="0"/>
          <a:chExt cx="0" cy="0"/>
        </a:xfrm>
      </p:grpSpPr>
      <p:pic>
        <p:nvPicPr>
          <p:cNvPr id="8" name="図 7" descr="スクリーンショット が含まれている画像&#10;&#10;非常に高い精度で生成された説明">
            <a:extLst>
              <a:ext uri="{FF2B5EF4-FFF2-40B4-BE49-F238E27FC236}">
                <a16:creationId xmlns:a16="http://schemas.microsoft.com/office/drawing/2014/main" id="{C6322F7A-65C4-485C-A686-9521C76323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タイトル 1">
            <a:extLst>
              <a:ext uri="{FF2B5EF4-FFF2-40B4-BE49-F238E27FC236}">
                <a16:creationId xmlns:a16="http://schemas.microsoft.com/office/drawing/2014/main" id="{86692FB1-E796-4AB6-9E7A-44610A91D750}"/>
              </a:ext>
            </a:extLst>
          </p:cNvPr>
          <p:cNvSpPr>
            <a:spLocks noGrp="1"/>
          </p:cNvSpPr>
          <p:nvPr>
            <p:ph type="ctrTitle"/>
          </p:nvPr>
        </p:nvSpPr>
        <p:spPr>
          <a:xfrm>
            <a:off x="2411361" y="2462981"/>
            <a:ext cx="7462684" cy="2595716"/>
          </a:xfrm>
        </p:spPr>
        <p:txBody>
          <a:bodyPr anchor="b"/>
          <a:lstStyle>
            <a:lvl1pPr algn="ctr">
              <a:defRPr sz="6000"/>
            </a:lvl1pPr>
          </a:lstStyle>
          <a:p>
            <a:r>
              <a:rPr kumimoji="1" lang="ja-JP" altLang="en-US"/>
              <a:t>マスター タイトルの書式設定</a:t>
            </a:r>
            <a:endParaRPr kumimoji="1" lang="ja-JP" altLang="en-US" dirty="0"/>
          </a:p>
        </p:txBody>
      </p:sp>
      <p:sp>
        <p:nvSpPr>
          <p:cNvPr id="4" name="日付プレースホルダー 3">
            <a:extLst>
              <a:ext uri="{FF2B5EF4-FFF2-40B4-BE49-F238E27FC236}">
                <a16:creationId xmlns:a16="http://schemas.microsoft.com/office/drawing/2014/main" id="{114981B5-C39B-4844-B51A-4A4DB65A3EBC}"/>
              </a:ext>
            </a:extLst>
          </p:cNvPr>
          <p:cNvSpPr>
            <a:spLocks noGrp="1"/>
          </p:cNvSpPr>
          <p:nvPr>
            <p:ph type="dt" sz="half" idx="10"/>
          </p:nvPr>
        </p:nvSpPr>
        <p:spPr>
          <a:xfrm>
            <a:off x="838200" y="6173787"/>
            <a:ext cx="2743200" cy="365125"/>
          </a:xfrm>
          <a:prstGeom prst="rect">
            <a:avLst/>
          </a:prstGeom>
        </p:spPr>
        <p:txBody>
          <a:bodyPr/>
          <a:lstStyle/>
          <a:p>
            <a:fld id="{A732E161-0A16-440B-9118-D15D0D6630A3}" type="datetimeFigureOut">
              <a:rPr kumimoji="1" lang="ja-JP" altLang="en-US" smtClean="0"/>
              <a:pPr/>
              <a:t>2019/6/3</a:t>
            </a:fld>
            <a:endParaRPr kumimoji="1" lang="ja-JP" altLang="en-US"/>
          </a:p>
        </p:txBody>
      </p:sp>
      <p:sp>
        <p:nvSpPr>
          <p:cNvPr id="5" name="フッター プレースホルダー 4">
            <a:extLst>
              <a:ext uri="{FF2B5EF4-FFF2-40B4-BE49-F238E27FC236}">
                <a16:creationId xmlns:a16="http://schemas.microsoft.com/office/drawing/2014/main" id="{103146C4-C117-4EE1-B732-9CA4F4F77512}"/>
              </a:ext>
            </a:extLst>
          </p:cNvPr>
          <p:cNvSpPr>
            <a:spLocks noGrp="1"/>
          </p:cNvSpPr>
          <p:nvPr>
            <p:ph type="ftr" sz="quarter" idx="11"/>
          </p:nvPr>
        </p:nvSpPr>
        <p:spPr>
          <a:xfrm>
            <a:off x="4038600" y="6176963"/>
            <a:ext cx="4114800" cy="365125"/>
          </a:xfrm>
          <a:prstGeom prst="rect">
            <a:avLst/>
          </a:prstGeom>
        </p:spPr>
        <p:txBody>
          <a:bodyPr/>
          <a:lstStyle/>
          <a:p>
            <a:r>
              <a:rPr lang="en-US" altLang="ja-JP" dirty="0"/>
              <a:t>(</a:t>
            </a:r>
            <a:r>
              <a:rPr lang="ja-JP" altLang="en-US" dirty="0" err="1"/>
              <a:t>ｃ</a:t>
            </a:r>
            <a:r>
              <a:rPr lang="en-US" altLang="ja-JP" dirty="0"/>
              <a:t>)2018</a:t>
            </a:r>
            <a:r>
              <a:rPr lang="ja-JP" altLang="en-US" dirty="0"/>
              <a:t>　一般社団法人日本おうちワーク協会</a:t>
            </a:r>
          </a:p>
        </p:txBody>
      </p:sp>
      <p:sp>
        <p:nvSpPr>
          <p:cNvPr id="6" name="スライド番号プレースホルダー 5">
            <a:extLst>
              <a:ext uri="{FF2B5EF4-FFF2-40B4-BE49-F238E27FC236}">
                <a16:creationId xmlns:a16="http://schemas.microsoft.com/office/drawing/2014/main" id="{E2584938-1885-4502-BD8C-118C342B8946}"/>
              </a:ext>
            </a:extLst>
          </p:cNvPr>
          <p:cNvSpPr>
            <a:spLocks noGrp="1"/>
          </p:cNvSpPr>
          <p:nvPr>
            <p:ph type="sldNum" sz="quarter" idx="12"/>
          </p:nvPr>
        </p:nvSpPr>
        <p:spPr/>
        <p:txBody>
          <a:bodyPr/>
          <a:lstStyle/>
          <a:p>
            <a:fld id="{1A8F692C-82D3-4CA8-A289-BA5B25CB6832}"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7336044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タイトル">
    <p:spTree>
      <p:nvGrpSpPr>
        <p:cNvPr id="1" name=""/>
        <p:cNvGrpSpPr/>
        <p:nvPr/>
      </p:nvGrpSpPr>
      <p:grpSpPr>
        <a:xfrm>
          <a:off x="0" y="0"/>
          <a:ext cx="0" cy="0"/>
          <a:chOff x="0" y="0"/>
          <a:chExt cx="0" cy="0"/>
        </a:xfrm>
      </p:grpSpPr>
      <p:pic>
        <p:nvPicPr>
          <p:cNvPr id="8" name="図 7" descr="スクリーンショット が含まれている画像&#10;&#10;高い精度で生成された説明">
            <a:extLst>
              <a:ext uri="{FF2B5EF4-FFF2-40B4-BE49-F238E27FC236}">
                <a16:creationId xmlns:a16="http://schemas.microsoft.com/office/drawing/2014/main" id="{174704A9-ADFA-45EB-9EC7-55A1AD11FF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タイトル 1">
            <a:extLst>
              <a:ext uri="{FF2B5EF4-FFF2-40B4-BE49-F238E27FC236}">
                <a16:creationId xmlns:a16="http://schemas.microsoft.com/office/drawing/2014/main" id="{2BDAB30F-F310-4234-B5DF-732873E7038F}"/>
              </a:ext>
            </a:extLst>
          </p:cNvPr>
          <p:cNvSpPr>
            <a:spLocks noGrp="1"/>
          </p:cNvSpPr>
          <p:nvPr>
            <p:ph type="title"/>
          </p:nvPr>
        </p:nvSpPr>
        <p:spPr>
          <a:xfrm>
            <a:off x="2389239" y="2707225"/>
            <a:ext cx="7403690" cy="1325563"/>
          </a:xfrm>
        </p:spPr>
        <p:txBody>
          <a:bodyPr/>
          <a:lstStyle>
            <a:lvl1pPr algn="ctr">
              <a:defRPr/>
            </a:lvl1pPr>
          </a:lstStyle>
          <a:p>
            <a:r>
              <a:rPr kumimoji="1" lang="ja-JP" altLang="en-US"/>
              <a:t>マスター タイトルの書式設定</a:t>
            </a:r>
            <a:endParaRPr kumimoji="1" lang="ja-JP" altLang="en-US" dirty="0"/>
          </a:p>
        </p:txBody>
      </p:sp>
      <p:sp>
        <p:nvSpPr>
          <p:cNvPr id="4" name="日付プレースホルダー 3">
            <a:extLst>
              <a:ext uri="{FF2B5EF4-FFF2-40B4-BE49-F238E27FC236}">
                <a16:creationId xmlns:a16="http://schemas.microsoft.com/office/drawing/2014/main" id="{33C53D1C-1D8F-4AE4-ACD1-08905D68781E}"/>
              </a:ext>
            </a:extLst>
          </p:cNvPr>
          <p:cNvSpPr>
            <a:spLocks noGrp="1"/>
          </p:cNvSpPr>
          <p:nvPr>
            <p:ph type="dt" sz="half" idx="10"/>
          </p:nvPr>
        </p:nvSpPr>
        <p:spPr>
          <a:xfrm>
            <a:off x="838200" y="6173787"/>
            <a:ext cx="2743200" cy="365125"/>
          </a:xfrm>
          <a:prstGeom prst="rect">
            <a:avLst/>
          </a:prstGeom>
        </p:spPr>
        <p:txBody>
          <a:bodyPr/>
          <a:lstStyle/>
          <a:p>
            <a:fld id="{A732E161-0A16-440B-9118-D15D0D6630A3}" type="datetimeFigureOut">
              <a:rPr kumimoji="1" lang="ja-JP" altLang="en-US" smtClean="0"/>
              <a:pPr/>
              <a:t>2019/6/3</a:t>
            </a:fld>
            <a:endParaRPr kumimoji="1" lang="ja-JP" altLang="en-US"/>
          </a:p>
        </p:txBody>
      </p:sp>
      <p:sp>
        <p:nvSpPr>
          <p:cNvPr id="5" name="フッター プレースホルダー 4">
            <a:extLst>
              <a:ext uri="{FF2B5EF4-FFF2-40B4-BE49-F238E27FC236}">
                <a16:creationId xmlns:a16="http://schemas.microsoft.com/office/drawing/2014/main" id="{D20B4B03-FDD3-4871-ADC5-D6767869D614}"/>
              </a:ext>
            </a:extLst>
          </p:cNvPr>
          <p:cNvSpPr>
            <a:spLocks noGrp="1"/>
          </p:cNvSpPr>
          <p:nvPr>
            <p:ph type="ftr" sz="quarter" idx="11"/>
          </p:nvPr>
        </p:nvSpPr>
        <p:spPr>
          <a:xfrm>
            <a:off x="4038600" y="6176963"/>
            <a:ext cx="4114800" cy="365125"/>
          </a:xfrm>
          <a:prstGeom prst="rect">
            <a:avLst/>
          </a:prstGeom>
        </p:spPr>
        <p:txBody>
          <a:bodyPr/>
          <a:lstStyle/>
          <a:p>
            <a:r>
              <a:rPr lang="en-US" altLang="ja-JP" dirty="0"/>
              <a:t>(</a:t>
            </a:r>
            <a:r>
              <a:rPr lang="ja-JP" altLang="en-US" dirty="0" err="1"/>
              <a:t>ｃ</a:t>
            </a:r>
            <a:r>
              <a:rPr lang="en-US" altLang="ja-JP" dirty="0"/>
              <a:t>)2018</a:t>
            </a:r>
            <a:r>
              <a:rPr lang="ja-JP" altLang="en-US" dirty="0"/>
              <a:t>　一般社団法人日本おうちワーク協会</a:t>
            </a:r>
          </a:p>
        </p:txBody>
      </p:sp>
      <p:sp>
        <p:nvSpPr>
          <p:cNvPr id="6" name="スライド番号プレースホルダー 5">
            <a:extLst>
              <a:ext uri="{FF2B5EF4-FFF2-40B4-BE49-F238E27FC236}">
                <a16:creationId xmlns:a16="http://schemas.microsoft.com/office/drawing/2014/main" id="{B39BAE20-13F2-4077-A52B-8D69FEA9DA18}"/>
              </a:ext>
            </a:extLst>
          </p:cNvPr>
          <p:cNvSpPr>
            <a:spLocks noGrp="1"/>
          </p:cNvSpPr>
          <p:nvPr>
            <p:ph type="sldNum" sz="quarter" idx="12"/>
          </p:nvPr>
        </p:nvSpPr>
        <p:spPr/>
        <p:txBody>
          <a:bodyPr/>
          <a:lstStyle/>
          <a:p>
            <a:fld id="{1A8F692C-82D3-4CA8-A289-BA5B25CB6832}"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25439396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9"/>
        <p:cNvGrpSpPr/>
        <p:nvPr/>
      </p:nvGrpSpPr>
      <p:grpSpPr>
        <a:xfrm>
          <a:off x="0" y="0"/>
          <a:ext cx="0" cy="0"/>
          <a:chOff x="0" y="0"/>
          <a:chExt cx="0" cy="0"/>
        </a:xfrm>
      </p:grpSpPr>
      <p:sp>
        <p:nvSpPr>
          <p:cNvPr id="30" name="Google Shape;30;p6"/>
          <p:cNvSpPr/>
          <p:nvPr/>
        </p:nvSpPr>
        <p:spPr>
          <a:xfrm>
            <a:off x="156267" y="153633"/>
            <a:ext cx="11879411" cy="6550699"/>
          </a:xfrm>
          <a:custGeom>
            <a:avLst/>
            <a:gdLst/>
            <a:ahLst/>
            <a:cxnLst/>
            <a:rect l="0" t="0" r="0" b="0"/>
            <a:pathLst>
              <a:path w="92849" h="51200" extrusionOk="0">
                <a:moveTo>
                  <a:pt x="15026" y="1005"/>
                </a:moveTo>
                <a:lnTo>
                  <a:pt x="15026" y="1005"/>
                </a:lnTo>
                <a:lnTo>
                  <a:pt x="15026" y="1005"/>
                </a:lnTo>
                <a:close/>
                <a:moveTo>
                  <a:pt x="15026" y="1005"/>
                </a:moveTo>
                <a:lnTo>
                  <a:pt x="14970" y="1099"/>
                </a:lnTo>
                <a:lnTo>
                  <a:pt x="14978" y="1087"/>
                </a:lnTo>
                <a:lnTo>
                  <a:pt x="15026" y="1005"/>
                </a:lnTo>
                <a:close/>
                <a:moveTo>
                  <a:pt x="14970" y="1099"/>
                </a:moveTo>
                <a:lnTo>
                  <a:pt x="14970" y="1099"/>
                </a:lnTo>
                <a:lnTo>
                  <a:pt x="14970" y="1099"/>
                </a:lnTo>
                <a:close/>
                <a:moveTo>
                  <a:pt x="37907" y="112"/>
                </a:moveTo>
                <a:lnTo>
                  <a:pt x="37851" y="130"/>
                </a:lnTo>
                <a:lnTo>
                  <a:pt x="37758" y="168"/>
                </a:lnTo>
                <a:lnTo>
                  <a:pt x="37535" y="298"/>
                </a:lnTo>
                <a:lnTo>
                  <a:pt x="37274" y="503"/>
                </a:lnTo>
                <a:lnTo>
                  <a:pt x="37013" y="708"/>
                </a:lnTo>
                <a:lnTo>
                  <a:pt x="36771" y="931"/>
                </a:lnTo>
                <a:lnTo>
                  <a:pt x="36474" y="1210"/>
                </a:lnTo>
                <a:lnTo>
                  <a:pt x="36436" y="1266"/>
                </a:lnTo>
                <a:lnTo>
                  <a:pt x="36436" y="1285"/>
                </a:lnTo>
                <a:lnTo>
                  <a:pt x="36455" y="1285"/>
                </a:lnTo>
                <a:lnTo>
                  <a:pt x="36548" y="1266"/>
                </a:lnTo>
                <a:lnTo>
                  <a:pt x="36660" y="1210"/>
                </a:lnTo>
                <a:lnTo>
                  <a:pt x="36902" y="1099"/>
                </a:lnTo>
                <a:lnTo>
                  <a:pt x="37051" y="1005"/>
                </a:lnTo>
                <a:lnTo>
                  <a:pt x="37274" y="857"/>
                </a:lnTo>
                <a:lnTo>
                  <a:pt x="37591" y="633"/>
                </a:lnTo>
                <a:lnTo>
                  <a:pt x="37740" y="521"/>
                </a:lnTo>
                <a:lnTo>
                  <a:pt x="37851" y="391"/>
                </a:lnTo>
                <a:lnTo>
                  <a:pt x="37944" y="279"/>
                </a:lnTo>
                <a:lnTo>
                  <a:pt x="37963" y="242"/>
                </a:lnTo>
                <a:lnTo>
                  <a:pt x="37982" y="186"/>
                </a:lnTo>
                <a:lnTo>
                  <a:pt x="37963" y="130"/>
                </a:lnTo>
                <a:lnTo>
                  <a:pt x="37907" y="112"/>
                </a:lnTo>
                <a:close/>
                <a:moveTo>
                  <a:pt x="26885" y="1396"/>
                </a:moveTo>
                <a:lnTo>
                  <a:pt x="26867" y="1452"/>
                </a:lnTo>
                <a:lnTo>
                  <a:pt x="26885" y="1415"/>
                </a:lnTo>
                <a:lnTo>
                  <a:pt x="26885" y="1396"/>
                </a:lnTo>
                <a:close/>
                <a:moveTo>
                  <a:pt x="34537" y="149"/>
                </a:moveTo>
                <a:lnTo>
                  <a:pt x="34481" y="168"/>
                </a:lnTo>
                <a:lnTo>
                  <a:pt x="34388" y="205"/>
                </a:lnTo>
                <a:lnTo>
                  <a:pt x="34314" y="279"/>
                </a:lnTo>
                <a:lnTo>
                  <a:pt x="34109" y="466"/>
                </a:lnTo>
                <a:lnTo>
                  <a:pt x="33904" y="708"/>
                </a:lnTo>
                <a:lnTo>
                  <a:pt x="33532" y="1192"/>
                </a:lnTo>
                <a:lnTo>
                  <a:pt x="33364" y="1452"/>
                </a:lnTo>
                <a:lnTo>
                  <a:pt x="33625" y="1229"/>
                </a:lnTo>
                <a:lnTo>
                  <a:pt x="34072" y="838"/>
                </a:lnTo>
                <a:lnTo>
                  <a:pt x="34295" y="633"/>
                </a:lnTo>
                <a:lnTo>
                  <a:pt x="34481" y="428"/>
                </a:lnTo>
                <a:lnTo>
                  <a:pt x="34556" y="354"/>
                </a:lnTo>
                <a:lnTo>
                  <a:pt x="34593" y="279"/>
                </a:lnTo>
                <a:lnTo>
                  <a:pt x="34612" y="223"/>
                </a:lnTo>
                <a:lnTo>
                  <a:pt x="34593" y="186"/>
                </a:lnTo>
                <a:lnTo>
                  <a:pt x="34537" y="149"/>
                </a:lnTo>
                <a:close/>
                <a:moveTo>
                  <a:pt x="22361" y="242"/>
                </a:moveTo>
                <a:lnTo>
                  <a:pt x="22287" y="261"/>
                </a:lnTo>
                <a:lnTo>
                  <a:pt x="22193" y="317"/>
                </a:lnTo>
                <a:lnTo>
                  <a:pt x="22119" y="410"/>
                </a:lnTo>
                <a:lnTo>
                  <a:pt x="22045" y="503"/>
                </a:lnTo>
                <a:lnTo>
                  <a:pt x="21877" y="745"/>
                </a:lnTo>
                <a:lnTo>
                  <a:pt x="21747" y="1005"/>
                </a:lnTo>
                <a:lnTo>
                  <a:pt x="21654" y="1229"/>
                </a:lnTo>
                <a:lnTo>
                  <a:pt x="21560" y="1452"/>
                </a:lnTo>
                <a:lnTo>
                  <a:pt x="21784" y="1266"/>
                </a:lnTo>
                <a:lnTo>
                  <a:pt x="22138" y="912"/>
                </a:lnTo>
                <a:lnTo>
                  <a:pt x="22324" y="708"/>
                </a:lnTo>
                <a:lnTo>
                  <a:pt x="22454" y="540"/>
                </a:lnTo>
                <a:lnTo>
                  <a:pt x="22491" y="466"/>
                </a:lnTo>
                <a:lnTo>
                  <a:pt x="22529" y="391"/>
                </a:lnTo>
                <a:lnTo>
                  <a:pt x="22529" y="335"/>
                </a:lnTo>
                <a:lnTo>
                  <a:pt x="22510" y="298"/>
                </a:lnTo>
                <a:lnTo>
                  <a:pt x="22436" y="242"/>
                </a:lnTo>
                <a:close/>
                <a:moveTo>
                  <a:pt x="33364" y="1452"/>
                </a:moveTo>
                <a:lnTo>
                  <a:pt x="33364" y="1452"/>
                </a:lnTo>
                <a:lnTo>
                  <a:pt x="33364" y="1452"/>
                </a:lnTo>
                <a:close/>
                <a:moveTo>
                  <a:pt x="66858" y="242"/>
                </a:moveTo>
                <a:lnTo>
                  <a:pt x="66784" y="261"/>
                </a:lnTo>
                <a:lnTo>
                  <a:pt x="66691" y="317"/>
                </a:lnTo>
                <a:lnTo>
                  <a:pt x="66616" y="410"/>
                </a:lnTo>
                <a:lnTo>
                  <a:pt x="66542" y="503"/>
                </a:lnTo>
                <a:lnTo>
                  <a:pt x="66393" y="745"/>
                </a:lnTo>
                <a:lnTo>
                  <a:pt x="66262" y="1005"/>
                </a:lnTo>
                <a:lnTo>
                  <a:pt x="66151" y="1229"/>
                </a:lnTo>
                <a:lnTo>
                  <a:pt x="66076" y="1452"/>
                </a:lnTo>
                <a:lnTo>
                  <a:pt x="66281" y="1266"/>
                </a:lnTo>
                <a:lnTo>
                  <a:pt x="66653" y="912"/>
                </a:lnTo>
                <a:lnTo>
                  <a:pt x="66821" y="708"/>
                </a:lnTo>
                <a:lnTo>
                  <a:pt x="66951" y="540"/>
                </a:lnTo>
                <a:lnTo>
                  <a:pt x="67007" y="466"/>
                </a:lnTo>
                <a:lnTo>
                  <a:pt x="67026" y="391"/>
                </a:lnTo>
                <a:lnTo>
                  <a:pt x="67026" y="335"/>
                </a:lnTo>
                <a:lnTo>
                  <a:pt x="67007" y="298"/>
                </a:lnTo>
                <a:lnTo>
                  <a:pt x="66933" y="242"/>
                </a:lnTo>
                <a:close/>
                <a:moveTo>
                  <a:pt x="36771" y="354"/>
                </a:moveTo>
                <a:lnTo>
                  <a:pt x="36678" y="372"/>
                </a:lnTo>
                <a:lnTo>
                  <a:pt x="36585" y="428"/>
                </a:lnTo>
                <a:lnTo>
                  <a:pt x="36343" y="596"/>
                </a:lnTo>
                <a:lnTo>
                  <a:pt x="36101" y="801"/>
                </a:lnTo>
                <a:lnTo>
                  <a:pt x="35636" y="1229"/>
                </a:lnTo>
                <a:lnTo>
                  <a:pt x="35375" y="1471"/>
                </a:lnTo>
                <a:lnTo>
                  <a:pt x="35673" y="1303"/>
                </a:lnTo>
                <a:lnTo>
                  <a:pt x="36231" y="987"/>
                </a:lnTo>
                <a:lnTo>
                  <a:pt x="36511" y="801"/>
                </a:lnTo>
                <a:lnTo>
                  <a:pt x="36753" y="633"/>
                </a:lnTo>
                <a:lnTo>
                  <a:pt x="36827" y="559"/>
                </a:lnTo>
                <a:lnTo>
                  <a:pt x="36883" y="484"/>
                </a:lnTo>
                <a:lnTo>
                  <a:pt x="36920" y="428"/>
                </a:lnTo>
                <a:lnTo>
                  <a:pt x="36902" y="391"/>
                </a:lnTo>
                <a:lnTo>
                  <a:pt x="36846" y="354"/>
                </a:lnTo>
                <a:close/>
                <a:moveTo>
                  <a:pt x="61478" y="335"/>
                </a:moveTo>
                <a:lnTo>
                  <a:pt x="61384" y="372"/>
                </a:lnTo>
                <a:lnTo>
                  <a:pt x="61291" y="410"/>
                </a:lnTo>
                <a:lnTo>
                  <a:pt x="61217" y="484"/>
                </a:lnTo>
                <a:lnTo>
                  <a:pt x="61049" y="670"/>
                </a:lnTo>
                <a:lnTo>
                  <a:pt x="60900" y="875"/>
                </a:lnTo>
                <a:lnTo>
                  <a:pt x="60789" y="1099"/>
                </a:lnTo>
                <a:lnTo>
                  <a:pt x="60696" y="1285"/>
                </a:lnTo>
                <a:lnTo>
                  <a:pt x="60640" y="1415"/>
                </a:lnTo>
                <a:lnTo>
                  <a:pt x="60640" y="1471"/>
                </a:lnTo>
                <a:lnTo>
                  <a:pt x="60751" y="1396"/>
                </a:lnTo>
                <a:lnTo>
                  <a:pt x="60900" y="1266"/>
                </a:lnTo>
                <a:lnTo>
                  <a:pt x="61087" y="1099"/>
                </a:lnTo>
                <a:lnTo>
                  <a:pt x="61273" y="894"/>
                </a:lnTo>
                <a:lnTo>
                  <a:pt x="61440" y="689"/>
                </a:lnTo>
                <a:lnTo>
                  <a:pt x="61552" y="521"/>
                </a:lnTo>
                <a:lnTo>
                  <a:pt x="61589" y="447"/>
                </a:lnTo>
                <a:lnTo>
                  <a:pt x="61589" y="391"/>
                </a:lnTo>
                <a:lnTo>
                  <a:pt x="61589" y="354"/>
                </a:lnTo>
                <a:lnTo>
                  <a:pt x="61552" y="335"/>
                </a:lnTo>
                <a:close/>
                <a:moveTo>
                  <a:pt x="16962" y="335"/>
                </a:moveTo>
                <a:lnTo>
                  <a:pt x="16887" y="372"/>
                </a:lnTo>
                <a:lnTo>
                  <a:pt x="16794" y="410"/>
                </a:lnTo>
                <a:lnTo>
                  <a:pt x="16701" y="484"/>
                </a:lnTo>
                <a:lnTo>
                  <a:pt x="16552" y="670"/>
                </a:lnTo>
                <a:lnTo>
                  <a:pt x="16403" y="875"/>
                </a:lnTo>
                <a:lnTo>
                  <a:pt x="16273" y="1099"/>
                </a:lnTo>
                <a:lnTo>
                  <a:pt x="16198" y="1285"/>
                </a:lnTo>
                <a:lnTo>
                  <a:pt x="16143" y="1415"/>
                </a:lnTo>
                <a:lnTo>
                  <a:pt x="16143" y="1471"/>
                </a:lnTo>
                <a:lnTo>
                  <a:pt x="16236" y="1396"/>
                </a:lnTo>
                <a:lnTo>
                  <a:pt x="16403" y="1266"/>
                </a:lnTo>
                <a:lnTo>
                  <a:pt x="16589" y="1099"/>
                </a:lnTo>
                <a:lnTo>
                  <a:pt x="16776" y="894"/>
                </a:lnTo>
                <a:lnTo>
                  <a:pt x="16925" y="689"/>
                </a:lnTo>
                <a:lnTo>
                  <a:pt x="17055" y="521"/>
                </a:lnTo>
                <a:lnTo>
                  <a:pt x="17073" y="447"/>
                </a:lnTo>
                <a:lnTo>
                  <a:pt x="17092" y="391"/>
                </a:lnTo>
                <a:lnTo>
                  <a:pt x="17092" y="354"/>
                </a:lnTo>
                <a:lnTo>
                  <a:pt x="17055" y="335"/>
                </a:lnTo>
                <a:close/>
                <a:moveTo>
                  <a:pt x="46229" y="298"/>
                </a:moveTo>
                <a:lnTo>
                  <a:pt x="46174" y="317"/>
                </a:lnTo>
                <a:lnTo>
                  <a:pt x="46118" y="354"/>
                </a:lnTo>
                <a:lnTo>
                  <a:pt x="46062" y="428"/>
                </a:lnTo>
                <a:lnTo>
                  <a:pt x="45931" y="614"/>
                </a:lnTo>
                <a:lnTo>
                  <a:pt x="45801" y="857"/>
                </a:lnTo>
                <a:lnTo>
                  <a:pt x="45689" y="1099"/>
                </a:lnTo>
                <a:lnTo>
                  <a:pt x="45615" y="1303"/>
                </a:lnTo>
                <a:lnTo>
                  <a:pt x="45578" y="1434"/>
                </a:lnTo>
                <a:lnTo>
                  <a:pt x="45578" y="1471"/>
                </a:lnTo>
                <a:lnTo>
                  <a:pt x="45596" y="1471"/>
                </a:lnTo>
                <a:lnTo>
                  <a:pt x="45764" y="1266"/>
                </a:lnTo>
                <a:lnTo>
                  <a:pt x="46043" y="912"/>
                </a:lnTo>
                <a:lnTo>
                  <a:pt x="46174" y="708"/>
                </a:lnTo>
                <a:lnTo>
                  <a:pt x="46267" y="540"/>
                </a:lnTo>
                <a:lnTo>
                  <a:pt x="46304" y="391"/>
                </a:lnTo>
                <a:lnTo>
                  <a:pt x="46304" y="354"/>
                </a:lnTo>
                <a:lnTo>
                  <a:pt x="46285" y="317"/>
                </a:lnTo>
                <a:lnTo>
                  <a:pt x="46229" y="298"/>
                </a:lnTo>
                <a:close/>
                <a:moveTo>
                  <a:pt x="60640" y="1471"/>
                </a:moveTo>
                <a:lnTo>
                  <a:pt x="60640" y="1471"/>
                </a:lnTo>
                <a:lnTo>
                  <a:pt x="60640" y="1471"/>
                </a:lnTo>
                <a:close/>
                <a:moveTo>
                  <a:pt x="20201" y="372"/>
                </a:moveTo>
                <a:lnTo>
                  <a:pt x="20145" y="410"/>
                </a:lnTo>
                <a:lnTo>
                  <a:pt x="20071" y="466"/>
                </a:lnTo>
                <a:lnTo>
                  <a:pt x="19922" y="614"/>
                </a:lnTo>
                <a:lnTo>
                  <a:pt x="19773" y="819"/>
                </a:lnTo>
                <a:lnTo>
                  <a:pt x="19624" y="1043"/>
                </a:lnTo>
                <a:lnTo>
                  <a:pt x="19494" y="1247"/>
                </a:lnTo>
                <a:lnTo>
                  <a:pt x="19419" y="1415"/>
                </a:lnTo>
                <a:lnTo>
                  <a:pt x="19382" y="1508"/>
                </a:lnTo>
                <a:lnTo>
                  <a:pt x="19401" y="1508"/>
                </a:lnTo>
                <a:lnTo>
                  <a:pt x="19457" y="1471"/>
                </a:lnTo>
                <a:lnTo>
                  <a:pt x="19624" y="1322"/>
                </a:lnTo>
                <a:lnTo>
                  <a:pt x="19885" y="1080"/>
                </a:lnTo>
                <a:lnTo>
                  <a:pt x="20015" y="950"/>
                </a:lnTo>
                <a:lnTo>
                  <a:pt x="20183" y="763"/>
                </a:lnTo>
                <a:lnTo>
                  <a:pt x="20257" y="652"/>
                </a:lnTo>
                <a:lnTo>
                  <a:pt x="20313" y="559"/>
                </a:lnTo>
                <a:lnTo>
                  <a:pt x="20313" y="466"/>
                </a:lnTo>
                <a:lnTo>
                  <a:pt x="20313" y="428"/>
                </a:lnTo>
                <a:lnTo>
                  <a:pt x="20294" y="391"/>
                </a:lnTo>
                <a:lnTo>
                  <a:pt x="20257" y="372"/>
                </a:lnTo>
                <a:close/>
                <a:moveTo>
                  <a:pt x="38745" y="410"/>
                </a:moveTo>
                <a:lnTo>
                  <a:pt x="38652" y="428"/>
                </a:lnTo>
                <a:lnTo>
                  <a:pt x="38559" y="521"/>
                </a:lnTo>
                <a:lnTo>
                  <a:pt x="38447" y="614"/>
                </a:lnTo>
                <a:lnTo>
                  <a:pt x="38242" y="819"/>
                </a:lnTo>
                <a:lnTo>
                  <a:pt x="38131" y="950"/>
                </a:lnTo>
                <a:lnTo>
                  <a:pt x="38037" y="1080"/>
                </a:lnTo>
                <a:lnTo>
                  <a:pt x="37907" y="1285"/>
                </a:lnTo>
                <a:lnTo>
                  <a:pt x="37851" y="1396"/>
                </a:lnTo>
                <a:lnTo>
                  <a:pt x="37814" y="1471"/>
                </a:lnTo>
                <a:lnTo>
                  <a:pt x="37814" y="1508"/>
                </a:lnTo>
                <a:lnTo>
                  <a:pt x="37870" y="1508"/>
                </a:lnTo>
                <a:lnTo>
                  <a:pt x="38093" y="1322"/>
                </a:lnTo>
                <a:lnTo>
                  <a:pt x="38447" y="1005"/>
                </a:lnTo>
                <a:lnTo>
                  <a:pt x="38615" y="819"/>
                </a:lnTo>
                <a:lnTo>
                  <a:pt x="38764" y="652"/>
                </a:lnTo>
                <a:lnTo>
                  <a:pt x="38801" y="577"/>
                </a:lnTo>
                <a:lnTo>
                  <a:pt x="38838" y="521"/>
                </a:lnTo>
                <a:lnTo>
                  <a:pt x="38838" y="466"/>
                </a:lnTo>
                <a:lnTo>
                  <a:pt x="38819" y="428"/>
                </a:lnTo>
                <a:lnTo>
                  <a:pt x="38782" y="410"/>
                </a:lnTo>
                <a:close/>
                <a:moveTo>
                  <a:pt x="41966" y="149"/>
                </a:moveTo>
                <a:lnTo>
                  <a:pt x="41891" y="186"/>
                </a:lnTo>
                <a:lnTo>
                  <a:pt x="41798" y="242"/>
                </a:lnTo>
                <a:lnTo>
                  <a:pt x="41705" y="335"/>
                </a:lnTo>
                <a:lnTo>
                  <a:pt x="41612" y="447"/>
                </a:lnTo>
                <a:lnTo>
                  <a:pt x="41445" y="708"/>
                </a:lnTo>
                <a:lnTo>
                  <a:pt x="41277" y="987"/>
                </a:lnTo>
                <a:lnTo>
                  <a:pt x="41147" y="1247"/>
                </a:lnTo>
                <a:lnTo>
                  <a:pt x="41016" y="1508"/>
                </a:lnTo>
                <a:lnTo>
                  <a:pt x="41240" y="1285"/>
                </a:lnTo>
                <a:lnTo>
                  <a:pt x="41649" y="857"/>
                </a:lnTo>
                <a:lnTo>
                  <a:pt x="41836" y="633"/>
                </a:lnTo>
                <a:lnTo>
                  <a:pt x="42003" y="428"/>
                </a:lnTo>
                <a:lnTo>
                  <a:pt x="42115" y="261"/>
                </a:lnTo>
                <a:lnTo>
                  <a:pt x="42133" y="223"/>
                </a:lnTo>
                <a:lnTo>
                  <a:pt x="42133" y="186"/>
                </a:lnTo>
                <a:lnTo>
                  <a:pt x="42059" y="149"/>
                </a:lnTo>
                <a:close/>
                <a:moveTo>
                  <a:pt x="64699" y="372"/>
                </a:moveTo>
                <a:lnTo>
                  <a:pt x="64643" y="410"/>
                </a:lnTo>
                <a:lnTo>
                  <a:pt x="64587" y="466"/>
                </a:lnTo>
                <a:lnTo>
                  <a:pt x="64438" y="614"/>
                </a:lnTo>
                <a:lnTo>
                  <a:pt x="64270" y="819"/>
                </a:lnTo>
                <a:lnTo>
                  <a:pt x="64121" y="1043"/>
                </a:lnTo>
                <a:lnTo>
                  <a:pt x="64010" y="1247"/>
                </a:lnTo>
                <a:lnTo>
                  <a:pt x="63917" y="1415"/>
                </a:lnTo>
                <a:lnTo>
                  <a:pt x="63879" y="1508"/>
                </a:lnTo>
                <a:lnTo>
                  <a:pt x="63917" y="1508"/>
                </a:lnTo>
                <a:lnTo>
                  <a:pt x="63954" y="1471"/>
                </a:lnTo>
                <a:lnTo>
                  <a:pt x="64140" y="1322"/>
                </a:lnTo>
                <a:lnTo>
                  <a:pt x="64401" y="1080"/>
                </a:lnTo>
                <a:lnTo>
                  <a:pt x="64512" y="950"/>
                </a:lnTo>
                <a:lnTo>
                  <a:pt x="64680" y="763"/>
                </a:lnTo>
                <a:lnTo>
                  <a:pt x="64754" y="652"/>
                </a:lnTo>
                <a:lnTo>
                  <a:pt x="64810" y="559"/>
                </a:lnTo>
                <a:lnTo>
                  <a:pt x="64829" y="466"/>
                </a:lnTo>
                <a:lnTo>
                  <a:pt x="64810" y="428"/>
                </a:lnTo>
                <a:lnTo>
                  <a:pt x="64792" y="391"/>
                </a:lnTo>
                <a:lnTo>
                  <a:pt x="64754" y="372"/>
                </a:lnTo>
                <a:close/>
                <a:moveTo>
                  <a:pt x="2924" y="149"/>
                </a:moveTo>
                <a:lnTo>
                  <a:pt x="2812" y="186"/>
                </a:lnTo>
                <a:lnTo>
                  <a:pt x="2700" y="223"/>
                </a:lnTo>
                <a:lnTo>
                  <a:pt x="2607" y="298"/>
                </a:lnTo>
                <a:lnTo>
                  <a:pt x="2533" y="372"/>
                </a:lnTo>
                <a:lnTo>
                  <a:pt x="2440" y="466"/>
                </a:lnTo>
                <a:lnTo>
                  <a:pt x="2365" y="559"/>
                </a:lnTo>
                <a:lnTo>
                  <a:pt x="2235" y="782"/>
                </a:lnTo>
                <a:lnTo>
                  <a:pt x="2123" y="1005"/>
                </a:lnTo>
                <a:lnTo>
                  <a:pt x="2030" y="1229"/>
                </a:lnTo>
                <a:lnTo>
                  <a:pt x="1956" y="1396"/>
                </a:lnTo>
                <a:lnTo>
                  <a:pt x="1881" y="1527"/>
                </a:lnTo>
                <a:lnTo>
                  <a:pt x="2272" y="1080"/>
                </a:lnTo>
                <a:lnTo>
                  <a:pt x="2477" y="875"/>
                </a:lnTo>
                <a:lnTo>
                  <a:pt x="2682" y="670"/>
                </a:lnTo>
                <a:lnTo>
                  <a:pt x="2849" y="521"/>
                </a:lnTo>
                <a:lnTo>
                  <a:pt x="3054" y="335"/>
                </a:lnTo>
                <a:lnTo>
                  <a:pt x="3110" y="261"/>
                </a:lnTo>
                <a:lnTo>
                  <a:pt x="3129" y="223"/>
                </a:lnTo>
                <a:lnTo>
                  <a:pt x="3129" y="186"/>
                </a:lnTo>
                <a:lnTo>
                  <a:pt x="3110" y="168"/>
                </a:lnTo>
                <a:lnTo>
                  <a:pt x="3073" y="149"/>
                </a:lnTo>
                <a:close/>
                <a:moveTo>
                  <a:pt x="47421" y="149"/>
                </a:moveTo>
                <a:lnTo>
                  <a:pt x="47309" y="186"/>
                </a:lnTo>
                <a:lnTo>
                  <a:pt x="47216" y="223"/>
                </a:lnTo>
                <a:lnTo>
                  <a:pt x="47123" y="298"/>
                </a:lnTo>
                <a:lnTo>
                  <a:pt x="47030" y="372"/>
                </a:lnTo>
                <a:lnTo>
                  <a:pt x="46937" y="466"/>
                </a:lnTo>
                <a:lnTo>
                  <a:pt x="46881" y="559"/>
                </a:lnTo>
                <a:lnTo>
                  <a:pt x="46751" y="782"/>
                </a:lnTo>
                <a:lnTo>
                  <a:pt x="46639" y="1005"/>
                </a:lnTo>
                <a:lnTo>
                  <a:pt x="46546" y="1229"/>
                </a:lnTo>
                <a:lnTo>
                  <a:pt x="46453" y="1396"/>
                </a:lnTo>
                <a:lnTo>
                  <a:pt x="46378" y="1527"/>
                </a:lnTo>
                <a:lnTo>
                  <a:pt x="46769" y="1080"/>
                </a:lnTo>
                <a:lnTo>
                  <a:pt x="46974" y="875"/>
                </a:lnTo>
                <a:lnTo>
                  <a:pt x="47179" y="670"/>
                </a:lnTo>
                <a:lnTo>
                  <a:pt x="47346" y="521"/>
                </a:lnTo>
                <a:lnTo>
                  <a:pt x="47551" y="335"/>
                </a:lnTo>
                <a:lnTo>
                  <a:pt x="47607" y="261"/>
                </a:lnTo>
                <a:lnTo>
                  <a:pt x="47626" y="223"/>
                </a:lnTo>
                <a:lnTo>
                  <a:pt x="47626" y="186"/>
                </a:lnTo>
                <a:lnTo>
                  <a:pt x="47607" y="168"/>
                </a:lnTo>
                <a:lnTo>
                  <a:pt x="47570" y="149"/>
                </a:lnTo>
                <a:close/>
                <a:moveTo>
                  <a:pt x="16105" y="56"/>
                </a:moveTo>
                <a:lnTo>
                  <a:pt x="16050" y="75"/>
                </a:lnTo>
                <a:lnTo>
                  <a:pt x="15919" y="149"/>
                </a:lnTo>
                <a:lnTo>
                  <a:pt x="15789" y="261"/>
                </a:lnTo>
                <a:lnTo>
                  <a:pt x="15565" y="484"/>
                </a:lnTo>
                <a:lnTo>
                  <a:pt x="15416" y="614"/>
                </a:lnTo>
                <a:lnTo>
                  <a:pt x="15193" y="857"/>
                </a:lnTo>
                <a:lnTo>
                  <a:pt x="15063" y="968"/>
                </a:lnTo>
                <a:lnTo>
                  <a:pt x="14978" y="1087"/>
                </a:lnTo>
                <a:lnTo>
                  <a:pt x="14895" y="1229"/>
                </a:lnTo>
                <a:lnTo>
                  <a:pt x="14839" y="1359"/>
                </a:lnTo>
                <a:lnTo>
                  <a:pt x="14802" y="1471"/>
                </a:lnTo>
                <a:lnTo>
                  <a:pt x="14802" y="1508"/>
                </a:lnTo>
                <a:lnTo>
                  <a:pt x="14802" y="1527"/>
                </a:lnTo>
                <a:lnTo>
                  <a:pt x="14839" y="1508"/>
                </a:lnTo>
                <a:lnTo>
                  <a:pt x="14895" y="1490"/>
                </a:lnTo>
                <a:lnTo>
                  <a:pt x="15193" y="1247"/>
                </a:lnTo>
                <a:lnTo>
                  <a:pt x="15677" y="819"/>
                </a:lnTo>
                <a:lnTo>
                  <a:pt x="15919" y="596"/>
                </a:lnTo>
                <a:lnTo>
                  <a:pt x="16105" y="391"/>
                </a:lnTo>
                <a:lnTo>
                  <a:pt x="16161" y="298"/>
                </a:lnTo>
                <a:lnTo>
                  <a:pt x="16217" y="223"/>
                </a:lnTo>
                <a:lnTo>
                  <a:pt x="16236" y="149"/>
                </a:lnTo>
                <a:lnTo>
                  <a:pt x="16217" y="93"/>
                </a:lnTo>
                <a:lnTo>
                  <a:pt x="16180" y="75"/>
                </a:lnTo>
                <a:lnTo>
                  <a:pt x="16143" y="56"/>
                </a:lnTo>
                <a:close/>
                <a:moveTo>
                  <a:pt x="35543" y="261"/>
                </a:moveTo>
                <a:lnTo>
                  <a:pt x="35450" y="279"/>
                </a:lnTo>
                <a:lnTo>
                  <a:pt x="35338" y="335"/>
                </a:lnTo>
                <a:lnTo>
                  <a:pt x="35245" y="410"/>
                </a:lnTo>
                <a:lnTo>
                  <a:pt x="35133" y="503"/>
                </a:lnTo>
                <a:lnTo>
                  <a:pt x="34947" y="689"/>
                </a:lnTo>
                <a:lnTo>
                  <a:pt x="34798" y="838"/>
                </a:lnTo>
                <a:lnTo>
                  <a:pt x="34686" y="1005"/>
                </a:lnTo>
                <a:lnTo>
                  <a:pt x="34519" y="1247"/>
                </a:lnTo>
                <a:lnTo>
                  <a:pt x="34407" y="1471"/>
                </a:lnTo>
                <a:lnTo>
                  <a:pt x="34388" y="1527"/>
                </a:lnTo>
                <a:lnTo>
                  <a:pt x="34407" y="1527"/>
                </a:lnTo>
                <a:lnTo>
                  <a:pt x="35338" y="745"/>
                </a:lnTo>
                <a:lnTo>
                  <a:pt x="35505" y="614"/>
                </a:lnTo>
                <a:lnTo>
                  <a:pt x="35598" y="521"/>
                </a:lnTo>
                <a:lnTo>
                  <a:pt x="35692" y="447"/>
                </a:lnTo>
                <a:lnTo>
                  <a:pt x="35747" y="372"/>
                </a:lnTo>
                <a:lnTo>
                  <a:pt x="35747" y="335"/>
                </a:lnTo>
                <a:lnTo>
                  <a:pt x="35747" y="298"/>
                </a:lnTo>
                <a:lnTo>
                  <a:pt x="35729" y="279"/>
                </a:lnTo>
                <a:lnTo>
                  <a:pt x="35692" y="261"/>
                </a:lnTo>
                <a:close/>
                <a:moveTo>
                  <a:pt x="42971" y="261"/>
                </a:moveTo>
                <a:lnTo>
                  <a:pt x="42860" y="317"/>
                </a:lnTo>
                <a:lnTo>
                  <a:pt x="42748" y="410"/>
                </a:lnTo>
                <a:lnTo>
                  <a:pt x="42636" y="521"/>
                </a:lnTo>
                <a:lnTo>
                  <a:pt x="42450" y="763"/>
                </a:lnTo>
                <a:lnTo>
                  <a:pt x="42320" y="931"/>
                </a:lnTo>
                <a:lnTo>
                  <a:pt x="42264" y="1080"/>
                </a:lnTo>
                <a:lnTo>
                  <a:pt x="42171" y="1322"/>
                </a:lnTo>
                <a:lnTo>
                  <a:pt x="42152" y="1434"/>
                </a:lnTo>
                <a:lnTo>
                  <a:pt x="42152" y="1508"/>
                </a:lnTo>
                <a:lnTo>
                  <a:pt x="42152" y="1527"/>
                </a:lnTo>
                <a:lnTo>
                  <a:pt x="42171" y="1527"/>
                </a:lnTo>
                <a:lnTo>
                  <a:pt x="42245" y="1490"/>
                </a:lnTo>
                <a:lnTo>
                  <a:pt x="42487" y="1229"/>
                </a:lnTo>
                <a:lnTo>
                  <a:pt x="42655" y="1043"/>
                </a:lnTo>
                <a:lnTo>
                  <a:pt x="42841" y="838"/>
                </a:lnTo>
                <a:lnTo>
                  <a:pt x="42990" y="633"/>
                </a:lnTo>
                <a:lnTo>
                  <a:pt x="43102" y="466"/>
                </a:lnTo>
                <a:lnTo>
                  <a:pt x="43120" y="391"/>
                </a:lnTo>
                <a:lnTo>
                  <a:pt x="43139" y="335"/>
                </a:lnTo>
                <a:lnTo>
                  <a:pt x="43120" y="279"/>
                </a:lnTo>
                <a:lnTo>
                  <a:pt x="43064" y="261"/>
                </a:lnTo>
                <a:close/>
                <a:moveTo>
                  <a:pt x="46378" y="1527"/>
                </a:moveTo>
                <a:lnTo>
                  <a:pt x="46378" y="1527"/>
                </a:lnTo>
                <a:lnTo>
                  <a:pt x="46378" y="1527"/>
                </a:lnTo>
                <a:close/>
                <a:moveTo>
                  <a:pt x="60603" y="56"/>
                </a:moveTo>
                <a:lnTo>
                  <a:pt x="60547" y="75"/>
                </a:lnTo>
                <a:lnTo>
                  <a:pt x="60435" y="149"/>
                </a:lnTo>
                <a:lnTo>
                  <a:pt x="60305" y="261"/>
                </a:lnTo>
                <a:lnTo>
                  <a:pt x="60063" y="484"/>
                </a:lnTo>
                <a:lnTo>
                  <a:pt x="59914" y="614"/>
                </a:lnTo>
                <a:lnTo>
                  <a:pt x="59690" y="857"/>
                </a:lnTo>
                <a:lnTo>
                  <a:pt x="59579" y="968"/>
                </a:lnTo>
                <a:lnTo>
                  <a:pt x="59485" y="1099"/>
                </a:lnTo>
                <a:lnTo>
                  <a:pt x="59523" y="1005"/>
                </a:lnTo>
                <a:lnTo>
                  <a:pt x="59411" y="1229"/>
                </a:lnTo>
                <a:lnTo>
                  <a:pt x="59336" y="1359"/>
                </a:lnTo>
                <a:lnTo>
                  <a:pt x="59299" y="1471"/>
                </a:lnTo>
                <a:lnTo>
                  <a:pt x="59299" y="1508"/>
                </a:lnTo>
                <a:lnTo>
                  <a:pt x="59318" y="1527"/>
                </a:lnTo>
                <a:lnTo>
                  <a:pt x="59355" y="1508"/>
                </a:lnTo>
                <a:lnTo>
                  <a:pt x="59392" y="1490"/>
                </a:lnTo>
                <a:lnTo>
                  <a:pt x="59690" y="1247"/>
                </a:lnTo>
                <a:lnTo>
                  <a:pt x="60174" y="819"/>
                </a:lnTo>
                <a:lnTo>
                  <a:pt x="60416" y="596"/>
                </a:lnTo>
                <a:lnTo>
                  <a:pt x="60603" y="391"/>
                </a:lnTo>
                <a:lnTo>
                  <a:pt x="60677" y="298"/>
                </a:lnTo>
                <a:lnTo>
                  <a:pt x="60714" y="223"/>
                </a:lnTo>
                <a:lnTo>
                  <a:pt x="60733" y="149"/>
                </a:lnTo>
                <a:lnTo>
                  <a:pt x="60714" y="93"/>
                </a:lnTo>
                <a:lnTo>
                  <a:pt x="60696" y="75"/>
                </a:lnTo>
                <a:lnTo>
                  <a:pt x="60658" y="56"/>
                </a:lnTo>
                <a:close/>
                <a:moveTo>
                  <a:pt x="4004" y="242"/>
                </a:moveTo>
                <a:lnTo>
                  <a:pt x="3929" y="279"/>
                </a:lnTo>
                <a:lnTo>
                  <a:pt x="3836" y="335"/>
                </a:lnTo>
                <a:lnTo>
                  <a:pt x="3762" y="410"/>
                </a:lnTo>
                <a:lnTo>
                  <a:pt x="3594" y="614"/>
                </a:lnTo>
                <a:lnTo>
                  <a:pt x="3426" y="857"/>
                </a:lnTo>
                <a:lnTo>
                  <a:pt x="3278" y="1099"/>
                </a:lnTo>
                <a:lnTo>
                  <a:pt x="3166" y="1322"/>
                </a:lnTo>
                <a:lnTo>
                  <a:pt x="3035" y="1545"/>
                </a:lnTo>
                <a:lnTo>
                  <a:pt x="3296" y="1322"/>
                </a:lnTo>
                <a:lnTo>
                  <a:pt x="3520" y="1117"/>
                </a:lnTo>
                <a:lnTo>
                  <a:pt x="3724" y="912"/>
                </a:lnTo>
                <a:lnTo>
                  <a:pt x="3929" y="689"/>
                </a:lnTo>
                <a:lnTo>
                  <a:pt x="4078" y="484"/>
                </a:lnTo>
                <a:lnTo>
                  <a:pt x="4115" y="410"/>
                </a:lnTo>
                <a:lnTo>
                  <a:pt x="4134" y="335"/>
                </a:lnTo>
                <a:lnTo>
                  <a:pt x="4115" y="279"/>
                </a:lnTo>
                <a:lnTo>
                  <a:pt x="4078" y="261"/>
                </a:lnTo>
                <a:lnTo>
                  <a:pt x="4004" y="242"/>
                </a:lnTo>
                <a:close/>
                <a:moveTo>
                  <a:pt x="40756" y="447"/>
                </a:moveTo>
                <a:lnTo>
                  <a:pt x="40644" y="466"/>
                </a:lnTo>
                <a:lnTo>
                  <a:pt x="40569" y="484"/>
                </a:lnTo>
                <a:lnTo>
                  <a:pt x="40495" y="540"/>
                </a:lnTo>
                <a:lnTo>
                  <a:pt x="40421" y="596"/>
                </a:lnTo>
                <a:lnTo>
                  <a:pt x="40365" y="689"/>
                </a:lnTo>
                <a:lnTo>
                  <a:pt x="40309" y="763"/>
                </a:lnTo>
                <a:lnTo>
                  <a:pt x="40234" y="950"/>
                </a:lnTo>
                <a:lnTo>
                  <a:pt x="40179" y="1154"/>
                </a:lnTo>
                <a:lnTo>
                  <a:pt x="40141" y="1341"/>
                </a:lnTo>
                <a:lnTo>
                  <a:pt x="40104" y="1471"/>
                </a:lnTo>
                <a:lnTo>
                  <a:pt x="40067" y="1545"/>
                </a:lnTo>
                <a:lnTo>
                  <a:pt x="40067" y="1545"/>
                </a:lnTo>
                <a:lnTo>
                  <a:pt x="40309" y="1303"/>
                </a:lnTo>
                <a:lnTo>
                  <a:pt x="40476" y="1117"/>
                </a:lnTo>
                <a:lnTo>
                  <a:pt x="40663" y="931"/>
                </a:lnTo>
                <a:lnTo>
                  <a:pt x="40793" y="763"/>
                </a:lnTo>
                <a:lnTo>
                  <a:pt x="40849" y="670"/>
                </a:lnTo>
                <a:lnTo>
                  <a:pt x="40867" y="596"/>
                </a:lnTo>
                <a:lnTo>
                  <a:pt x="40886" y="540"/>
                </a:lnTo>
                <a:lnTo>
                  <a:pt x="40867" y="503"/>
                </a:lnTo>
                <a:lnTo>
                  <a:pt x="40830" y="466"/>
                </a:lnTo>
                <a:lnTo>
                  <a:pt x="40756" y="447"/>
                </a:lnTo>
                <a:close/>
                <a:moveTo>
                  <a:pt x="48501" y="242"/>
                </a:moveTo>
                <a:lnTo>
                  <a:pt x="48426" y="279"/>
                </a:lnTo>
                <a:lnTo>
                  <a:pt x="48352" y="335"/>
                </a:lnTo>
                <a:lnTo>
                  <a:pt x="48259" y="410"/>
                </a:lnTo>
                <a:lnTo>
                  <a:pt x="48091" y="614"/>
                </a:lnTo>
                <a:lnTo>
                  <a:pt x="47924" y="857"/>
                </a:lnTo>
                <a:lnTo>
                  <a:pt x="47775" y="1099"/>
                </a:lnTo>
                <a:lnTo>
                  <a:pt x="47663" y="1322"/>
                </a:lnTo>
                <a:lnTo>
                  <a:pt x="47551" y="1545"/>
                </a:lnTo>
                <a:lnTo>
                  <a:pt x="47551" y="1545"/>
                </a:lnTo>
                <a:lnTo>
                  <a:pt x="47812" y="1322"/>
                </a:lnTo>
                <a:lnTo>
                  <a:pt x="48017" y="1117"/>
                </a:lnTo>
                <a:lnTo>
                  <a:pt x="48240" y="912"/>
                </a:lnTo>
                <a:lnTo>
                  <a:pt x="48426" y="689"/>
                </a:lnTo>
                <a:lnTo>
                  <a:pt x="48575" y="484"/>
                </a:lnTo>
                <a:lnTo>
                  <a:pt x="48612" y="410"/>
                </a:lnTo>
                <a:lnTo>
                  <a:pt x="48631" y="335"/>
                </a:lnTo>
                <a:lnTo>
                  <a:pt x="48631" y="279"/>
                </a:lnTo>
                <a:lnTo>
                  <a:pt x="48575" y="261"/>
                </a:lnTo>
                <a:lnTo>
                  <a:pt x="48501" y="242"/>
                </a:lnTo>
                <a:close/>
                <a:moveTo>
                  <a:pt x="3035" y="1545"/>
                </a:moveTo>
                <a:lnTo>
                  <a:pt x="3035" y="1545"/>
                </a:lnTo>
                <a:lnTo>
                  <a:pt x="3035" y="1545"/>
                </a:lnTo>
                <a:close/>
                <a:moveTo>
                  <a:pt x="23683" y="168"/>
                </a:moveTo>
                <a:lnTo>
                  <a:pt x="23571" y="186"/>
                </a:lnTo>
                <a:lnTo>
                  <a:pt x="23478" y="242"/>
                </a:lnTo>
                <a:lnTo>
                  <a:pt x="23348" y="335"/>
                </a:lnTo>
                <a:lnTo>
                  <a:pt x="23236" y="447"/>
                </a:lnTo>
                <a:lnTo>
                  <a:pt x="22975" y="726"/>
                </a:lnTo>
                <a:lnTo>
                  <a:pt x="22752" y="1024"/>
                </a:lnTo>
                <a:lnTo>
                  <a:pt x="22566" y="1303"/>
                </a:lnTo>
                <a:lnTo>
                  <a:pt x="22454" y="1490"/>
                </a:lnTo>
                <a:lnTo>
                  <a:pt x="22436" y="1527"/>
                </a:lnTo>
                <a:lnTo>
                  <a:pt x="22436" y="1545"/>
                </a:lnTo>
                <a:lnTo>
                  <a:pt x="22566" y="1471"/>
                </a:lnTo>
                <a:lnTo>
                  <a:pt x="22752" y="1322"/>
                </a:lnTo>
                <a:lnTo>
                  <a:pt x="23217" y="912"/>
                </a:lnTo>
                <a:lnTo>
                  <a:pt x="23459" y="708"/>
                </a:lnTo>
                <a:lnTo>
                  <a:pt x="23664" y="503"/>
                </a:lnTo>
                <a:lnTo>
                  <a:pt x="23776" y="335"/>
                </a:lnTo>
                <a:lnTo>
                  <a:pt x="23813" y="279"/>
                </a:lnTo>
                <a:lnTo>
                  <a:pt x="23813" y="242"/>
                </a:lnTo>
                <a:lnTo>
                  <a:pt x="23795" y="205"/>
                </a:lnTo>
                <a:lnTo>
                  <a:pt x="23757" y="186"/>
                </a:lnTo>
                <a:lnTo>
                  <a:pt x="23720" y="168"/>
                </a:lnTo>
                <a:close/>
                <a:moveTo>
                  <a:pt x="68180" y="168"/>
                </a:moveTo>
                <a:lnTo>
                  <a:pt x="68087" y="186"/>
                </a:lnTo>
                <a:lnTo>
                  <a:pt x="67975" y="242"/>
                </a:lnTo>
                <a:lnTo>
                  <a:pt x="67864" y="335"/>
                </a:lnTo>
                <a:lnTo>
                  <a:pt x="67733" y="447"/>
                </a:lnTo>
                <a:lnTo>
                  <a:pt x="67491" y="726"/>
                </a:lnTo>
                <a:lnTo>
                  <a:pt x="67249" y="1024"/>
                </a:lnTo>
                <a:lnTo>
                  <a:pt x="67063" y="1303"/>
                </a:lnTo>
                <a:lnTo>
                  <a:pt x="66951" y="1490"/>
                </a:lnTo>
                <a:lnTo>
                  <a:pt x="66933" y="1527"/>
                </a:lnTo>
                <a:lnTo>
                  <a:pt x="66933" y="1545"/>
                </a:lnTo>
                <a:lnTo>
                  <a:pt x="66951" y="1545"/>
                </a:lnTo>
                <a:lnTo>
                  <a:pt x="67063" y="1471"/>
                </a:lnTo>
                <a:lnTo>
                  <a:pt x="67249" y="1322"/>
                </a:lnTo>
                <a:lnTo>
                  <a:pt x="67733" y="912"/>
                </a:lnTo>
                <a:lnTo>
                  <a:pt x="67957" y="708"/>
                </a:lnTo>
                <a:lnTo>
                  <a:pt x="68161" y="503"/>
                </a:lnTo>
                <a:lnTo>
                  <a:pt x="68292" y="335"/>
                </a:lnTo>
                <a:lnTo>
                  <a:pt x="68310" y="279"/>
                </a:lnTo>
                <a:lnTo>
                  <a:pt x="68310" y="242"/>
                </a:lnTo>
                <a:lnTo>
                  <a:pt x="68292" y="205"/>
                </a:lnTo>
                <a:lnTo>
                  <a:pt x="68255" y="186"/>
                </a:lnTo>
                <a:lnTo>
                  <a:pt x="68217" y="168"/>
                </a:lnTo>
                <a:close/>
                <a:moveTo>
                  <a:pt x="6163" y="279"/>
                </a:moveTo>
                <a:lnTo>
                  <a:pt x="6089" y="317"/>
                </a:lnTo>
                <a:lnTo>
                  <a:pt x="5996" y="391"/>
                </a:lnTo>
                <a:lnTo>
                  <a:pt x="5828" y="577"/>
                </a:lnTo>
                <a:lnTo>
                  <a:pt x="5661" y="819"/>
                </a:lnTo>
                <a:lnTo>
                  <a:pt x="5493" y="1080"/>
                </a:lnTo>
                <a:lnTo>
                  <a:pt x="5363" y="1322"/>
                </a:lnTo>
                <a:lnTo>
                  <a:pt x="5214" y="1583"/>
                </a:lnTo>
                <a:lnTo>
                  <a:pt x="5493" y="1359"/>
                </a:lnTo>
                <a:lnTo>
                  <a:pt x="5698" y="1192"/>
                </a:lnTo>
                <a:lnTo>
                  <a:pt x="5903" y="987"/>
                </a:lnTo>
                <a:lnTo>
                  <a:pt x="6089" y="801"/>
                </a:lnTo>
                <a:lnTo>
                  <a:pt x="6238" y="614"/>
                </a:lnTo>
                <a:lnTo>
                  <a:pt x="6294" y="521"/>
                </a:lnTo>
                <a:lnTo>
                  <a:pt x="6312" y="447"/>
                </a:lnTo>
                <a:lnTo>
                  <a:pt x="6312" y="372"/>
                </a:lnTo>
                <a:lnTo>
                  <a:pt x="6275" y="317"/>
                </a:lnTo>
                <a:lnTo>
                  <a:pt x="6219" y="279"/>
                </a:lnTo>
                <a:close/>
                <a:moveTo>
                  <a:pt x="7299" y="0"/>
                </a:moveTo>
                <a:lnTo>
                  <a:pt x="7225" y="19"/>
                </a:lnTo>
                <a:lnTo>
                  <a:pt x="7131" y="37"/>
                </a:lnTo>
                <a:lnTo>
                  <a:pt x="7057" y="93"/>
                </a:lnTo>
                <a:lnTo>
                  <a:pt x="6983" y="168"/>
                </a:lnTo>
                <a:lnTo>
                  <a:pt x="6908" y="279"/>
                </a:lnTo>
                <a:lnTo>
                  <a:pt x="6759" y="521"/>
                </a:lnTo>
                <a:lnTo>
                  <a:pt x="6629" y="801"/>
                </a:lnTo>
                <a:lnTo>
                  <a:pt x="6443" y="1322"/>
                </a:lnTo>
                <a:lnTo>
                  <a:pt x="6368" y="1490"/>
                </a:lnTo>
                <a:lnTo>
                  <a:pt x="6331" y="1583"/>
                </a:lnTo>
                <a:lnTo>
                  <a:pt x="6331" y="1583"/>
                </a:lnTo>
                <a:lnTo>
                  <a:pt x="6536" y="1359"/>
                </a:lnTo>
                <a:lnTo>
                  <a:pt x="6722" y="1117"/>
                </a:lnTo>
                <a:lnTo>
                  <a:pt x="7094" y="633"/>
                </a:lnTo>
                <a:lnTo>
                  <a:pt x="7187" y="503"/>
                </a:lnTo>
                <a:lnTo>
                  <a:pt x="7262" y="410"/>
                </a:lnTo>
                <a:lnTo>
                  <a:pt x="7336" y="279"/>
                </a:lnTo>
                <a:lnTo>
                  <a:pt x="7392" y="168"/>
                </a:lnTo>
                <a:lnTo>
                  <a:pt x="7392" y="130"/>
                </a:lnTo>
                <a:lnTo>
                  <a:pt x="7392" y="75"/>
                </a:lnTo>
                <a:lnTo>
                  <a:pt x="7373" y="37"/>
                </a:lnTo>
                <a:lnTo>
                  <a:pt x="7355" y="19"/>
                </a:lnTo>
                <a:lnTo>
                  <a:pt x="7299" y="0"/>
                </a:lnTo>
                <a:close/>
                <a:moveTo>
                  <a:pt x="14932" y="279"/>
                </a:moveTo>
                <a:lnTo>
                  <a:pt x="14877" y="298"/>
                </a:lnTo>
                <a:lnTo>
                  <a:pt x="14802" y="335"/>
                </a:lnTo>
                <a:lnTo>
                  <a:pt x="14709" y="410"/>
                </a:lnTo>
                <a:lnTo>
                  <a:pt x="14541" y="614"/>
                </a:lnTo>
                <a:lnTo>
                  <a:pt x="14355" y="857"/>
                </a:lnTo>
                <a:lnTo>
                  <a:pt x="14188" y="1117"/>
                </a:lnTo>
                <a:lnTo>
                  <a:pt x="14039" y="1359"/>
                </a:lnTo>
                <a:lnTo>
                  <a:pt x="13908" y="1583"/>
                </a:lnTo>
                <a:lnTo>
                  <a:pt x="14132" y="1378"/>
                </a:lnTo>
                <a:lnTo>
                  <a:pt x="14560" y="987"/>
                </a:lnTo>
                <a:lnTo>
                  <a:pt x="14746" y="782"/>
                </a:lnTo>
                <a:lnTo>
                  <a:pt x="14914" y="577"/>
                </a:lnTo>
                <a:lnTo>
                  <a:pt x="14970" y="503"/>
                </a:lnTo>
                <a:lnTo>
                  <a:pt x="14988" y="428"/>
                </a:lnTo>
                <a:lnTo>
                  <a:pt x="15007" y="354"/>
                </a:lnTo>
                <a:lnTo>
                  <a:pt x="14988" y="317"/>
                </a:lnTo>
                <a:lnTo>
                  <a:pt x="14932" y="279"/>
                </a:lnTo>
                <a:close/>
                <a:moveTo>
                  <a:pt x="50660" y="279"/>
                </a:moveTo>
                <a:lnTo>
                  <a:pt x="50586" y="317"/>
                </a:lnTo>
                <a:lnTo>
                  <a:pt x="50512" y="391"/>
                </a:lnTo>
                <a:lnTo>
                  <a:pt x="50344" y="577"/>
                </a:lnTo>
                <a:lnTo>
                  <a:pt x="50158" y="819"/>
                </a:lnTo>
                <a:lnTo>
                  <a:pt x="50009" y="1080"/>
                </a:lnTo>
                <a:lnTo>
                  <a:pt x="49860" y="1322"/>
                </a:lnTo>
                <a:lnTo>
                  <a:pt x="49711" y="1583"/>
                </a:lnTo>
                <a:lnTo>
                  <a:pt x="49990" y="1359"/>
                </a:lnTo>
                <a:lnTo>
                  <a:pt x="50195" y="1192"/>
                </a:lnTo>
                <a:lnTo>
                  <a:pt x="50400" y="987"/>
                </a:lnTo>
                <a:lnTo>
                  <a:pt x="50605" y="801"/>
                </a:lnTo>
                <a:lnTo>
                  <a:pt x="50735" y="614"/>
                </a:lnTo>
                <a:lnTo>
                  <a:pt x="50791" y="521"/>
                </a:lnTo>
                <a:lnTo>
                  <a:pt x="50809" y="447"/>
                </a:lnTo>
                <a:lnTo>
                  <a:pt x="50809" y="372"/>
                </a:lnTo>
                <a:lnTo>
                  <a:pt x="50772" y="317"/>
                </a:lnTo>
                <a:lnTo>
                  <a:pt x="50716" y="279"/>
                </a:lnTo>
                <a:close/>
                <a:moveTo>
                  <a:pt x="51796" y="0"/>
                </a:moveTo>
                <a:lnTo>
                  <a:pt x="51722" y="19"/>
                </a:lnTo>
                <a:lnTo>
                  <a:pt x="51647" y="37"/>
                </a:lnTo>
                <a:lnTo>
                  <a:pt x="51554" y="93"/>
                </a:lnTo>
                <a:lnTo>
                  <a:pt x="51480" y="168"/>
                </a:lnTo>
                <a:lnTo>
                  <a:pt x="51405" y="279"/>
                </a:lnTo>
                <a:lnTo>
                  <a:pt x="51256" y="521"/>
                </a:lnTo>
                <a:lnTo>
                  <a:pt x="51145" y="801"/>
                </a:lnTo>
                <a:lnTo>
                  <a:pt x="50940" y="1322"/>
                </a:lnTo>
                <a:lnTo>
                  <a:pt x="50884" y="1490"/>
                </a:lnTo>
                <a:lnTo>
                  <a:pt x="50828" y="1583"/>
                </a:lnTo>
                <a:lnTo>
                  <a:pt x="51033" y="1359"/>
                </a:lnTo>
                <a:lnTo>
                  <a:pt x="51238" y="1117"/>
                </a:lnTo>
                <a:lnTo>
                  <a:pt x="51591" y="633"/>
                </a:lnTo>
                <a:lnTo>
                  <a:pt x="51684" y="503"/>
                </a:lnTo>
                <a:lnTo>
                  <a:pt x="51759" y="410"/>
                </a:lnTo>
                <a:lnTo>
                  <a:pt x="51833" y="279"/>
                </a:lnTo>
                <a:lnTo>
                  <a:pt x="51889" y="168"/>
                </a:lnTo>
                <a:lnTo>
                  <a:pt x="51908" y="130"/>
                </a:lnTo>
                <a:lnTo>
                  <a:pt x="51908" y="75"/>
                </a:lnTo>
                <a:lnTo>
                  <a:pt x="51889" y="37"/>
                </a:lnTo>
                <a:lnTo>
                  <a:pt x="51852" y="19"/>
                </a:lnTo>
                <a:lnTo>
                  <a:pt x="51796" y="0"/>
                </a:lnTo>
                <a:close/>
                <a:moveTo>
                  <a:pt x="59430" y="279"/>
                </a:moveTo>
                <a:lnTo>
                  <a:pt x="59374" y="298"/>
                </a:lnTo>
                <a:lnTo>
                  <a:pt x="59299" y="335"/>
                </a:lnTo>
                <a:lnTo>
                  <a:pt x="59225" y="410"/>
                </a:lnTo>
                <a:lnTo>
                  <a:pt x="59039" y="614"/>
                </a:lnTo>
                <a:lnTo>
                  <a:pt x="58852" y="857"/>
                </a:lnTo>
                <a:lnTo>
                  <a:pt x="58685" y="1117"/>
                </a:lnTo>
                <a:lnTo>
                  <a:pt x="58536" y="1359"/>
                </a:lnTo>
                <a:lnTo>
                  <a:pt x="58406" y="1583"/>
                </a:lnTo>
                <a:lnTo>
                  <a:pt x="58648" y="1378"/>
                </a:lnTo>
                <a:lnTo>
                  <a:pt x="59057" y="987"/>
                </a:lnTo>
                <a:lnTo>
                  <a:pt x="59243" y="782"/>
                </a:lnTo>
                <a:lnTo>
                  <a:pt x="59411" y="577"/>
                </a:lnTo>
                <a:lnTo>
                  <a:pt x="59467" y="503"/>
                </a:lnTo>
                <a:lnTo>
                  <a:pt x="59504" y="428"/>
                </a:lnTo>
                <a:lnTo>
                  <a:pt x="59504" y="354"/>
                </a:lnTo>
                <a:lnTo>
                  <a:pt x="59485" y="317"/>
                </a:lnTo>
                <a:lnTo>
                  <a:pt x="59430" y="279"/>
                </a:lnTo>
                <a:close/>
                <a:moveTo>
                  <a:pt x="5214" y="1583"/>
                </a:moveTo>
                <a:lnTo>
                  <a:pt x="5214" y="1583"/>
                </a:lnTo>
                <a:lnTo>
                  <a:pt x="5214" y="1583"/>
                </a:lnTo>
                <a:close/>
                <a:moveTo>
                  <a:pt x="13908" y="1583"/>
                </a:moveTo>
                <a:lnTo>
                  <a:pt x="13908" y="1583"/>
                </a:lnTo>
                <a:lnTo>
                  <a:pt x="13908" y="1583"/>
                </a:lnTo>
                <a:close/>
                <a:moveTo>
                  <a:pt x="45243" y="298"/>
                </a:moveTo>
                <a:lnTo>
                  <a:pt x="45150" y="354"/>
                </a:lnTo>
                <a:lnTo>
                  <a:pt x="45038" y="447"/>
                </a:lnTo>
                <a:lnTo>
                  <a:pt x="44945" y="559"/>
                </a:lnTo>
                <a:lnTo>
                  <a:pt x="44759" y="801"/>
                </a:lnTo>
                <a:lnTo>
                  <a:pt x="44647" y="968"/>
                </a:lnTo>
                <a:lnTo>
                  <a:pt x="44554" y="1099"/>
                </a:lnTo>
                <a:lnTo>
                  <a:pt x="44442" y="1341"/>
                </a:lnTo>
                <a:lnTo>
                  <a:pt x="44349" y="1527"/>
                </a:lnTo>
                <a:lnTo>
                  <a:pt x="44349" y="1583"/>
                </a:lnTo>
                <a:lnTo>
                  <a:pt x="44386" y="1564"/>
                </a:lnTo>
                <a:lnTo>
                  <a:pt x="44591" y="1359"/>
                </a:lnTo>
                <a:lnTo>
                  <a:pt x="44963" y="968"/>
                </a:lnTo>
                <a:lnTo>
                  <a:pt x="45131" y="745"/>
                </a:lnTo>
                <a:lnTo>
                  <a:pt x="45261" y="559"/>
                </a:lnTo>
                <a:lnTo>
                  <a:pt x="45317" y="484"/>
                </a:lnTo>
                <a:lnTo>
                  <a:pt x="45336" y="410"/>
                </a:lnTo>
                <a:lnTo>
                  <a:pt x="45336" y="354"/>
                </a:lnTo>
                <a:lnTo>
                  <a:pt x="45317" y="317"/>
                </a:lnTo>
                <a:lnTo>
                  <a:pt x="45280" y="298"/>
                </a:lnTo>
                <a:close/>
                <a:moveTo>
                  <a:pt x="49711" y="1583"/>
                </a:moveTo>
                <a:lnTo>
                  <a:pt x="49711" y="1583"/>
                </a:lnTo>
                <a:lnTo>
                  <a:pt x="49711" y="1583"/>
                </a:lnTo>
                <a:close/>
                <a:moveTo>
                  <a:pt x="50828" y="1583"/>
                </a:moveTo>
                <a:lnTo>
                  <a:pt x="50828" y="1583"/>
                </a:lnTo>
                <a:lnTo>
                  <a:pt x="50828" y="1583"/>
                </a:lnTo>
                <a:close/>
                <a:moveTo>
                  <a:pt x="58406" y="1583"/>
                </a:moveTo>
                <a:lnTo>
                  <a:pt x="58406" y="1583"/>
                </a:lnTo>
                <a:lnTo>
                  <a:pt x="58406" y="1583"/>
                </a:lnTo>
                <a:close/>
                <a:moveTo>
                  <a:pt x="13704" y="261"/>
                </a:moveTo>
                <a:lnTo>
                  <a:pt x="13592" y="298"/>
                </a:lnTo>
                <a:lnTo>
                  <a:pt x="13517" y="354"/>
                </a:lnTo>
                <a:lnTo>
                  <a:pt x="13424" y="428"/>
                </a:lnTo>
                <a:lnTo>
                  <a:pt x="13350" y="521"/>
                </a:lnTo>
                <a:lnTo>
                  <a:pt x="13275" y="633"/>
                </a:lnTo>
                <a:lnTo>
                  <a:pt x="13145" y="857"/>
                </a:lnTo>
                <a:lnTo>
                  <a:pt x="13033" y="1099"/>
                </a:lnTo>
                <a:lnTo>
                  <a:pt x="12940" y="1322"/>
                </a:lnTo>
                <a:lnTo>
                  <a:pt x="12866" y="1508"/>
                </a:lnTo>
                <a:lnTo>
                  <a:pt x="12829" y="1601"/>
                </a:lnTo>
                <a:lnTo>
                  <a:pt x="12829" y="1601"/>
                </a:lnTo>
                <a:lnTo>
                  <a:pt x="13089" y="1322"/>
                </a:lnTo>
                <a:lnTo>
                  <a:pt x="13499" y="875"/>
                </a:lnTo>
                <a:lnTo>
                  <a:pt x="13685" y="652"/>
                </a:lnTo>
                <a:lnTo>
                  <a:pt x="13815" y="466"/>
                </a:lnTo>
                <a:lnTo>
                  <a:pt x="13853" y="391"/>
                </a:lnTo>
                <a:lnTo>
                  <a:pt x="13871" y="317"/>
                </a:lnTo>
                <a:lnTo>
                  <a:pt x="13853" y="279"/>
                </a:lnTo>
                <a:lnTo>
                  <a:pt x="13797" y="261"/>
                </a:lnTo>
                <a:close/>
                <a:moveTo>
                  <a:pt x="58201" y="261"/>
                </a:moveTo>
                <a:lnTo>
                  <a:pt x="58108" y="298"/>
                </a:lnTo>
                <a:lnTo>
                  <a:pt x="58015" y="354"/>
                </a:lnTo>
                <a:lnTo>
                  <a:pt x="57922" y="428"/>
                </a:lnTo>
                <a:lnTo>
                  <a:pt x="57847" y="521"/>
                </a:lnTo>
                <a:lnTo>
                  <a:pt x="57773" y="633"/>
                </a:lnTo>
                <a:lnTo>
                  <a:pt x="57642" y="857"/>
                </a:lnTo>
                <a:lnTo>
                  <a:pt x="57531" y="1099"/>
                </a:lnTo>
                <a:lnTo>
                  <a:pt x="57437" y="1322"/>
                </a:lnTo>
                <a:lnTo>
                  <a:pt x="57382" y="1508"/>
                </a:lnTo>
                <a:lnTo>
                  <a:pt x="57326" y="1601"/>
                </a:lnTo>
                <a:lnTo>
                  <a:pt x="57586" y="1322"/>
                </a:lnTo>
                <a:lnTo>
                  <a:pt x="57996" y="875"/>
                </a:lnTo>
                <a:lnTo>
                  <a:pt x="58182" y="652"/>
                </a:lnTo>
                <a:lnTo>
                  <a:pt x="58331" y="466"/>
                </a:lnTo>
                <a:lnTo>
                  <a:pt x="58368" y="391"/>
                </a:lnTo>
                <a:lnTo>
                  <a:pt x="58368" y="317"/>
                </a:lnTo>
                <a:lnTo>
                  <a:pt x="58350" y="279"/>
                </a:lnTo>
                <a:lnTo>
                  <a:pt x="58294" y="261"/>
                </a:lnTo>
                <a:close/>
                <a:moveTo>
                  <a:pt x="57326" y="1601"/>
                </a:moveTo>
                <a:lnTo>
                  <a:pt x="57326" y="1601"/>
                </a:lnTo>
                <a:lnTo>
                  <a:pt x="57326" y="1601"/>
                </a:lnTo>
                <a:close/>
                <a:moveTo>
                  <a:pt x="11618" y="298"/>
                </a:moveTo>
                <a:lnTo>
                  <a:pt x="11507" y="317"/>
                </a:lnTo>
                <a:lnTo>
                  <a:pt x="11414" y="372"/>
                </a:lnTo>
                <a:lnTo>
                  <a:pt x="11302" y="447"/>
                </a:lnTo>
                <a:lnTo>
                  <a:pt x="11209" y="540"/>
                </a:lnTo>
                <a:lnTo>
                  <a:pt x="11116" y="652"/>
                </a:lnTo>
                <a:lnTo>
                  <a:pt x="10948" y="875"/>
                </a:lnTo>
                <a:lnTo>
                  <a:pt x="10799" y="1136"/>
                </a:lnTo>
                <a:lnTo>
                  <a:pt x="10669" y="1359"/>
                </a:lnTo>
                <a:lnTo>
                  <a:pt x="10594" y="1527"/>
                </a:lnTo>
                <a:lnTo>
                  <a:pt x="10539" y="1620"/>
                </a:lnTo>
                <a:lnTo>
                  <a:pt x="10762" y="1396"/>
                </a:lnTo>
                <a:lnTo>
                  <a:pt x="11004" y="1192"/>
                </a:lnTo>
                <a:lnTo>
                  <a:pt x="11507" y="782"/>
                </a:lnTo>
                <a:lnTo>
                  <a:pt x="11637" y="670"/>
                </a:lnTo>
                <a:lnTo>
                  <a:pt x="11730" y="614"/>
                </a:lnTo>
                <a:lnTo>
                  <a:pt x="11805" y="540"/>
                </a:lnTo>
                <a:lnTo>
                  <a:pt x="11860" y="466"/>
                </a:lnTo>
                <a:lnTo>
                  <a:pt x="11860" y="428"/>
                </a:lnTo>
                <a:lnTo>
                  <a:pt x="11860" y="410"/>
                </a:lnTo>
                <a:lnTo>
                  <a:pt x="11860" y="372"/>
                </a:lnTo>
                <a:lnTo>
                  <a:pt x="11823" y="354"/>
                </a:lnTo>
                <a:lnTo>
                  <a:pt x="11711" y="298"/>
                </a:lnTo>
                <a:close/>
                <a:moveTo>
                  <a:pt x="18228" y="372"/>
                </a:moveTo>
                <a:lnTo>
                  <a:pt x="18172" y="391"/>
                </a:lnTo>
                <a:lnTo>
                  <a:pt x="18097" y="428"/>
                </a:lnTo>
                <a:lnTo>
                  <a:pt x="18004" y="503"/>
                </a:lnTo>
                <a:lnTo>
                  <a:pt x="17818" y="689"/>
                </a:lnTo>
                <a:lnTo>
                  <a:pt x="17632" y="931"/>
                </a:lnTo>
                <a:lnTo>
                  <a:pt x="17278" y="1396"/>
                </a:lnTo>
                <a:lnTo>
                  <a:pt x="17129" y="1620"/>
                </a:lnTo>
                <a:lnTo>
                  <a:pt x="17129" y="1620"/>
                </a:lnTo>
                <a:lnTo>
                  <a:pt x="17390" y="1434"/>
                </a:lnTo>
                <a:lnTo>
                  <a:pt x="17613" y="1266"/>
                </a:lnTo>
                <a:lnTo>
                  <a:pt x="17837" y="1061"/>
                </a:lnTo>
                <a:lnTo>
                  <a:pt x="18042" y="875"/>
                </a:lnTo>
                <a:lnTo>
                  <a:pt x="18191" y="670"/>
                </a:lnTo>
                <a:lnTo>
                  <a:pt x="18246" y="596"/>
                </a:lnTo>
                <a:lnTo>
                  <a:pt x="18284" y="521"/>
                </a:lnTo>
                <a:lnTo>
                  <a:pt x="18284" y="447"/>
                </a:lnTo>
                <a:lnTo>
                  <a:pt x="18265" y="391"/>
                </a:lnTo>
                <a:lnTo>
                  <a:pt x="18228" y="372"/>
                </a:lnTo>
                <a:close/>
                <a:moveTo>
                  <a:pt x="19140" y="298"/>
                </a:moveTo>
                <a:lnTo>
                  <a:pt x="19084" y="317"/>
                </a:lnTo>
                <a:lnTo>
                  <a:pt x="19010" y="372"/>
                </a:lnTo>
                <a:lnTo>
                  <a:pt x="18898" y="466"/>
                </a:lnTo>
                <a:lnTo>
                  <a:pt x="18805" y="577"/>
                </a:lnTo>
                <a:lnTo>
                  <a:pt x="18637" y="838"/>
                </a:lnTo>
                <a:lnTo>
                  <a:pt x="18526" y="1005"/>
                </a:lnTo>
                <a:lnTo>
                  <a:pt x="18377" y="1378"/>
                </a:lnTo>
                <a:lnTo>
                  <a:pt x="18321" y="1583"/>
                </a:lnTo>
                <a:lnTo>
                  <a:pt x="18321" y="1620"/>
                </a:lnTo>
                <a:lnTo>
                  <a:pt x="18340" y="1601"/>
                </a:lnTo>
                <a:lnTo>
                  <a:pt x="18582" y="1303"/>
                </a:lnTo>
                <a:lnTo>
                  <a:pt x="18917" y="894"/>
                </a:lnTo>
                <a:lnTo>
                  <a:pt x="19066" y="689"/>
                </a:lnTo>
                <a:lnTo>
                  <a:pt x="19177" y="503"/>
                </a:lnTo>
                <a:lnTo>
                  <a:pt x="19215" y="428"/>
                </a:lnTo>
                <a:lnTo>
                  <a:pt x="19215" y="372"/>
                </a:lnTo>
                <a:lnTo>
                  <a:pt x="19215" y="317"/>
                </a:lnTo>
                <a:lnTo>
                  <a:pt x="19177" y="298"/>
                </a:lnTo>
                <a:close/>
                <a:moveTo>
                  <a:pt x="56116" y="298"/>
                </a:moveTo>
                <a:lnTo>
                  <a:pt x="56004" y="317"/>
                </a:lnTo>
                <a:lnTo>
                  <a:pt x="55911" y="372"/>
                </a:lnTo>
                <a:lnTo>
                  <a:pt x="55818" y="447"/>
                </a:lnTo>
                <a:lnTo>
                  <a:pt x="55706" y="540"/>
                </a:lnTo>
                <a:lnTo>
                  <a:pt x="55613" y="652"/>
                </a:lnTo>
                <a:lnTo>
                  <a:pt x="55445" y="875"/>
                </a:lnTo>
                <a:lnTo>
                  <a:pt x="55296" y="1136"/>
                </a:lnTo>
                <a:lnTo>
                  <a:pt x="55185" y="1359"/>
                </a:lnTo>
                <a:lnTo>
                  <a:pt x="55092" y="1527"/>
                </a:lnTo>
                <a:lnTo>
                  <a:pt x="55036" y="1620"/>
                </a:lnTo>
                <a:lnTo>
                  <a:pt x="55036" y="1620"/>
                </a:lnTo>
                <a:lnTo>
                  <a:pt x="55259" y="1396"/>
                </a:lnTo>
                <a:lnTo>
                  <a:pt x="55501" y="1192"/>
                </a:lnTo>
                <a:lnTo>
                  <a:pt x="56004" y="782"/>
                </a:lnTo>
                <a:lnTo>
                  <a:pt x="56134" y="670"/>
                </a:lnTo>
                <a:lnTo>
                  <a:pt x="56227" y="614"/>
                </a:lnTo>
                <a:lnTo>
                  <a:pt x="56302" y="540"/>
                </a:lnTo>
                <a:lnTo>
                  <a:pt x="56358" y="466"/>
                </a:lnTo>
                <a:lnTo>
                  <a:pt x="56376" y="428"/>
                </a:lnTo>
                <a:lnTo>
                  <a:pt x="56376" y="410"/>
                </a:lnTo>
                <a:lnTo>
                  <a:pt x="56358" y="372"/>
                </a:lnTo>
                <a:lnTo>
                  <a:pt x="56320" y="354"/>
                </a:lnTo>
                <a:lnTo>
                  <a:pt x="56227" y="298"/>
                </a:lnTo>
                <a:close/>
                <a:moveTo>
                  <a:pt x="62725" y="372"/>
                </a:moveTo>
                <a:lnTo>
                  <a:pt x="62669" y="391"/>
                </a:lnTo>
                <a:lnTo>
                  <a:pt x="62595" y="428"/>
                </a:lnTo>
                <a:lnTo>
                  <a:pt x="62520" y="503"/>
                </a:lnTo>
                <a:lnTo>
                  <a:pt x="62334" y="689"/>
                </a:lnTo>
                <a:lnTo>
                  <a:pt x="62129" y="931"/>
                </a:lnTo>
                <a:lnTo>
                  <a:pt x="61775" y="1396"/>
                </a:lnTo>
                <a:lnTo>
                  <a:pt x="61627" y="1620"/>
                </a:lnTo>
                <a:lnTo>
                  <a:pt x="61906" y="1434"/>
                </a:lnTo>
                <a:lnTo>
                  <a:pt x="62111" y="1266"/>
                </a:lnTo>
                <a:lnTo>
                  <a:pt x="62334" y="1061"/>
                </a:lnTo>
                <a:lnTo>
                  <a:pt x="62539" y="875"/>
                </a:lnTo>
                <a:lnTo>
                  <a:pt x="62706" y="670"/>
                </a:lnTo>
                <a:lnTo>
                  <a:pt x="62762" y="596"/>
                </a:lnTo>
                <a:lnTo>
                  <a:pt x="62781" y="521"/>
                </a:lnTo>
                <a:lnTo>
                  <a:pt x="62799" y="447"/>
                </a:lnTo>
                <a:lnTo>
                  <a:pt x="62762" y="391"/>
                </a:lnTo>
                <a:lnTo>
                  <a:pt x="62725" y="372"/>
                </a:lnTo>
                <a:close/>
                <a:moveTo>
                  <a:pt x="63637" y="298"/>
                </a:moveTo>
                <a:lnTo>
                  <a:pt x="63600" y="317"/>
                </a:lnTo>
                <a:lnTo>
                  <a:pt x="63507" y="372"/>
                </a:lnTo>
                <a:lnTo>
                  <a:pt x="63414" y="466"/>
                </a:lnTo>
                <a:lnTo>
                  <a:pt x="63321" y="577"/>
                </a:lnTo>
                <a:lnTo>
                  <a:pt x="63135" y="838"/>
                </a:lnTo>
                <a:lnTo>
                  <a:pt x="63041" y="1005"/>
                </a:lnTo>
                <a:lnTo>
                  <a:pt x="62893" y="1378"/>
                </a:lnTo>
                <a:lnTo>
                  <a:pt x="62818" y="1583"/>
                </a:lnTo>
                <a:lnTo>
                  <a:pt x="62818" y="1620"/>
                </a:lnTo>
                <a:lnTo>
                  <a:pt x="62837" y="1601"/>
                </a:lnTo>
                <a:lnTo>
                  <a:pt x="63079" y="1303"/>
                </a:lnTo>
                <a:lnTo>
                  <a:pt x="63414" y="894"/>
                </a:lnTo>
                <a:lnTo>
                  <a:pt x="63581" y="689"/>
                </a:lnTo>
                <a:lnTo>
                  <a:pt x="63675" y="503"/>
                </a:lnTo>
                <a:lnTo>
                  <a:pt x="63712" y="428"/>
                </a:lnTo>
                <a:lnTo>
                  <a:pt x="63730" y="372"/>
                </a:lnTo>
                <a:lnTo>
                  <a:pt x="63712" y="317"/>
                </a:lnTo>
                <a:lnTo>
                  <a:pt x="63675" y="298"/>
                </a:lnTo>
                <a:close/>
                <a:moveTo>
                  <a:pt x="66002" y="112"/>
                </a:moveTo>
                <a:lnTo>
                  <a:pt x="65946" y="130"/>
                </a:lnTo>
                <a:lnTo>
                  <a:pt x="65890" y="149"/>
                </a:lnTo>
                <a:lnTo>
                  <a:pt x="65760" y="242"/>
                </a:lnTo>
                <a:lnTo>
                  <a:pt x="65611" y="372"/>
                </a:lnTo>
                <a:lnTo>
                  <a:pt x="65350" y="652"/>
                </a:lnTo>
                <a:lnTo>
                  <a:pt x="65220" y="801"/>
                </a:lnTo>
                <a:lnTo>
                  <a:pt x="65015" y="1061"/>
                </a:lnTo>
                <a:lnTo>
                  <a:pt x="64922" y="1192"/>
                </a:lnTo>
                <a:lnTo>
                  <a:pt x="64885" y="1266"/>
                </a:lnTo>
                <a:lnTo>
                  <a:pt x="64866" y="1341"/>
                </a:lnTo>
                <a:lnTo>
                  <a:pt x="64866" y="1303"/>
                </a:lnTo>
                <a:lnTo>
                  <a:pt x="64847" y="1341"/>
                </a:lnTo>
                <a:lnTo>
                  <a:pt x="64810" y="1471"/>
                </a:lnTo>
                <a:lnTo>
                  <a:pt x="64810" y="1545"/>
                </a:lnTo>
                <a:lnTo>
                  <a:pt x="64810" y="1601"/>
                </a:lnTo>
                <a:lnTo>
                  <a:pt x="64829" y="1620"/>
                </a:lnTo>
                <a:lnTo>
                  <a:pt x="64829" y="1601"/>
                </a:lnTo>
                <a:lnTo>
                  <a:pt x="64885" y="1564"/>
                </a:lnTo>
                <a:lnTo>
                  <a:pt x="65555" y="857"/>
                </a:lnTo>
                <a:lnTo>
                  <a:pt x="65778" y="614"/>
                </a:lnTo>
                <a:lnTo>
                  <a:pt x="65946" y="410"/>
                </a:lnTo>
                <a:lnTo>
                  <a:pt x="66058" y="242"/>
                </a:lnTo>
                <a:lnTo>
                  <a:pt x="66076" y="186"/>
                </a:lnTo>
                <a:lnTo>
                  <a:pt x="66076" y="149"/>
                </a:lnTo>
                <a:lnTo>
                  <a:pt x="66039" y="130"/>
                </a:lnTo>
                <a:lnTo>
                  <a:pt x="66002" y="112"/>
                </a:lnTo>
                <a:close/>
                <a:moveTo>
                  <a:pt x="10539" y="1620"/>
                </a:moveTo>
                <a:lnTo>
                  <a:pt x="10539" y="1620"/>
                </a:lnTo>
                <a:lnTo>
                  <a:pt x="10539" y="1620"/>
                </a:lnTo>
                <a:close/>
                <a:moveTo>
                  <a:pt x="18321" y="1620"/>
                </a:moveTo>
                <a:lnTo>
                  <a:pt x="18321" y="1620"/>
                </a:lnTo>
                <a:lnTo>
                  <a:pt x="18321" y="1620"/>
                </a:lnTo>
                <a:close/>
                <a:moveTo>
                  <a:pt x="21505" y="112"/>
                </a:moveTo>
                <a:lnTo>
                  <a:pt x="21449" y="130"/>
                </a:lnTo>
                <a:lnTo>
                  <a:pt x="21393" y="149"/>
                </a:lnTo>
                <a:lnTo>
                  <a:pt x="21263" y="242"/>
                </a:lnTo>
                <a:lnTo>
                  <a:pt x="21114" y="372"/>
                </a:lnTo>
                <a:lnTo>
                  <a:pt x="20853" y="652"/>
                </a:lnTo>
                <a:lnTo>
                  <a:pt x="20723" y="801"/>
                </a:lnTo>
                <a:lnTo>
                  <a:pt x="20518" y="1061"/>
                </a:lnTo>
                <a:lnTo>
                  <a:pt x="20425" y="1192"/>
                </a:lnTo>
                <a:lnTo>
                  <a:pt x="20388" y="1266"/>
                </a:lnTo>
                <a:lnTo>
                  <a:pt x="20369" y="1341"/>
                </a:lnTo>
                <a:lnTo>
                  <a:pt x="20369" y="1303"/>
                </a:lnTo>
                <a:lnTo>
                  <a:pt x="20350" y="1341"/>
                </a:lnTo>
                <a:lnTo>
                  <a:pt x="20313" y="1471"/>
                </a:lnTo>
                <a:lnTo>
                  <a:pt x="20313" y="1545"/>
                </a:lnTo>
                <a:lnTo>
                  <a:pt x="20313" y="1601"/>
                </a:lnTo>
                <a:lnTo>
                  <a:pt x="20313" y="1620"/>
                </a:lnTo>
                <a:lnTo>
                  <a:pt x="20332" y="1601"/>
                </a:lnTo>
                <a:lnTo>
                  <a:pt x="20388" y="1564"/>
                </a:lnTo>
                <a:lnTo>
                  <a:pt x="21058" y="857"/>
                </a:lnTo>
                <a:lnTo>
                  <a:pt x="21263" y="614"/>
                </a:lnTo>
                <a:lnTo>
                  <a:pt x="21449" y="410"/>
                </a:lnTo>
                <a:lnTo>
                  <a:pt x="21560" y="242"/>
                </a:lnTo>
                <a:lnTo>
                  <a:pt x="21579" y="186"/>
                </a:lnTo>
                <a:lnTo>
                  <a:pt x="21579" y="149"/>
                </a:lnTo>
                <a:lnTo>
                  <a:pt x="21542" y="130"/>
                </a:lnTo>
                <a:lnTo>
                  <a:pt x="21505" y="112"/>
                </a:lnTo>
                <a:close/>
                <a:moveTo>
                  <a:pt x="61627" y="1620"/>
                </a:moveTo>
                <a:lnTo>
                  <a:pt x="61627" y="1620"/>
                </a:lnTo>
                <a:lnTo>
                  <a:pt x="61627" y="1620"/>
                </a:lnTo>
                <a:close/>
                <a:moveTo>
                  <a:pt x="62818" y="1620"/>
                </a:moveTo>
                <a:lnTo>
                  <a:pt x="62818" y="1620"/>
                </a:lnTo>
                <a:lnTo>
                  <a:pt x="62818" y="1620"/>
                </a:lnTo>
                <a:close/>
                <a:moveTo>
                  <a:pt x="64829" y="1620"/>
                </a:moveTo>
                <a:lnTo>
                  <a:pt x="64829" y="1620"/>
                </a:lnTo>
                <a:lnTo>
                  <a:pt x="64829" y="1620"/>
                </a:lnTo>
                <a:close/>
                <a:moveTo>
                  <a:pt x="8304" y="279"/>
                </a:moveTo>
                <a:lnTo>
                  <a:pt x="8211" y="298"/>
                </a:lnTo>
                <a:lnTo>
                  <a:pt x="8137" y="335"/>
                </a:lnTo>
                <a:lnTo>
                  <a:pt x="8044" y="410"/>
                </a:lnTo>
                <a:lnTo>
                  <a:pt x="7951" y="503"/>
                </a:lnTo>
                <a:lnTo>
                  <a:pt x="7764" y="689"/>
                </a:lnTo>
                <a:lnTo>
                  <a:pt x="7653" y="838"/>
                </a:lnTo>
                <a:lnTo>
                  <a:pt x="7448" y="1080"/>
                </a:lnTo>
                <a:lnTo>
                  <a:pt x="7373" y="1229"/>
                </a:lnTo>
                <a:lnTo>
                  <a:pt x="7336" y="1285"/>
                </a:lnTo>
                <a:lnTo>
                  <a:pt x="7336" y="1359"/>
                </a:lnTo>
                <a:lnTo>
                  <a:pt x="7318" y="1415"/>
                </a:lnTo>
                <a:lnTo>
                  <a:pt x="7318" y="1545"/>
                </a:lnTo>
                <a:lnTo>
                  <a:pt x="7336" y="1601"/>
                </a:lnTo>
                <a:lnTo>
                  <a:pt x="7355" y="1638"/>
                </a:lnTo>
                <a:lnTo>
                  <a:pt x="7392" y="1620"/>
                </a:lnTo>
                <a:lnTo>
                  <a:pt x="7467" y="1583"/>
                </a:lnTo>
                <a:lnTo>
                  <a:pt x="7746" y="1303"/>
                </a:lnTo>
                <a:lnTo>
                  <a:pt x="7951" y="1099"/>
                </a:lnTo>
                <a:lnTo>
                  <a:pt x="8174" y="875"/>
                </a:lnTo>
                <a:lnTo>
                  <a:pt x="8342" y="652"/>
                </a:lnTo>
                <a:lnTo>
                  <a:pt x="8397" y="559"/>
                </a:lnTo>
                <a:lnTo>
                  <a:pt x="8435" y="466"/>
                </a:lnTo>
                <a:lnTo>
                  <a:pt x="8453" y="391"/>
                </a:lnTo>
                <a:lnTo>
                  <a:pt x="8435" y="335"/>
                </a:lnTo>
                <a:lnTo>
                  <a:pt x="8397" y="298"/>
                </a:lnTo>
                <a:lnTo>
                  <a:pt x="8304" y="279"/>
                </a:lnTo>
                <a:close/>
                <a:moveTo>
                  <a:pt x="10576" y="466"/>
                </a:moveTo>
                <a:lnTo>
                  <a:pt x="10520" y="484"/>
                </a:lnTo>
                <a:lnTo>
                  <a:pt x="10445" y="521"/>
                </a:lnTo>
                <a:lnTo>
                  <a:pt x="10352" y="577"/>
                </a:lnTo>
                <a:lnTo>
                  <a:pt x="10259" y="670"/>
                </a:lnTo>
                <a:lnTo>
                  <a:pt x="10054" y="894"/>
                </a:lnTo>
                <a:lnTo>
                  <a:pt x="9850" y="1154"/>
                </a:lnTo>
                <a:lnTo>
                  <a:pt x="9682" y="1396"/>
                </a:lnTo>
                <a:lnTo>
                  <a:pt x="9552" y="1601"/>
                </a:lnTo>
                <a:lnTo>
                  <a:pt x="9533" y="1638"/>
                </a:lnTo>
                <a:lnTo>
                  <a:pt x="9570" y="1601"/>
                </a:lnTo>
                <a:lnTo>
                  <a:pt x="9719" y="1452"/>
                </a:lnTo>
                <a:lnTo>
                  <a:pt x="10129" y="1154"/>
                </a:lnTo>
                <a:lnTo>
                  <a:pt x="10352" y="1005"/>
                </a:lnTo>
                <a:lnTo>
                  <a:pt x="10520" y="857"/>
                </a:lnTo>
                <a:lnTo>
                  <a:pt x="10594" y="782"/>
                </a:lnTo>
                <a:lnTo>
                  <a:pt x="10632" y="708"/>
                </a:lnTo>
                <a:lnTo>
                  <a:pt x="10669" y="633"/>
                </a:lnTo>
                <a:lnTo>
                  <a:pt x="10669" y="577"/>
                </a:lnTo>
                <a:lnTo>
                  <a:pt x="10632" y="503"/>
                </a:lnTo>
                <a:lnTo>
                  <a:pt x="10576" y="466"/>
                </a:lnTo>
                <a:close/>
                <a:moveTo>
                  <a:pt x="39843" y="205"/>
                </a:moveTo>
                <a:lnTo>
                  <a:pt x="39788" y="223"/>
                </a:lnTo>
                <a:lnTo>
                  <a:pt x="39676" y="298"/>
                </a:lnTo>
                <a:lnTo>
                  <a:pt x="39564" y="391"/>
                </a:lnTo>
                <a:lnTo>
                  <a:pt x="39359" y="614"/>
                </a:lnTo>
                <a:lnTo>
                  <a:pt x="39229" y="763"/>
                </a:lnTo>
                <a:lnTo>
                  <a:pt x="39117" y="968"/>
                </a:lnTo>
                <a:lnTo>
                  <a:pt x="38950" y="1285"/>
                </a:lnTo>
                <a:lnTo>
                  <a:pt x="38894" y="1452"/>
                </a:lnTo>
                <a:lnTo>
                  <a:pt x="38857" y="1564"/>
                </a:lnTo>
                <a:lnTo>
                  <a:pt x="38838" y="1638"/>
                </a:lnTo>
                <a:lnTo>
                  <a:pt x="38857" y="1638"/>
                </a:lnTo>
                <a:lnTo>
                  <a:pt x="38894" y="1620"/>
                </a:lnTo>
                <a:lnTo>
                  <a:pt x="39117" y="1396"/>
                </a:lnTo>
                <a:lnTo>
                  <a:pt x="39508" y="931"/>
                </a:lnTo>
                <a:lnTo>
                  <a:pt x="39713" y="689"/>
                </a:lnTo>
                <a:lnTo>
                  <a:pt x="39862" y="484"/>
                </a:lnTo>
                <a:lnTo>
                  <a:pt x="39974" y="317"/>
                </a:lnTo>
                <a:lnTo>
                  <a:pt x="39992" y="261"/>
                </a:lnTo>
                <a:lnTo>
                  <a:pt x="39974" y="223"/>
                </a:lnTo>
                <a:lnTo>
                  <a:pt x="39936" y="205"/>
                </a:lnTo>
                <a:close/>
                <a:moveTo>
                  <a:pt x="52802" y="279"/>
                </a:moveTo>
                <a:lnTo>
                  <a:pt x="52727" y="298"/>
                </a:lnTo>
                <a:lnTo>
                  <a:pt x="52634" y="335"/>
                </a:lnTo>
                <a:lnTo>
                  <a:pt x="52541" y="410"/>
                </a:lnTo>
                <a:lnTo>
                  <a:pt x="52448" y="503"/>
                </a:lnTo>
                <a:lnTo>
                  <a:pt x="52280" y="689"/>
                </a:lnTo>
                <a:lnTo>
                  <a:pt x="52150" y="838"/>
                </a:lnTo>
                <a:lnTo>
                  <a:pt x="51945" y="1080"/>
                </a:lnTo>
                <a:lnTo>
                  <a:pt x="51871" y="1229"/>
                </a:lnTo>
                <a:lnTo>
                  <a:pt x="51852" y="1285"/>
                </a:lnTo>
                <a:lnTo>
                  <a:pt x="51833" y="1359"/>
                </a:lnTo>
                <a:lnTo>
                  <a:pt x="51815" y="1415"/>
                </a:lnTo>
                <a:lnTo>
                  <a:pt x="51815" y="1545"/>
                </a:lnTo>
                <a:lnTo>
                  <a:pt x="51833" y="1601"/>
                </a:lnTo>
                <a:lnTo>
                  <a:pt x="51852" y="1638"/>
                </a:lnTo>
                <a:lnTo>
                  <a:pt x="51889" y="1620"/>
                </a:lnTo>
                <a:lnTo>
                  <a:pt x="51964" y="1583"/>
                </a:lnTo>
                <a:lnTo>
                  <a:pt x="52262" y="1303"/>
                </a:lnTo>
                <a:lnTo>
                  <a:pt x="52466" y="1099"/>
                </a:lnTo>
                <a:lnTo>
                  <a:pt x="52671" y="875"/>
                </a:lnTo>
                <a:lnTo>
                  <a:pt x="52839" y="652"/>
                </a:lnTo>
                <a:lnTo>
                  <a:pt x="52895" y="559"/>
                </a:lnTo>
                <a:lnTo>
                  <a:pt x="52951" y="466"/>
                </a:lnTo>
                <a:lnTo>
                  <a:pt x="52951" y="391"/>
                </a:lnTo>
                <a:lnTo>
                  <a:pt x="52951" y="335"/>
                </a:lnTo>
                <a:lnTo>
                  <a:pt x="52895" y="298"/>
                </a:lnTo>
                <a:lnTo>
                  <a:pt x="52802" y="279"/>
                </a:lnTo>
                <a:close/>
                <a:moveTo>
                  <a:pt x="55092" y="466"/>
                </a:moveTo>
                <a:lnTo>
                  <a:pt x="55017" y="484"/>
                </a:lnTo>
                <a:lnTo>
                  <a:pt x="54943" y="521"/>
                </a:lnTo>
                <a:lnTo>
                  <a:pt x="54850" y="577"/>
                </a:lnTo>
                <a:lnTo>
                  <a:pt x="54756" y="670"/>
                </a:lnTo>
                <a:lnTo>
                  <a:pt x="54552" y="894"/>
                </a:lnTo>
                <a:lnTo>
                  <a:pt x="54347" y="1154"/>
                </a:lnTo>
                <a:lnTo>
                  <a:pt x="54179" y="1396"/>
                </a:lnTo>
                <a:lnTo>
                  <a:pt x="54049" y="1601"/>
                </a:lnTo>
                <a:lnTo>
                  <a:pt x="54030" y="1638"/>
                </a:lnTo>
                <a:lnTo>
                  <a:pt x="54068" y="1601"/>
                </a:lnTo>
                <a:lnTo>
                  <a:pt x="54217" y="1452"/>
                </a:lnTo>
                <a:lnTo>
                  <a:pt x="54645" y="1154"/>
                </a:lnTo>
                <a:lnTo>
                  <a:pt x="54850" y="1005"/>
                </a:lnTo>
                <a:lnTo>
                  <a:pt x="55017" y="857"/>
                </a:lnTo>
                <a:lnTo>
                  <a:pt x="55092" y="782"/>
                </a:lnTo>
                <a:lnTo>
                  <a:pt x="55129" y="708"/>
                </a:lnTo>
                <a:lnTo>
                  <a:pt x="55166" y="633"/>
                </a:lnTo>
                <a:lnTo>
                  <a:pt x="55166" y="577"/>
                </a:lnTo>
                <a:lnTo>
                  <a:pt x="55129" y="503"/>
                </a:lnTo>
                <a:lnTo>
                  <a:pt x="55092" y="466"/>
                </a:lnTo>
                <a:close/>
                <a:moveTo>
                  <a:pt x="78960" y="223"/>
                </a:moveTo>
                <a:lnTo>
                  <a:pt x="78867" y="298"/>
                </a:lnTo>
                <a:lnTo>
                  <a:pt x="78755" y="391"/>
                </a:lnTo>
                <a:lnTo>
                  <a:pt x="78643" y="521"/>
                </a:lnTo>
                <a:lnTo>
                  <a:pt x="78420" y="801"/>
                </a:lnTo>
                <a:lnTo>
                  <a:pt x="78308" y="950"/>
                </a:lnTo>
                <a:lnTo>
                  <a:pt x="78197" y="1099"/>
                </a:lnTo>
                <a:lnTo>
                  <a:pt x="78029" y="1359"/>
                </a:lnTo>
                <a:lnTo>
                  <a:pt x="77973" y="1490"/>
                </a:lnTo>
                <a:lnTo>
                  <a:pt x="77917" y="1583"/>
                </a:lnTo>
                <a:lnTo>
                  <a:pt x="77917" y="1620"/>
                </a:lnTo>
                <a:lnTo>
                  <a:pt x="77917" y="1638"/>
                </a:lnTo>
                <a:lnTo>
                  <a:pt x="77936" y="1638"/>
                </a:lnTo>
                <a:lnTo>
                  <a:pt x="77973" y="1620"/>
                </a:lnTo>
                <a:lnTo>
                  <a:pt x="78066" y="1545"/>
                </a:lnTo>
                <a:lnTo>
                  <a:pt x="78234" y="1396"/>
                </a:lnTo>
                <a:lnTo>
                  <a:pt x="78420" y="1210"/>
                </a:lnTo>
                <a:lnTo>
                  <a:pt x="78643" y="968"/>
                </a:lnTo>
                <a:lnTo>
                  <a:pt x="78830" y="745"/>
                </a:lnTo>
                <a:lnTo>
                  <a:pt x="78979" y="521"/>
                </a:lnTo>
                <a:lnTo>
                  <a:pt x="79034" y="428"/>
                </a:lnTo>
                <a:lnTo>
                  <a:pt x="79053" y="354"/>
                </a:lnTo>
                <a:lnTo>
                  <a:pt x="79053" y="279"/>
                </a:lnTo>
                <a:lnTo>
                  <a:pt x="79034" y="242"/>
                </a:lnTo>
                <a:lnTo>
                  <a:pt x="78997" y="223"/>
                </a:lnTo>
                <a:close/>
                <a:moveTo>
                  <a:pt x="87785" y="428"/>
                </a:moveTo>
                <a:lnTo>
                  <a:pt x="87692" y="447"/>
                </a:lnTo>
                <a:lnTo>
                  <a:pt x="87580" y="484"/>
                </a:lnTo>
                <a:lnTo>
                  <a:pt x="87468" y="559"/>
                </a:lnTo>
                <a:lnTo>
                  <a:pt x="87338" y="633"/>
                </a:lnTo>
                <a:lnTo>
                  <a:pt x="87077" y="857"/>
                </a:lnTo>
                <a:lnTo>
                  <a:pt x="86817" y="1099"/>
                </a:lnTo>
                <a:lnTo>
                  <a:pt x="86593" y="1322"/>
                </a:lnTo>
                <a:lnTo>
                  <a:pt x="86426" y="1508"/>
                </a:lnTo>
                <a:lnTo>
                  <a:pt x="86351" y="1638"/>
                </a:lnTo>
                <a:lnTo>
                  <a:pt x="86444" y="1564"/>
                </a:lnTo>
                <a:lnTo>
                  <a:pt x="86631" y="1415"/>
                </a:lnTo>
                <a:lnTo>
                  <a:pt x="87189" y="1061"/>
                </a:lnTo>
                <a:lnTo>
                  <a:pt x="87729" y="708"/>
                </a:lnTo>
                <a:lnTo>
                  <a:pt x="87897" y="577"/>
                </a:lnTo>
                <a:lnTo>
                  <a:pt x="87934" y="521"/>
                </a:lnTo>
                <a:lnTo>
                  <a:pt x="87934" y="503"/>
                </a:lnTo>
                <a:lnTo>
                  <a:pt x="87878" y="447"/>
                </a:lnTo>
                <a:lnTo>
                  <a:pt x="87785" y="428"/>
                </a:lnTo>
                <a:close/>
                <a:moveTo>
                  <a:pt x="54030" y="1638"/>
                </a:moveTo>
                <a:lnTo>
                  <a:pt x="54030" y="1638"/>
                </a:lnTo>
                <a:lnTo>
                  <a:pt x="54030" y="1638"/>
                </a:lnTo>
                <a:close/>
                <a:moveTo>
                  <a:pt x="49543" y="335"/>
                </a:moveTo>
                <a:lnTo>
                  <a:pt x="49450" y="372"/>
                </a:lnTo>
                <a:lnTo>
                  <a:pt x="49376" y="428"/>
                </a:lnTo>
                <a:lnTo>
                  <a:pt x="49283" y="521"/>
                </a:lnTo>
                <a:lnTo>
                  <a:pt x="49134" y="708"/>
                </a:lnTo>
                <a:lnTo>
                  <a:pt x="48985" y="950"/>
                </a:lnTo>
                <a:lnTo>
                  <a:pt x="48724" y="1415"/>
                </a:lnTo>
                <a:lnTo>
                  <a:pt x="48650" y="1583"/>
                </a:lnTo>
                <a:lnTo>
                  <a:pt x="48594" y="1676"/>
                </a:lnTo>
                <a:lnTo>
                  <a:pt x="48873" y="1396"/>
                </a:lnTo>
                <a:lnTo>
                  <a:pt x="49320" y="950"/>
                </a:lnTo>
                <a:lnTo>
                  <a:pt x="49506" y="726"/>
                </a:lnTo>
                <a:lnTo>
                  <a:pt x="49655" y="521"/>
                </a:lnTo>
                <a:lnTo>
                  <a:pt x="49692" y="447"/>
                </a:lnTo>
                <a:lnTo>
                  <a:pt x="49692" y="391"/>
                </a:lnTo>
                <a:lnTo>
                  <a:pt x="49674" y="354"/>
                </a:lnTo>
                <a:lnTo>
                  <a:pt x="49618" y="335"/>
                </a:lnTo>
                <a:close/>
                <a:moveTo>
                  <a:pt x="86668" y="223"/>
                </a:moveTo>
                <a:lnTo>
                  <a:pt x="86593" y="242"/>
                </a:lnTo>
                <a:lnTo>
                  <a:pt x="86519" y="279"/>
                </a:lnTo>
                <a:lnTo>
                  <a:pt x="86426" y="372"/>
                </a:lnTo>
                <a:lnTo>
                  <a:pt x="86202" y="596"/>
                </a:lnTo>
                <a:lnTo>
                  <a:pt x="85979" y="875"/>
                </a:lnTo>
                <a:lnTo>
                  <a:pt x="85774" y="1154"/>
                </a:lnTo>
                <a:lnTo>
                  <a:pt x="85588" y="1415"/>
                </a:lnTo>
                <a:lnTo>
                  <a:pt x="85420" y="1676"/>
                </a:lnTo>
                <a:lnTo>
                  <a:pt x="85718" y="1452"/>
                </a:lnTo>
                <a:lnTo>
                  <a:pt x="85942" y="1247"/>
                </a:lnTo>
                <a:lnTo>
                  <a:pt x="86202" y="1005"/>
                </a:lnTo>
                <a:lnTo>
                  <a:pt x="86444" y="763"/>
                </a:lnTo>
                <a:lnTo>
                  <a:pt x="86631" y="540"/>
                </a:lnTo>
                <a:lnTo>
                  <a:pt x="86686" y="447"/>
                </a:lnTo>
                <a:lnTo>
                  <a:pt x="86724" y="372"/>
                </a:lnTo>
                <a:lnTo>
                  <a:pt x="86742" y="298"/>
                </a:lnTo>
                <a:lnTo>
                  <a:pt x="86724" y="242"/>
                </a:lnTo>
                <a:lnTo>
                  <a:pt x="86705" y="223"/>
                </a:lnTo>
                <a:close/>
                <a:moveTo>
                  <a:pt x="5028" y="335"/>
                </a:moveTo>
                <a:lnTo>
                  <a:pt x="4953" y="372"/>
                </a:lnTo>
                <a:lnTo>
                  <a:pt x="4879" y="428"/>
                </a:lnTo>
                <a:lnTo>
                  <a:pt x="4786" y="521"/>
                </a:lnTo>
                <a:lnTo>
                  <a:pt x="4637" y="708"/>
                </a:lnTo>
                <a:lnTo>
                  <a:pt x="4488" y="950"/>
                </a:lnTo>
                <a:lnTo>
                  <a:pt x="4227" y="1415"/>
                </a:lnTo>
                <a:lnTo>
                  <a:pt x="4134" y="1583"/>
                </a:lnTo>
                <a:lnTo>
                  <a:pt x="4078" y="1676"/>
                </a:lnTo>
                <a:lnTo>
                  <a:pt x="4376" y="1396"/>
                </a:lnTo>
                <a:lnTo>
                  <a:pt x="4804" y="950"/>
                </a:lnTo>
                <a:lnTo>
                  <a:pt x="5009" y="726"/>
                </a:lnTo>
                <a:lnTo>
                  <a:pt x="5158" y="521"/>
                </a:lnTo>
                <a:lnTo>
                  <a:pt x="5177" y="447"/>
                </a:lnTo>
                <a:lnTo>
                  <a:pt x="5195" y="391"/>
                </a:lnTo>
                <a:lnTo>
                  <a:pt x="5177" y="354"/>
                </a:lnTo>
                <a:lnTo>
                  <a:pt x="5121" y="335"/>
                </a:lnTo>
                <a:close/>
                <a:moveTo>
                  <a:pt x="85420" y="1676"/>
                </a:moveTo>
                <a:lnTo>
                  <a:pt x="85420" y="1676"/>
                </a:lnTo>
                <a:lnTo>
                  <a:pt x="85420" y="1676"/>
                </a:lnTo>
                <a:close/>
                <a:moveTo>
                  <a:pt x="91229" y="317"/>
                </a:moveTo>
                <a:lnTo>
                  <a:pt x="91173" y="335"/>
                </a:lnTo>
                <a:lnTo>
                  <a:pt x="91080" y="372"/>
                </a:lnTo>
                <a:lnTo>
                  <a:pt x="90987" y="428"/>
                </a:lnTo>
                <a:lnTo>
                  <a:pt x="90727" y="614"/>
                </a:lnTo>
                <a:lnTo>
                  <a:pt x="90429" y="857"/>
                </a:lnTo>
                <a:lnTo>
                  <a:pt x="89870" y="1359"/>
                </a:lnTo>
                <a:lnTo>
                  <a:pt x="89554" y="1676"/>
                </a:lnTo>
                <a:lnTo>
                  <a:pt x="89647" y="1638"/>
                </a:lnTo>
                <a:lnTo>
                  <a:pt x="89907" y="1490"/>
                </a:lnTo>
                <a:lnTo>
                  <a:pt x="90205" y="1303"/>
                </a:lnTo>
                <a:lnTo>
                  <a:pt x="90410" y="1173"/>
                </a:lnTo>
                <a:lnTo>
                  <a:pt x="90615" y="1024"/>
                </a:lnTo>
                <a:lnTo>
                  <a:pt x="90913" y="819"/>
                </a:lnTo>
                <a:lnTo>
                  <a:pt x="91062" y="689"/>
                </a:lnTo>
                <a:lnTo>
                  <a:pt x="91173" y="577"/>
                </a:lnTo>
                <a:lnTo>
                  <a:pt x="91248" y="466"/>
                </a:lnTo>
                <a:lnTo>
                  <a:pt x="91266" y="410"/>
                </a:lnTo>
                <a:lnTo>
                  <a:pt x="91266" y="354"/>
                </a:lnTo>
                <a:lnTo>
                  <a:pt x="91248" y="335"/>
                </a:lnTo>
                <a:lnTo>
                  <a:pt x="91229" y="317"/>
                </a:lnTo>
                <a:close/>
                <a:moveTo>
                  <a:pt x="12735" y="261"/>
                </a:moveTo>
                <a:lnTo>
                  <a:pt x="12661" y="298"/>
                </a:lnTo>
                <a:lnTo>
                  <a:pt x="12549" y="372"/>
                </a:lnTo>
                <a:lnTo>
                  <a:pt x="12456" y="484"/>
                </a:lnTo>
                <a:lnTo>
                  <a:pt x="12345" y="614"/>
                </a:lnTo>
                <a:lnTo>
                  <a:pt x="12121" y="912"/>
                </a:lnTo>
                <a:lnTo>
                  <a:pt x="11935" y="1210"/>
                </a:lnTo>
                <a:lnTo>
                  <a:pt x="11786" y="1490"/>
                </a:lnTo>
                <a:lnTo>
                  <a:pt x="11711" y="1657"/>
                </a:lnTo>
                <a:lnTo>
                  <a:pt x="11693" y="1694"/>
                </a:lnTo>
                <a:lnTo>
                  <a:pt x="11693" y="1694"/>
                </a:lnTo>
                <a:lnTo>
                  <a:pt x="11730" y="1676"/>
                </a:lnTo>
                <a:lnTo>
                  <a:pt x="11972" y="1452"/>
                </a:lnTo>
                <a:lnTo>
                  <a:pt x="12400" y="1024"/>
                </a:lnTo>
                <a:lnTo>
                  <a:pt x="12605" y="801"/>
                </a:lnTo>
                <a:lnTo>
                  <a:pt x="12773" y="596"/>
                </a:lnTo>
                <a:lnTo>
                  <a:pt x="12866" y="410"/>
                </a:lnTo>
                <a:lnTo>
                  <a:pt x="12884" y="354"/>
                </a:lnTo>
                <a:lnTo>
                  <a:pt x="12866" y="317"/>
                </a:lnTo>
                <a:lnTo>
                  <a:pt x="12847" y="279"/>
                </a:lnTo>
                <a:lnTo>
                  <a:pt x="12810" y="261"/>
                </a:lnTo>
                <a:close/>
                <a:moveTo>
                  <a:pt x="24763" y="223"/>
                </a:moveTo>
                <a:lnTo>
                  <a:pt x="24707" y="261"/>
                </a:lnTo>
                <a:lnTo>
                  <a:pt x="24595" y="335"/>
                </a:lnTo>
                <a:lnTo>
                  <a:pt x="24465" y="428"/>
                </a:lnTo>
                <a:lnTo>
                  <a:pt x="24241" y="670"/>
                </a:lnTo>
                <a:lnTo>
                  <a:pt x="24093" y="819"/>
                </a:lnTo>
                <a:lnTo>
                  <a:pt x="23869" y="1061"/>
                </a:lnTo>
                <a:lnTo>
                  <a:pt x="23776" y="1192"/>
                </a:lnTo>
                <a:lnTo>
                  <a:pt x="23683" y="1341"/>
                </a:lnTo>
                <a:lnTo>
                  <a:pt x="23590" y="1396"/>
                </a:lnTo>
                <a:lnTo>
                  <a:pt x="23515" y="1490"/>
                </a:lnTo>
                <a:lnTo>
                  <a:pt x="23497" y="1564"/>
                </a:lnTo>
                <a:lnTo>
                  <a:pt x="23497" y="1657"/>
                </a:lnTo>
                <a:lnTo>
                  <a:pt x="23515" y="1676"/>
                </a:lnTo>
                <a:lnTo>
                  <a:pt x="23515" y="1694"/>
                </a:lnTo>
                <a:lnTo>
                  <a:pt x="23590" y="1694"/>
                </a:lnTo>
                <a:lnTo>
                  <a:pt x="23850" y="1434"/>
                </a:lnTo>
                <a:lnTo>
                  <a:pt x="24316" y="987"/>
                </a:lnTo>
                <a:lnTo>
                  <a:pt x="24558" y="745"/>
                </a:lnTo>
                <a:lnTo>
                  <a:pt x="24744" y="521"/>
                </a:lnTo>
                <a:lnTo>
                  <a:pt x="24856" y="354"/>
                </a:lnTo>
                <a:lnTo>
                  <a:pt x="24893" y="298"/>
                </a:lnTo>
                <a:lnTo>
                  <a:pt x="24874" y="261"/>
                </a:lnTo>
                <a:lnTo>
                  <a:pt x="24856" y="223"/>
                </a:lnTo>
                <a:close/>
                <a:moveTo>
                  <a:pt x="57251" y="261"/>
                </a:moveTo>
                <a:lnTo>
                  <a:pt x="57158" y="298"/>
                </a:lnTo>
                <a:lnTo>
                  <a:pt x="57065" y="372"/>
                </a:lnTo>
                <a:lnTo>
                  <a:pt x="56953" y="484"/>
                </a:lnTo>
                <a:lnTo>
                  <a:pt x="56842" y="614"/>
                </a:lnTo>
                <a:lnTo>
                  <a:pt x="56637" y="912"/>
                </a:lnTo>
                <a:lnTo>
                  <a:pt x="56432" y="1210"/>
                </a:lnTo>
                <a:lnTo>
                  <a:pt x="56283" y="1490"/>
                </a:lnTo>
                <a:lnTo>
                  <a:pt x="56209" y="1657"/>
                </a:lnTo>
                <a:lnTo>
                  <a:pt x="56209" y="1694"/>
                </a:lnTo>
                <a:lnTo>
                  <a:pt x="56227" y="1676"/>
                </a:lnTo>
                <a:lnTo>
                  <a:pt x="56469" y="1452"/>
                </a:lnTo>
                <a:lnTo>
                  <a:pt x="56898" y="1024"/>
                </a:lnTo>
                <a:lnTo>
                  <a:pt x="57102" y="801"/>
                </a:lnTo>
                <a:lnTo>
                  <a:pt x="57270" y="596"/>
                </a:lnTo>
                <a:lnTo>
                  <a:pt x="57363" y="410"/>
                </a:lnTo>
                <a:lnTo>
                  <a:pt x="57382" y="354"/>
                </a:lnTo>
                <a:lnTo>
                  <a:pt x="57382" y="317"/>
                </a:lnTo>
                <a:lnTo>
                  <a:pt x="57344" y="279"/>
                </a:lnTo>
                <a:lnTo>
                  <a:pt x="57326" y="261"/>
                </a:lnTo>
                <a:close/>
                <a:moveTo>
                  <a:pt x="69260" y="223"/>
                </a:moveTo>
                <a:lnTo>
                  <a:pt x="69204" y="261"/>
                </a:lnTo>
                <a:lnTo>
                  <a:pt x="69092" y="335"/>
                </a:lnTo>
                <a:lnTo>
                  <a:pt x="68962" y="428"/>
                </a:lnTo>
                <a:lnTo>
                  <a:pt x="68739" y="670"/>
                </a:lnTo>
                <a:lnTo>
                  <a:pt x="68608" y="819"/>
                </a:lnTo>
                <a:lnTo>
                  <a:pt x="68385" y="1061"/>
                </a:lnTo>
                <a:lnTo>
                  <a:pt x="68273" y="1192"/>
                </a:lnTo>
                <a:lnTo>
                  <a:pt x="68180" y="1341"/>
                </a:lnTo>
                <a:lnTo>
                  <a:pt x="68087" y="1396"/>
                </a:lnTo>
                <a:lnTo>
                  <a:pt x="68031" y="1490"/>
                </a:lnTo>
                <a:lnTo>
                  <a:pt x="67994" y="1564"/>
                </a:lnTo>
                <a:lnTo>
                  <a:pt x="68013" y="1657"/>
                </a:lnTo>
                <a:lnTo>
                  <a:pt x="68013" y="1676"/>
                </a:lnTo>
                <a:lnTo>
                  <a:pt x="68031" y="1694"/>
                </a:lnTo>
                <a:lnTo>
                  <a:pt x="68087" y="1694"/>
                </a:lnTo>
                <a:lnTo>
                  <a:pt x="68366" y="1434"/>
                </a:lnTo>
                <a:lnTo>
                  <a:pt x="68832" y="987"/>
                </a:lnTo>
                <a:lnTo>
                  <a:pt x="69055" y="745"/>
                </a:lnTo>
                <a:lnTo>
                  <a:pt x="69241" y="521"/>
                </a:lnTo>
                <a:lnTo>
                  <a:pt x="69372" y="354"/>
                </a:lnTo>
                <a:lnTo>
                  <a:pt x="69390" y="298"/>
                </a:lnTo>
                <a:lnTo>
                  <a:pt x="69390" y="261"/>
                </a:lnTo>
                <a:lnTo>
                  <a:pt x="69353" y="223"/>
                </a:lnTo>
                <a:close/>
                <a:moveTo>
                  <a:pt x="9533" y="1638"/>
                </a:moveTo>
                <a:lnTo>
                  <a:pt x="9515" y="1657"/>
                </a:lnTo>
                <a:lnTo>
                  <a:pt x="9496" y="1713"/>
                </a:lnTo>
                <a:lnTo>
                  <a:pt x="9533" y="1638"/>
                </a:lnTo>
                <a:close/>
                <a:moveTo>
                  <a:pt x="33420" y="335"/>
                </a:moveTo>
                <a:lnTo>
                  <a:pt x="33364" y="354"/>
                </a:lnTo>
                <a:lnTo>
                  <a:pt x="33308" y="372"/>
                </a:lnTo>
                <a:lnTo>
                  <a:pt x="33178" y="466"/>
                </a:lnTo>
                <a:lnTo>
                  <a:pt x="33048" y="577"/>
                </a:lnTo>
                <a:lnTo>
                  <a:pt x="32806" y="838"/>
                </a:lnTo>
                <a:lnTo>
                  <a:pt x="32675" y="987"/>
                </a:lnTo>
                <a:lnTo>
                  <a:pt x="32564" y="1154"/>
                </a:lnTo>
                <a:lnTo>
                  <a:pt x="32415" y="1434"/>
                </a:lnTo>
                <a:lnTo>
                  <a:pt x="32322" y="1657"/>
                </a:lnTo>
                <a:lnTo>
                  <a:pt x="32322" y="1713"/>
                </a:lnTo>
                <a:lnTo>
                  <a:pt x="32359" y="1694"/>
                </a:lnTo>
                <a:lnTo>
                  <a:pt x="32601" y="1471"/>
                </a:lnTo>
                <a:lnTo>
                  <a:pt x="33029" y="1061"/>
                </a:lnTo>
                <a:lnTo>
                  <a:pt x="33234" y="857"/>
                </a:lnTo>
                <a:lnTo>
                  <a:pt x="33383" y="652"/>
                </a:lnTo>
                <a:lnTo>
                  <a:pt x="33457" y="559"/>
                </a:lnTo>
                <a:lnTo>
                  <a:pt x="33495" y="484"/>
                </a:lnTo>
                <a:lnTo>
                  <a:pt x="33513" y="428"/>
                </a:lnTo>
                <a:lnTo>
                  <a:pt x="33495" y="372"/>
                </a:lnTo>
                <a:lnTo>
                  <a:pt x="33457" y="354"/>
                </a:lnTo>
                <a:lnTo>
                  <a:pt x="33420" y="335"/>
                </a:lnTo>
                <a:close/>
                <a:moveTo>
                  <a:pt x="54030" y="1638"/>
                </a:moveTo>
                <a:lnTo>
                  <a:pt x="54012" y="1657"/>
                </a:lnTo>
                <a:lnTo>
                  <a:pt x="53993" y="1713"/>
                </a:lnTo>
                <a:lnTo>
                  <a:pt x="54030" y="1638"/>
                </a:lnTo>
                <a:close/>
                <a:moveTo>
                  <a:pt x="77917" y="335"/>
                </a:moveTo>
                <a:lnTo>
                  <a:pt x="77880" y="354"/>
                </a:lnTo>
                <a:lnTo>
                  <a:pt x="77806" y="372"/>
                </a:lnTo>
                <a:lnTo>
                  <a:pt x="77694" y="466"/>
                </a:lnTo>
                <a:lnTo>
                  <a:pt x="77545" y="577"/>
                </a:lnTo>
                <a:lnTo>
                  <a:pt x="77303" y="838"/>
                </a:lnTo>
                <a:lnTo>
                  <a:pt x="77173" y="987"/>
                </a:lnTo>
                <a:lnTo>
                  <a:pt x="77061" y="1154"/>
                </a:lnTo>
                <a:lnTo>
                  <a:pt x="76931" y="1434"/>
                </a:lnTo>
                <a:lnTo>
                  <a:pt x="76819" y="1657"/>
                </a:lnTo>
                <a:lnTo>
                  <a:pt x="76819" y="1713"/>
                </a:lnTo>
                <a:lnTo>
                  <a:pt x="76837" y="1713"/>
                </a:lnTo>
                <a:lnTo>
                  <a:pt x="76856" y="1694"/>
                </a:lnTo>
                <a:lnTo>
                  <a:pt x="77098" y="1471"/>
                </a:lnTo>
                <a:lnTo>
                  <a:pt x="77526" y="1061"/>
                </a:lnTo>
                <a:lnTo>
                  <a:pt x="77731" y="857"/>
                </a:lnTo>
                <a:lnTo>
                  <a:pt x="77899" y="652"/>
                </a:lnTo>
                <a:lnTo>
                  <a:pt x="77955" y="559"/>
                </a:lnTo>
                <a:lnTo>
                  <a:pt x="77992" y="484"/>
                </a:lnTo>
                <a:lnTo>
                  <a:pt x="78010" y="428"/>
                </a:lnTo>
                <a:lnTo>
                  <a:pt x="77992" y="372"/>
                </a:lnTo>
                <a:lnTo>
                  <a:pt x="77973" y="354"/>
                </a:lnTo>
                <a:lnTo>
                  <a:pt x="77917" y="335"/>
                </a:lnTo>
                <a:close/>
                <a:moveTo>
                  <a:pt x="80189" y="75"/>
                </a:moveTo>
                <a:lnTo>
                  <a:pt x="80133" y="93"/>
                </a:lnTo>
                <a:lnTo>
                  <a:pt x="80077" y="112"/>
                </a:lnTo>
                <a:lnTo>
                  <a:pt x="79965" y="205"/>
                </a:lnTo>
                <a:lnTo>
                  <a:pt x="79854" y="335"/>
                </a:lnTo>
                <a:lnTo>
                  <a:pt x="79649" y="596"/>
                </a:lnTo>
                <a:lnTo>
                  <a:pt x="79518" y="763"/>
                </a:lnTo>
                <a:lnTo>
                  <a:pt x="79407" y="894"/>
                </a:lnTo>
                <a:lnTo>
                  <a:pt x="79276" y="1024"/>
                </a:lnTo>
                <a:lnTo>
                  <a:pt x="79165" y="1136"/>
                </a:lnTo>
                <a:lnTo>
                  <a:pt x="79053" y="1266"/>
                </a:lnTo>
                <a:lnTo>
                  <a:pt x="78941" y="1415"/>
                </a:lnTo>
                <a:lnTo>
                  <a:pt x="78867" y="1545"/>
                </a:lnTo>
                <a:lnTo>
                  <a:pt x="78811" y="1657"/>
                </a:lnTo>
                <a:lnTo>
                  <a:pt x="78811" y="1694"/>
                </a:lnTo>
                <a:lnTo>
                  <a:pt x="78830" y="1713"/>
                </a:lnTo>
                <a:lnTo>
                  <a:pt x="78867" y="1694"/>
                </a:lnTo>
                <a:lnTo>
                  <a:pt x="78923" y="1657"/>
                </a:lnTo>
                <a:lnTo>
                  <a:pt x="79258" y="1396"/>
                </a:lnTo>
                <a:lnTo>
                  <a:pt x="79500" y="1173"/>
                </a:lnTo>
                <a:lnTo>
                  <a:pt x="79779" y="912"/>
                </a:lnTo>
                <a:lnTo>
                  <a:pt x="80021" y="652"/>
                </a:lnTo>
                <a:lnTo>
                  <a:pt x="80207" y="410"/>
                </a:lnTo>
                <a:lnTo>
                  <a:pt x="80263" y="298"/>
                </a:lnTo>
                <a:lnTo>
                  <a:pt x="80300" y="205"/>
                </a:lnTo>
                <a:lnTo>
                  <a:pt x="80300" y="130"/>
                </a:lnTo>
                <a:lnTo>
                  <a:pt x="80282" y="112"/>
                </a:lnTo>
                <a:lnTo>
                  <a:pt x="80263" y="93"/>
                </a:lnTo>
                <a:lnTo>
                  <a:pt x="80226" y="75"/>
                </a:lnTo>
                <a:close/>
                <a:moveTo>
                  <a:pt x="9570" y="168"/>
                </a:moveTo>
                <a:lnTo>
                  <a:pt x="9515" y="205"/>
                </a:lnTo>
                <a:lnTo>
                  <a:pt x="9459" y="223"/>
                </a:lnTo>
                <a:lnTo>
                  <a:pt x="9347" y="335"/>
                </a:lnTo>
                <a:lnTo>
                  <a:pt x="9217" y="466"/>
                </a:lnTo>
                <a:lnTo>
                  <a:pt x="8993" y="763"/>
                </a:lnTo>
                <a:lnTo>
                  <a:pt x="8844" y="950"/>
                </a:lnTo>
                <a:lnTo>
                  <a:pt x="8546" y="1266"/>
                </a:lnTo>
                <a:lnTo>
                  <a:pt x="8379" y="1452"/>
                </a:lnTo>
                <a:lnTo>
                  <a:pt x="8342" y="1527"/>
                </a:lnTo>
                <a:lnTo>
                  <a:pt x="8323" y="1564"/>
                </a:lnTo>
                <a:lnTo>
                  <a:pt x="8323" y="1620"/>
                </a:lnTo>
                <a:lnTo>
                  <a:pt x="8342" y="1694"/>
                </a:lnTo>
                <a:lnTo>
                  <a:pt x="8342" y="1713"/>
                </a:lnTo>
                <a:lnTo>
                  <a:pt x="8360" y="1732"/>
                </a:lnTo>
                <a:lnTo>
                  <a:pt x="8397" y="1732"/>
                </a:lnTo>
                <a:lnTo>
                  <a:pt x="8435" y="1694"/>
                </a:lnTo>
                <a:lnTo>
                  <a:pt x="8677" y="1434"/>
                </a:lnTo>
                <a:lnTo>
                  <a:pt x="9142" y="950"/>
                </a:lnTo>
                <a:lnTo>
                  <a:pt x="9366" y="689"/>
                </a:lnTo>
                <a:lnTo>
                  <a:pt x="9552" y="466"/>
                </a:lnTo>
                <a:lnTo>
                  <a:pt x="9664" y="279"/>
                </a:lnTo>
                <a:lnTo>
                  <a:pt x="9682" y="223"/>
                </a:lnTo>
                <a:lnTo>
                  <a:pt x="9664" y="186"/>
                </a:lnTo>
                <a:lnTo>
                  <a:pt x="9626" y="168"/>
                </a:lnTo>
                <a:close/>
                <a:moveTo>
                  <a:pt x="29082" y="354"/>
                </a:moveTo>
                <a:lnTo>
                  <a:pt x="28989" y="391"/>
                </a:lnTo>
                <a:lnTo>
                  <a:pt x="28896" y="466"/>
                </a:lnTo>
                <a:lnTo>
                  <a:pt x="28784" y="559"/>
                </a:lnTo>
                <a:lnTo>
                  <a:pt x="28673" y="670"/>
                </a:lnTo>
                <a:lnTo>
                  <a:pt x="28431" y="950"/>
                </a:lnTo>
                <a:lnTo>
                  <a:pt x="28207" y="1247"/>
                </a:lnTo>
                <a:lnTo>
                  <a:pt x="28040" y="1508"/>
                </a:lnTo>
                <a:lnTo>
                  <a:pt x="27928" y="1676"/>
                </a:lnTo>
                <a:lnTo>
                  <a:pt x="27909" y="1732"/>
                </a:lnTo>
                <a:lnTo>
                  <a:pt x="28188" y="1508"/>
                </a:lnTo>
                <a:lnTo>
                  <a:pt x="28654" y="1099"/>
                </a:lnTo>
                <a:lnTo>
                  <a:pt x="28896" y="875"/>
                </a:lnTo>
                <a:lnTo>
                  <a:pt x="29082" y="652"/>
                </a:lnTo>
                <a:lnTo>
                  <a:pt x="29212" y="503"/>
                </a:lnTo>
                <a:lnTo>
                  <a:pt x="29231" y="447"/>
                </a:lnTo>
                <a:lnTo>
                  <a:pt x="29231" y="391"/>
                </a:lnTo>
                <a:lnTo>
                  <a:pt x="29194" y="372"/>
                </a:lnTo>
                <a:lnTo>
                  <a:pt x="29157" y="354"/>
                </a:lnTo>
                <a:close/>
                <a:moveTo>
                  <a:pt x="32322" y="372"/>
                </a:moveTo>
                <a:lnTo>
                  <a:pt x="32210" y="391"/>
                </a:lnTo>
                <a:lnTo>
                  <a:pt x="32080" y="466"/>
                </a:lnTo>
                <a:lnTo>
                  <a:pt x="31968" y="540"/>
                </a:lnTo>
                <a:lnTo>
                  <a:pt x="31875" y="633"/>
                </a:lnTo>
                <a:lnTo>
                  <a:pt x="31670" y="857"/>
                </a:lnTo>
                <a:lnTo>
                  <a:pt x="31521" y="1043"/>
                </a:lnTo>
                <a:lnTo>
                  <a:pt x="31409" y="1210"/>
                </a:lnTo>
                <a:lnTo>
                  <a:pt x="31279" y="1452"/>
                </a:lnTo>
                <a:lnTo>
                  <a:pt x="31186" y="1657"/>
                </a:lnTo>
                <a:lnTo>
                  <a:pt x="31149" y="1732"/>
                </a:lnTo>
                <a:lnTo>
                  <a:pt x="31391" y="1490"/>
                </a:lnTo>
                <a:lnTo>
                  <a:pt x="31633" y="1266"/>
                </a:lnTo>
                <a:lnTo>
                  <a:pt x="32117" y="838"/>
                </a:lnTo>
                <a:lnTo>
                  <a:pt x="32247" y="708"/>
                </a:lnTo>
                <a:lnTo>
                  <a:pt x="32415" y="559"/>
                </a:lnTo>
                <a:lnTo>
                  <a:pt x="32471" y="466"/>
                </a:lnTo>
                <a:lnTo>
                  <a:pt x="32471" y="447"/>
                </a:lnTo>
                <a:lnTo>
                  <a:pt x="32471" y="410"/>
                </a:lnTo>
                <a:lnTo>
                  <a:pt x="32471" y="391"/>
                </a:lnTo>
                <a:lnTo>
                  <a:pt x="32433" y="372"/>
                </a:lnTo>
                <a:close/>
                <a:moveTo>
                  <a:pt x="54068" y="168"/>
                </a:moveTo>
                <a:lnTo>
                  <a:pt x="54030" y="205"/>
                </a:lnTo>
                <a:lnTo>
                  <a:pt x="53974" y="223"/>
                </a:lnTo>
                <a:lnTo>
                  <a:pt x="53844" y="335"/>
                </a:lnTo>
                <a:lnTo>
                  <a:pt x="53714" y="466"/>
                </a:lnTo>
                <a:lnTo>
                  <a:pt x="53490" y="763"/>
                </a:lnTo>
                <a:lnTo>
                  <a:pt x="53360" y="950"/>
                </a:lnTo>
                <a:lnTo>
                  <a:pt x="53062" y="1266"/>
                </a:lnTo>
                <a:lnTo>
                  <a:pt x="52895" y="1452"/>
                </a:lnTo>
                <a:lnTo>
                  <a:pt x="52839" y="1527"/>
                </a:lnTo>
                <a:lnTo>
                  <a:pt x="52820" y="1564"/>
                </a:lnTo>
                <a:lnTo>
                  <a:pt x="52820" y="1620"/>
                </a:lnTo>
                <a:lnTo>
                  <a:pt x="52839" y="1694"/>
                </a:lnTo>
                <a:lnTo>
                  <a:pt x="52857" y="1713"/>
                </a:lnTo>
                <a:lnTo>
                  <a:pt x="52876" y="1732"/>
                </a:lnTo>
                <a:lnTo>
                  <a:pt x="52895" y="1732"/>
                </a:lnTo>
                <a:lnTo>
                  <a:pt x="52932" y="1694"/>
                </a:lnTo>
                <a:lnTo>
                  <a:pt x="53193" y="1434"/>
                </a:lnTo>
                <a:lnTo>
                  <a:pt x="53639" y="950"/>
                </a:lnTo>
                <a:lnTo>
                  <a:pt x="53863" y="689"/>
                </a:lnTo>
                <a:lnTo>
                  <a:pt x="54049" y="466"/>
                </a:lnTo>
                <a:lnTo>
                  <a:pt x="54161" y="279"/>
                </a:lnTo>
                <a:lnTo>
                  <a:pt x="54179" y="223"/>
                </a:lnTo>
                <a:lnTo>
                  <a:pt x="54161" y="186"/>
                </a:lnTo>
                <a:lnTo>
                  <a:pt x="54123" y="168"/>
                </a:lnTo>
                <a:close/>
                <a:moveTo>
                  <a:pt x="73579" y="354"/>
                </a:moveTo>
                <a:lnTo>
                  <a:pt x="73505" y="391"/>
                </a:lnTo>
                <a:lnTo>
                  <a:pt x="73393" y="466"/>
                </a:lnTo>
                <a:lnTo>
                  <a:pt x="73281" y="559"/>
                </a:lnTo>
                <a:lnTo>
                  <a:pt x="73170" y="670"/>
                </a:lnTo>
                <a:lnTo>
                  <a:pt x="72928" y="950"/>
                </a:lnTo>
                <a:lnTo>
                  <a:pt x="72723" y="1247"/>
                </a:lnTo>
                <a:lnTo>
                  <a:pt x="72537" y="1508"/>
                </a:lnTo>
                <a:lnTo>
                  <a:pt x="72425" y="1676"/>
                </a:lnTo>
                <a:lnTo>
                  <a:pt x="72406" y="1732"/>
                </a:lnTo>
                <a:lnTo>
                  <a:pt x="72686" y="1508"/>
                </a:lnTo>
                <a:lnTo>
                  <a:pt x="73151" y="1099"/>
                </a:lnTo>
                <a:lnTo>
                  <a:pt x="73393" y="875"/>
                </a:lnTo>
                <a:lnTo>
                  <a:pt x="73579" y="652"/>
                </a:lnTo>
                <a:lnTo>
                  <a:pt x="73710" y="503"/>
                </a:lnTo>
                <a:lnTo>
                  <a:pt x="73728" y="447"/>
                </a:lnTo>
                <a:lnTo>
                  <a:pt x="73728" y="391"/>
                </a:lnTo>
                <a:lnTo>
                  <a:pt x="73691" y="372"/>
                </a:lnTo>
                <a:lnTo>
                  <a:pt x="73672" y="354"/>
                </a:lnTo>
                <a:close/>
                <a:moveTo>
                  <a:pt x="76819" y="372"/>
                </a:moveTo>
                <a:lnTo>
                  <a:pt x="76707" y="391"/>
                </a:lnTo>
                <a:lnTo>
                  <a:pt x="76595" y="466"/>
                </a:lnTo>
                <a:lnTo>
                  <a:pt x="76484" y="540"/>
                </a:lnTo>
                <a:lnTo>
                  <a:pt x="76372" y="633"/>
                </a:lnTo>
                <a:lnTo>
                  <a:pt x="76167" y="857"/>
                </a:lnTo>
                <a:lnTo>
                  <a:pt x="76018" y="1043"/>
                </a:lnTo>
                <a:lnTo>
                  <a:pt x="75907" y="1210"/>
                </a:lnTo>
                <a:lnTo>
                  <a:pt x="75776" y="1452"/>
                </a:lnTo>
                <a:lnTo>
                  <a:pt x="75683" y="1657"/>
                </a:lnTo>
                <a:lnTo>
                  <a:pt x="75665" y="1732"/>
                </a:lnTo>
                <a:lnTo>
                  <a:pt x="75888" y="1490"/>
                </a:lnTo>
                <a:lnTo>
                  <a:pt x="76130" y="1266"/>
                </a:lnTo>
                <a:lnTo>
                  <a:pt x="76614" y="838"/>
                </a:lnTo>
                <a:lnTo>
                  <a:pt x="76744" y="708"/>
                </a:lnTo>
                <a:lnTo>
                  <a:pt x="76912" y="559"/>
                </a:lnTo>
                <a:lnTo>
                  <a:pt x="76968" y="466"/>
                </a:lnTo>
                <a:lnTo>
                  <a:pt x="76986" y="447"/>
                </a:lnTo>
                <a:lnTo>
                  <a:pt x="76986" y="410"/>
                </a:lnTo>
                <a:lnTo>
                  <a:pt x="76968" y="391"/>
                </a:lnTo>
                <a:lnTo>
                  <a:pt x="76931" y="372"/>
                </a:lnTo>
                <a:close/>
                <a:moveTo>
                  <a:pt x="83391" y="261"/>
                </a:moveTo>
                <a:lnTo>
                  <a:pt x="83298" y="298"/>
                </a:lnTo>
                <a:lnTo>
                  <a:pt x="83186" y="372"/>
                </a:lnTo>
                <a:lnTo>
                  <a:pt x="83075" y="466"/>
                </a:lnTo>
                <a:lnTo>
                  <a:pt x="82963" y="596"/>
                </a:lnTo>
                <a:lnTo>
                  <a:pt x="82702" y="875"/>
                </a:lnTo>
                <a:lnTo>
                  <a:pt x="82479" y="1192"/>
                </a:lnTo>
                <a:lnTo>
                  <a:pt x="82293" y="1471"/>
                </a:lnTo>
                <a:lnTo>
                  <a:pt x="82162" y="1657"/>
                </a:lnTo>
                <a:lnTo>
                  <a:pt x="82125" y="1732"/>
                </a:lnTo>
                <a:lnTo>
                  <a:pt x="82255" y="1657"/>
                </a:lnTo>
                <a:lnTo>
                  <a:pt x="82460" y="1490"/>
                </a:lnTo>
                <a:lnTo>
                  <a:pt x="82702" y="1285"/>
                </a:lnTo>
                <a:lnTo>
                  <a:pt x="82963" y="1061"/>
                </a:lnTo>
                <a:lnTo>
                  <a:pt x="83205" y="819"/>
                </a:lnTo>
                <a:lnTo>
                  <a:pt x="83391" y="614"/>
                </a:lnTo>
                <a:lnTo>
                  <a:pt x="83466" y="521"/>
                </a:lnTo>
                <a:lnTo>
                  <a:pt x="83521" y="428"/>
                </a:lnTo>
                <a:lnTo>
                  <a:pt x="83540" y="354"/>
                </a:lnTo>
                <a:lnTo>
                  <a:pt x="83521" y="317"/>
                </a:lnTo>
                <a:lnTo>
                  <a:pt x="83503" y="279"/>
                </a:lnTo>
                <a:lnTo>
                  <a:pt x="83466" y="261"/>
                </a:lnTo>
                <a:close/>
                <a:moveTo>
                  <a:pt x="31112" y="447"/>
                </a:moveTo>
                <a:lnTo>
                  <a:pt x="31056" y="466"/>
                </a:lnTo>
                <a:lnTo>
                  <a:pt x="31000" y="503"/>
                </a:lnTo>
                <a:lnTo>
                  <a:pt x="30925" y="577"/>
                </a:lnTo>
                <a:lnTo>
                  <a:pt x="30776" y="782"/>
                </a:lnTo>
                <a:lnTo>
                  <a:pt x="30627" y="1024"/>
                </a:lnTo>
                <a:lnTo>
                  <a:pt x="30385" y="1508"/>
                </a:lnTo>
                <a:lnTo>
                  <a:pt x="30255" y="1750"/>
                </a:lnTo>
                <a:lnTo>
                  <a:pt x="30460" y="1527"/>
                </a:lnTo>
                <a:lnTo>
                  <a:pt x="30814" y="1136"/>
                </a:lnTo>
                <a:lnTo>
                  <a:pt x="30981" y="912"/>
                </a:lnTo>
                <a:lnTo>
                  <a:pt x="31112" y="708"/>
                </a:lnTo>
                <a:lnTo>
                  <a:pt x="31167" y="633"/>
                </a:lnTo>
                <a:lnTo>
                  <a:pt x="31186" y="559"/>
                </a:lnTo>
                <a:lnTo>
                  <a:pt x="31186" y="503"/>
                </a:lnTo>
                <a:lnTo>
                  <a:pt x="31167" y="466"/>
                </a:lnTo>
                <a:lnTo>
                  <a:pt x="31112" y="447"/>
                </a:lnTo>
                <a:close/>
                <a:moveTo>
                  <a:pt x="44200" y="298"/>
                </a:moveTo>
                <a:lnTo>
                  <a:pt x="44107" y="354"/>
                </a:lnTo>
                <a:lnTo>
                  <a:pt x="44014" y="428"/>
                </a:lnTo>
                <a:lnTo>
                  <a:pt x="43921" y="521"/>
                </a:lnTo>
                <a:lnTo>
                  <a:pt x="43828" y="633"/>
                </a:lnTo>
                <a:lnTo>
                  <a:pt x="43623" y="912"/>
                </a:lnTo>
                <a:lnTo>
                  <a:pt x="43455" y="1210"/>
                </a:lnTo>
                <a:lnTo>
                  <a:pt x="43306" y="1471"/>
                </a:lnTo>
                <a:lnTo>
                  <a:pt x="43157" y="1750"/>
                </a:lnTo>
                <a:lnTo>
                  <a:pt x="43809" y="1043"/>
                </a:lnTo>
                <a:lnTo>
                  <a:pt x="44200" y="577"/>
                </a:lnTo>
                <a:lnTo>
                  <a:pt x="44312" y="410"/>
                </a:lnTo>
                <a:lnTo>
                  <a:pt x="44349" y="354"/>
                </a:lnTo>
                <a:lnTo>
                  <a:pt x="44330" y="335"/>
                </a:lnTo>
                <a:lnTo>
                  <a:pt x="44312" y="317"/>
                </a:lnTo>
                <a:lnTo>
                  <a:pt x="44274" y="298"/>
                </a:lnTo>
                <a:close/>
                <a:moveTo>
                  <a:pt x="75627" y="447"/>
                </a:moveTo>
                <a:lnTo>
                  <a:pt x="75571" y="466"/>
                </a:lnTo>
                <a:lnTo>
                  <a:pt x="75497" y="503"/>
                </a:lnTo>
                <a:lnTo>
                  <a:pt x="75441" y="577"/>
                </a:lnTo>
                <a:lnTo>
                  <a:pt x="75292" y="782"/>
                </a:lnTo>
                <a:lnTo>
                  <a:pt x="75143" y="1024"/>
                </a:lnTo>
                <a:lnTo>
                  <a:pt x="74883" y="1508"/>
                </a:lnTo>
                <a:lnTo>
                  <a:pt x="74752" y="1750"/>
                </a:lnTo>
                <a:lnTo>
                  <a:pt x="74957" y="1527"/>
                </a:lnTo>
                <a:lnTo>
                  <a:pt x="75311" y="1136"/>
                </a:lnTo>
                <a:lnTo>
                  <a:pt x="75478" y="912"/>
                </a:lnTo>
                <a:lnTo>
                  <a:pt x="75609" y="708"/>
                </a:lnTo>
                <a:lnTo>
                  <a:pt x="75665" y="633"/>
                </a:lnTo>
                <a:lnTo>
                  <a:pt x="75683" y="559"/>
                </a:lnTo>
                <a:lnTo>
                  <a:pt x="75702" y="503"/>
                </a:lnTo>
                <a:lnTo>
                  <a:pt x="75665" y="466"/>
                </a:lnTo>
                <a:lnTo>
                  <a:pt x="75627" y="447"/>
                </a:lnTo>
                <a:close/>
                <a:moveTo>
                  <a:pt x="30255" y="1750"/>
                </a:moveTo>
                <a:lnTo>
                  <a:pt x="30255" y="1750"/>
                </a:lnTo>
                <a:lnTo>
                  <a:pt x="30255" y="1750"/>
                </a:lnTo>
                <a:close/>
                <a:moveTo>
                  <a:pt x="74752" y="1750"/>
                </a:moveTo>
                <a:lnTo>
                  <a:pt x="74752" y="1750"/>
                </a:lnTo>
                <a:lnTo>
                  <a:pt x="74752" y="1750"/>
                </a:lnTo>
                <a:close/>
                <a:moveTo>
                  <a:pt x="92290" y="298"/>
                </a:moveTo>
                <a:lnTo>
                  <a:pt x="92216" y="317"/>
                </a:lnTo>
                <a:lnTo>
                  <a:pt x="92123" y="354"/>
                </a:lnTo>
                <a:lnTo>
                  <a:pt x="92030" y="410"/>
                </a:lnTo>
                <a:lnTo>
                  <a:pt x="91769" y="596"/>
                </a:lnTo>
                <a:lnTo>
                  <a:pt x="91471" y="819"/>
                </a:lnTo>
                <a:lnTo>
                  <a:pt x="91192" y="1080"/>
                </a:lnTo>
                <a:lnTo>
                  <a:pt x="90931" y="1322"/>
                </a:lnTo>
                <a:lnTo>
                  <a:pt x="90633" y="1620"/>
                </a:lnTo>
                <a:lnTo>
                  <a:pt x="90596" y="1676"/>
                </a:lnTo>
                <a:lnTo>
                  <a:pt x="90578" y="1713"/>
                </a:lnTo>
                <a:lnTo>
                  <a:pt x="90596" y="1732"/>
                </a:lnTo>
                <a:lnTo>
                  <a:pt x="90615" y="1750"/>
                </a:lnTo>
                <a:lnTo>
                  <a:pt x="90689" y="1732"/>
                </a:lnTo>
                <a:lnTo>
                  <a:pt x="90820" y="1676"/>
                </a:lnTo>
                <a:lnTo>
                  <a:pt x="91006" y="1583"/>
                </a:lnTo>
                <a:lnTo>
                  <a:pt x="91024" y="1564"/>
                </a:lnTo>
                <a:lnTo>
                  <a:pt x="90969" y="1583"/>
                </a:lnTo>
                <a:lnTo>
                  <a:pt x="91118" y="1490"/>
                </a:lnTo>
                <a:lnTo>
                  <a:pt x="91266" y="1378"/>
                </a:lnTo>
                <a:lnTo>
                  <a:pt x="91397" y="1247"/>
                </a:lnTo>
                <a:lnTo>
                  <a:pt x="91527" y="1136"/>
                </a:lnTo>
                <a:lnTo>
                  <a:pt x="91732" y="987"/>
                </a:lnTo>
                <a:lnTo>
                  <a:pt x="92030" y="763"/>
                </a:lnTo>
                <a:lnTo>
                  <a:pt x="92179" y="633"/>
                </a:lnTo>
                <a:lnTo>
                  <a:pt x="92290" y="521"/>
                </a:lnTo>
                <a:lnTo>
                  <a:pt x="92328" y="466"/>
                </a:lnTo>
                <a:lnTo>
                  <a:pt x="92346" y="410"/>
                </a:lnTo>
                <a:lnTo>
                  <a:pt x="92365" y="372"/>
                </a:lnTo>
                <a:lnTo>
                  <a:pt x="92346" y="335"/>
                </a:lnTo>
                <a:lnTo>
                  <a:pt x="92290" y="298"/>
                </a:lnTo>
                <a:close/>
                <a:moveTo>
                  <a:pt x="25675" y="298"/>
                </a:moveTo>
                <a:lnTo>
                  <a:pt x="25638" y="317"/>
                </a:lnTo>
                <a:lnTo>
                  <a:pt x="25526" y="410"/>
                </a:lnTo>
                <a:lnTo>
                  <a:pt x="25433" y="521"/>
                </a:lnTo>
                <a:lnTo>
                  <a:pt x="25340" y="670"/>
                </a:lnTo>
                <a:lnTo>
                  <a:pt x="25154" y="968"/>
                </a:lnTo>
                <a:lnTo>
                  <a:pt x="25042" y="1154"/>
                </a:lnTo>
                <a:lnTo>
                  <a:pt x="24856" y="1527"/>
                </a:lnTo>
                <a:lnTo>
                  <a:pt x="24763" y="1732"/>
                </a:lnTo>
                <a:lnTo>
                  <a:pt x="24763" y="1769"/>
                </a:lnTo>
                <a:lnTo>
                  <a:pt x="24781" y="1750"/>
                </a:lnTo>
                <a:lnTo>
                  <a:pt x="25042" y="1471"/>
                </a:lnTo>
                <a:lnTo>
                  <a:pt x="25247" y="1229"/>
                </a:lnTo>
                <a:lnTo>
                  <a:pt x="25470" y="968"/>
                </a:lnTo>
                <a:lnTo>
                  <a:pt x="25638" y="726"/>
                </a:lnTo>
                <a:lnTo>
                  <a:pt x="25768" y="503"/>
                </a:lnTo>
                <a:lnTo>
                  <a:pt x="25805" y="428"/>
                </a:lnTo>
                <a:lnTo>
                  <a:pt x="25805" y="354"/>
                </a:lnTo>
                <a:lnTo>
                  <a:pt x="25768" y="317"/>
                </a:lnTo>
                <a:lnTo>
                  <a:pt x="25712" y="298"/>
                </a:lnTo>
                <a:close/>
                <a:moveTo>
                  <a:pt x="26848" y="298"/>
                </a:moveTo>
                <a:lnTo>
                  <a:pt x="26755" y="354"/>
                </a:lnTo>
                <a:lnTo>
                  <a:pt x="26643" y="466"/>
                </a:lnTo>
                <a:lnTo>
                  <a:pt x="26531" y="596"/>
                </a:lnTo>
                <a:lnTo>
                  <a:pt x="26327" y="875"/>
                </a:lnTo>
                <a:lnTo>
                  <a:pt x="26215" y="1043"/>
                </a:lnTo>
                <a:lnTo>
                  <a:pt x="26122" y="1210"/>
                </a:lnTo>
                <a:lnTo>
                  <a:pt x="25973" y="1490"/>
                </a:lnTo>
                <a:lnTo>
                  <a:pt x="25880" y="1713"/>
                </a:lnTo>
                <a:lnTo>
                  <a:pt x="25861" y="1769"/>
                </a:lnTo>
                <a:lnTo>
                  <a:pt x="25880" y="1769"/>
                </a:lnTo>
                <a:lnTo>
                  <a:pt x="26103" y="1527"/>
                </a:lnTo>
                <a:lnTo>
                  <a:pt x="26513" y="1061"/>
                </a:lnTo>
                <a:lnTo>
                  <a:pt x="26699" y="819"/>
                </a:lnTo>
                <a:lnTo>
                  <a:pt x="26848" y="596"/>
                </a:lnTo>
                <a:lnTo>
                  <a:pt x="26904" y="503"/>
                </a:lnTo>
                <a:lnTo>
                  <a:pt x="26941" y="410"/>
                </a:lnTo>
                <a:lnTo>
                  <a:pt x="26941" y="354"/>
                </a:lnTo>
                <a:lnTo>
                  <a:pt x="26922" y="317"/>
                </a:lnTo>
                <a:lnTo>
                  <a:pt x="26885" y="298"/>
                </a:lnTo>
                <a:close/>
                <a:moveTo>
                  <a:pt x="70172" y="298"/>
                </a:moveTo>
                <a:lnTo>
                  <a:pt x="70135" y="317"/>
                </a:lnTo>
                <a:lnTo>
                  <a:pt x="70042" y="410"/>
                </a:lnTo>
                <a:lnTo>
                  <a:pt x="69930" y="521"/>
                </a:lnTo>
                <a:lnTo>
                  <a:pt x="69837" y="670"/>
                </a:lnTo>
                <a:lnTo>
                  <a:pt x="69651" y="968"/>
                </a:lnTo>
                <a:lnTo>
                  <a:pt x="69539" y="1154"/>
                </a:lnTo>
                <a:lnTo>
                  <a:pt x="69353" y="1527"/>
                </a:lnTo>
                <a:lnTo>
                  <a:pt x="69279" y="1732"/>
                </a:lnTo>
                <a:lnTo>
                  <a:pt x="69260" y="1769"/>
                </a:lnTo>
                <a:lnTo>
                  <a:pt x="69297" y="1750"/>
                </a:lnTo>
                <a:lnTo>
                  <a:pt x="69558" y="1471"/>
                </a:lnTo>
                <a:lnTo>
                  <a:pt x="69763" y="1229"/>
                </a:lnTo>
                <a:lnTo>
                  <a:pt x="69967" y="968"/>
                </a:lnTo>
                <a:lnTo>
                  <a:pt x="70154" y="726"/>
                </a:lnTo>
                <a:lnTo>
                  <a:pt x="70265" y="503"/>
                </a:lnTo>
                <a:lnTo>
                  <a:pt x="70303" y="428"/>
                </a:lnTo>
                <a:lnTo>
                  <a:pt x="70303" y="354"/>
                </a:lnTo>
                <a:lnTo>
                  <a:pt x="70284" y="317"/>
                </a:lnTo>
                <a:lnTo>
                  <a:pt x="70209" y="298"/>
                </a:lnTo>
                <a:close/>
                <a:moveTo>
                  <a:pt x="71345" y="298"/>
                </a:moveTo>
                <a:lnTo>
                  <a:pt x="71252" y="354"/>
                </a:lnTo>
                <a:lnTo>
                  <a:pt x="71140" y="466"/>
                </a:lnTo>
                <a:lnTo>
                  <a:pt x="71029" y="596"/>
                </a:lnTo>
                <a:lnTo>
                  <a:pt x="70842" y="875"/>
                </a:lnTo>
                <a:lnTo>
                  <a:pt x="70731" y="1043"/>
                </a:lnTo>
                <a:lnTo>
                  <a:pt x="70619" y="1210"/>
                </a:lnTo>
                <a:lnTo>
                  <a:pt x="70489" y="1490"/>
                </a:lnTo>
                <a:lnTo>
                  <a:pt x="70377" y="1713"/>
                </a:lnTo>
                <a:lnTo>
                  <a:pt x="70358" y="1769"/>
                </a:lnTo>
                <a:lnTo>
                  <a:pt x="70377" y="1769"/>
                </a:lnTo>
                <a:lnTo>
                  <a:pt x="70600" y="1527"/>
                </a:lnTo>
                <a:lnTo>
                  <a:pt x="71010" y="1061"/>
                </a:lnTo>
                <a:lnTo>
                  <a:pt x="71196" y="819"/>
                </a:lnTo>
                <a:lnTo>
                  <a:pt x="71364" y="596"/>
                </a:lnTo>
                <a:lnTo>
                  <a:pt x="71401" y="503"/>
                </a:lnTo>
                <a:lnTo>
                  <a:pt x="71438" y="410"/>
                </a:lnTo>
                <a:lnTo>
                  <a:pt x="71457" y="354"/>
                </a:lnTo>
                <a:lnTo>
                  <a:pt x="71420" y="317"/>
                </a:lnTo>
                <a:lnTo>
                  <a:pt x="71401" y="298"/>
                </a:lnTo>
                <a:close/>
                <a:moveTo>
                  <a:pt x="82274" y="521"/>
                </a:moveTo>
                <a:lnTo>
                  <a:pt x="82218" y="540"/>
                </a:lnTo>
                <a:lnTo>
                  <a:pt x="82162" y="559"/>
                </a:lnTo>
                <a:lnTo>
                  <a:pt x="82032" y="614"/>
                </a:lnTo>
                <a:lnTo>
                  <a:pt x="81902" y="726"/>
                </a:lnTo>
                <a:lnTo>
                  <a:pt x="81641" y="931"/>
                </a:lnTo>
                <a:lnTo>
                  <a:pt x="81511" y="1061"/>
                </a:lnTo>
                <a:lnTo>
                  <a:pt x="81324" y="1266"/>
                </a:lnTo>
                <a:lnTo>
                  <a:pt x="81231" y="1378"/>
                </a:lnTo>
                <a:lnTo>
                  <a:pt x="81194" y="1434"/>
                </a:lnTo>
                <a:lnTo>
                  <a:pt x="81175" y="1471"/>
                </a:lnTo>
                <a:lnTo>
                  <a:pt x="81157" y="1527"/>
                </a:lnTo>
                <a:lnTo>
                  <a:pt x="81138" y="1657"/>
                </a:lnTo>
                <a:lnTo>
                  <a:pt x="81138" y="1713"/>
                </a:lnTo>
                <a:lnTo>
                  <a:pt x="81138" y="1750"/>
                </a:lnTo>
                <a:lnTo>
                  <a:pt x="81157" y="1769"/>
                </a:lnTo>
                <a:lnTo>
                  <a:pt x="81175" y="1750"/>
                </a:lnTo>
                <a:lnTo>
                  <a:pt x="81250" y="1694"/>
                </a:lnTo>
                <a:lnTo>
                  <a:pt x="81846" y="1117"/>
                </a:lnTo>
                <a:lnTo>
                  <a:pt x="82199" y="763"/>
                </a:lnTo>
                <a:lnTo>
                  <a:pt x="82311" y="633"/>
                </a:lnTo>
                <a:lnTo>
                  <a:pt x="82330" y="596"/>
                </a:lnTo>
                <a:lnTo>
                  <a:pt x="82330" y="559"/>
                </a:lnTo>
                <a:lnTo>
                  <a:pt x="82311" y="540"/>
                </a:lnTo>
                <a:lnTo>
                  <a:pt x="82274" y="521"/>
                </a:lnTo>
                <a:close/>
                <a:moveTo>
                  <a:pt x="89889" y="428"/>
                </a:moveTo>
                <a:lnTo>
                  <a:pt x="89796" y="466"/>
                </a:lnTo>
                <a:lnTo>
                  <a:pt x="89703" y="540"/>
                </a:lnTo>
                <a:lnTo>
                  <a:pt x="89591" y="633"/>
                </a:lnTo>
                <a:lnTo>
                  <a:pt x="89461" y="745"/>
                </a:lnTo>
                <a:lnTo>
                  <a:pt x="89218" y="1024"/>
                </a:lnTo>
                <a:lnTo>
                  <a:pt x="88995" y="1322"/>
                </a:lnTo>
                <a:lnTo>
                  <a:pt x="88809" y="1583"/>
                </a:lnTo>
                <a:lnTo>
                  <a:pt x="88697" y="1732"/>
                </a:lnTo>
                <a:lnTo>
                  <a:pt x="88697" y="1769"/>
                </a:lnTo>
                <a:lnTo>
                  <a:pt x="88716" y="1769"/>
                </a:lnTo>
                <a:lnTo>
                  <a:pt x="88995" y="1545"/>
                </a:lnTo>
                <a:lnTo>
                  <a:pt x="89461" y="1154"/>
                </a:lnTo>
                <a:lnTo>
                  <a:pt x="89684" y="950"/>
                </a:lnTo>
                <a:lnTo>
                  <a:pt x="89870" y="763"/>
                </a:lnTo>
                <a:lnTo>
                  <a:pt x="89982" y="596"/>
                </a:lnTo>
                <a:lnTo>
                  <a:pt x="90019" y="540"/>
                </a:lnTo>
                <a:lnTo>
                  <a:pt x="90019" y="484"/>
                </a:lnTo>
                <a:lnTo>
                  <a:pt x="89982" y="447"/>
                </a:lnTo>
                <a:lnTo>
                  <a:pt x="89963" y="428"/>
                </a:lnTo>
                <a:close/>
                <a:moveTo>
                  <a:pt x="88772" y="596"/>
                </a:moveTo>
                <a:lnTo>
                  <a:pt x="88660" y="652"/>
                </a:lnTo>
                <a:lnTo>
                  <a:pt x="88548" y="726"/>
                </a:lnTo>
                <a:lnTo>
                  <a:pt x="88437" y="838"/>
                </a:lnTo>
                <a:lnTo>
                  <a:pt x="88232" y="1080"/>
                </a:lnTo>
                <a:lnTo>
                  <a:pt x="88101" y="1229"/>
                </a:lnTo>
                <a:lnTo>
                  <a:pt x="87804" y="1564"/>
                </a:lnTo>
                <a:lnTo>
                  <a:pt x="87655" y="1732"/>
                </a:lnTo>
                <a:lnTo>
                  <a:pt x="87636" y="1787"/>
                </a:lnTo>
                <a:lnTo>
                  <a:pt x="87673" y="1787"/>
                </a:lnTo>
                <a:lnTo>
                  <a:pt x="87952" y="1601"/>
                </a:lnTo>
                <a:lnTo>
                  <a:pt x="88176" y="1452"/>
                </a:lnTo>
                <a:lnTo>
                  <a:pt x="88418" y="1266"/>
                </a:lnTo>
                <a:lnTo>
                  <a:pt x="88641" y="1061"/>
                </a:lnTo>
                <a:lnTo>
                  <a:pt x="88809" y="875"/>
                </a:lnTo>
                <a:lnTo>
                  <a:pt x="88846" y="801"/>
                </a:lnTo>
                <a:lnTo>
                  <a:pt x="88883" y="726"/>
                </a:lnTo>
                <a:lnTo>
                  <a:pt x="88883" y="652"/>
                </a:lnTo>
                <a:lnTo>
                  <a:pt x="88846" y="614"/>
                </a:lnTo>
                <a:lnTo>
                  <a:pt x="88809" y="596"/>
                </a:lnTo>
                <a:close/>
                <a:moveTo>
                  <a:pt x="27984" y="447"/>
                </a:moveTo>
                <a:lnTo>
                  <a:pt x="27928" y="466"/>
                </a:lnTo>
                <a:lnTo>
                  <a:pt x="27779" y="521"/>
                </a:lnTo>
                <a:lnTo>
                  <a:pt x="27611" y="614"/>
                </a:lnTo>
                <a:lnTo>
                  <a:pt x="27462" y="726"/>
                </a:lnTo>
                <a:lnTo>
                  <a:pt x="27332" y="838"/>
                </a:lnTo>
                <a:lnTo>
                  <a:pt x="27164" y="987"/>
                </a:lnTo>
                <a:lnTo>
                  <a:pt x="26997" y="1210"/>
                </a:lnTo>
                <a:lnTo>
                  <a:pt x="26922" y="1341"/>
                </a:lnTo>
                <a:lnTo>
                  <a:pt x="26885" y="1415"/>
                </a:lnTo>
                <a:lnTo>
                  <a:pt x="26885" y="1434"/>
                </a:lnTo>
                <a:lnTo>
                  <a:pt x="26829" y="1620"/>
                </a:lnTo>
                <a:lnTo>
                  <a:pt x="26829" y="1732"/>
                </a:lnTo>
                <a:lnTo>
                  <a:pt x="26829" y="1806"/>
                </a:lnTo>
                <a:lnTo>
                  <a:pt x="26829" y="1825"/>
                </a:lnTo>
                <a:lnTo>
                  <a:pt x="26848" y="1825"/>
                </a:lnTo>
                <a:lnTo>
                  <a:pt x="26885" y="1806"/>
                </a:lnTo>
                <a:lnTo>
                  <a:pt x="26922" y="1769"/>
                </a:lnTo>
                <a:lnTo>
                  <a:pt x="27146" y="1527"/>
                </a:lnTo>
                <a:lnTo>
                  <a:pt x="27555" y="1117"/>
                </a:lnTo>
                <a:lnTo>
                  <a:pt x="27946" y="726"/>
                </a:lnTo>
                <a:lnTo>
                  <a:pt x="28058" y="577"/>
                </a:lnTo>
                <a:lnTo>
                  <a:pt x="28114" y="521"/>
                </a:lnTo>
                <a:lnTo>
                  <a:pt x="28077" y="484"/>
                </a:lnTo>
                <a:lnTo>
                  <a:pt x="28040" y="447"/>
                </a:lnTo>
                <a:close/>
                <a:moveTo>
                  <a:pt x="72481" y="447"/>
                </a:moveTo>
                <a:lnTo>
                  <a:pt x="72425" y="466"/>
                </a:lnTo>
                <a:lnTo>
                  <a:pt x="72276" y="521"/>
                </a:lnTo>
                <a:lnTo>
                  <a:pt x="72127" y="614"/>
                </a:lnTo>
                <a:lnTo>
                  <a:pt x="71960" y="726"/>
                </a:lnTo>
                <a:lnTo>
                  <a:pt x="71829" y="838"/>
                </a:lnTo>
                <a:lnTo>
                  <a:pt x="71662" y="987"/>
                </a:lnTo>
                <a:lnTo>
                  <a:pt x="71494" y="1210"/>
                </a:lnTo>
                <a:lnTo>
                  <a:pt x="71420" y="1341"/>
                </a:lnTo>
                <a:lnTo>
                  <a:pt x="71382" y="1452"/>
                </a:lnTo>
                <a:lnTo>
                  <a:pt x="71382" y="1434"/>
                </a:lnTo>
                <a:lnTo>
                  <a:pt x="71345" y="1620"/>
                </a:lnTo>
                <a:lnTo>
                  <a:pt x="71327" y="1732"/>
                </a:lnTo>
                <a:lnTo>
                  <a:pt x="71327" y="1806"/>
                </a:lnTo>
                <a:lnTo>
                  <a:pt x="71345" y="1825"/>
                </a:lnTo>
                <a:lnTo>
                  <a:pt x="71364" y="1825"/>
                </a:lnTo>
                <a:lnTo>
                  <a:pt x="71382" y="1806"/>
                </a:lnTo>
                <a:lnTo>
                  <a:pt x="71420" y="1769"/>
                </a:lnTo>
                <a:lnTo>
                  <a:pt x="71643" y="1527"/>
                </a:lnTo>
                <a:lnTo>
                  <a:pt x="72053" y="1117"/>
                </a:lnTo>
                <a:lnTo>
                  <a:pt x="72444" y="726"/>
                </a:lnTo>
                <a:lnTo>
                  <a:pt x="72574" y="577"/>
                </a:lnTo>
                <a:lnTo>
                  <a:pt x="72611" y="521"/>
                </a:lnTo>
                <a:lnTo>
                  <a:pt x="72574" y="484"/>
                </a:lnTo>
                <a:lnTo>
                  <a:pt x="72537" y="447"/>
                </a:lnTo>
                <a:close/>
                <a:moveTo>
                  <a:pt x="84564" y="354"/>
                </a:moveTo>
                <a:lnTo>
                  <a:pt x="84490" y="372"/>
                </a:lnTo>
                <a:lnTo>
                  <a:pt x="84341" y="466"/>
                </a:lnTo>
                <a:lnTo>
                  <a:pt x="84173" y="577"/>
                </a:lnTo>
                <a:lnTo>
                  <a:pt x="83856" y="838"/>
                </a:lnTo>
                <a:lnTo>
                  <a:pt x="83689" y="1024"/>
                </a:lnTo>
                <a:lnTo>
                  <a:pt x="83521" y="1210"/>
                </a:lnTo>
                <a:lnTo>
                  <a:pt x="83335" y="1490"/>
                </a:lnTo>
                <a:lnTo>
                  <a:pt x="83205" y="1732"/>
                </a:lnTo>
                <a:lnTo>
                  <a:pt x="83168" y="1825"/>
                </a:lnTo>
                <a:lnTo>
                  <a:pt x="83466" y="1564"/>
                </a:lnTo>
                <a:lnTo>
                  <a:pt x="84005" y="1117"/>
                </a:lnTo>
                <a:lnTo>
                  <a:pt x="84285" y="875"/>
                </a:lnTo>
                <a:lnTo>
                  <a:pt x="84508" y="652"/>
                </a:lnTo>
                <a:lnTo>
                  <a:pt x="84657" y="484"/>
                </a:lnTo>
                <a:lnTo>
                  <a:pt x="84694" y="428"/>
                </a:lnTo>
                <a:lnTo>
                  <a:pt x="84694" y="391"/>
                </a:lnTo>
                <a:lnTo>
                  <a:pt x="84657" y="354"/>
                </a:lnTo>
                <a:close/>
                <a:moveTo>
                  <a:pt x="85607" y="391"/>
                </a:moveTo>
                <a:lnTo>
                  <a:pt x="85569" y="428"/>
                </a:lnTo>
                <a:lnTo>
                  <a:pt x="85402" y="596"/>
                </a:lnTo>
                <a:lnTo>
                  <a:pt x="84955" y="1080"/>
                </a:lnTo>
                <a:lnTo>
                  <a:pt x="84527" y="1601"/>
                </a:lnTo>
                <a:lnTo>
                  <a:pt x="84341" y="1825"/>
                </a:lnTo>
                <a:lnTo>
                  <a:pt x="84471" y="1750"/>
                </a:lnTo>
                <a:lnTo>
                  <a:pt x="84694" y="1620"/>
                </a:lnTo>
                <a:lnTo>
                  <a:pt x="84974" y="1415"/>
                </a:lnTo>
                <a:lnTo>
                  <a:pt x="85253" y="1192"/>
                </a:lnTo>
                <a:lnTo>
                  <a:pt x="85495" y="950"/>
                </a:lnTo>
                <a:lnTo>
                  <a:pt x="85588" y="838"/>
                </a:lnTo>
                <a:lnTo>
                  <a:pt x="85662" y="726"/>
                </a:lnTo>
                <a:lnTo>
                  <a:pt x="85718" y="633"/>
                </a:lnTo>
                <a:lnTo>
                  <a:pt x="85737" y="540"/>
                </a:lnTo>
                <a:lnTo>
                  <a:pt x="85718" y="447"/>
                </a:lnTo>
                <a:lnTo>
                  <a:pt x="85644" y="391"/>
                </a:lnTo>
                <a:close/>
                <a:moveTo>
                  <a:pt x="81213" y="391"/>
                </a:moveTo>
                <a:lnTo>
                  <a:pt x="81157" y="410"/>
                </a:lnTo>
                <a:lnTo>
                  <a:pt x="81101" y="447"/>
                </a:lnTo>
                <a:lnTo>
                  <a:pt x="80971" y="540"/>
                </a:lnTo>
                <a:lnTo>
                  <a:pt x="80822" y="689"/>
                </a:lnTo>
                <a:lnTo>
                  <a:pt x="80561" y="968"/>
                </a:lnTo>
                <a:lnTo>
                  <a:pt x="80412" y="1136"/>
                </a:lnTo>
                <a:lnTo>
                  <a:pt x="80207" y="1359"/>
                </a:lnTo>
                <a:lnTo>
                  <a:pt x="80114" y="1490"/>
                </a:lnTo>
                <a:lnTo>
                  <a:pt x="80040" y="1620"/>
                </a:lnTo>
                <a:lnTo>
                  <a:pt x="80040" y="1601"/>
                </a:lnTo>
                <a:lnTo>
                  <a:pt x="79984" y="1732"/>
                </a:lnTo>
                <a:lnTo>
                  <a:pt x="79965" y="1806"/>
                </a:lnTo>
                <a:lnTo>
                  <a:pt x="79965" y="1843"/>
                </a:lnTo>
                <a:lnTo>
                  <a:pt x="79965" y="1862"/>
                </a:lnTo>
                <a:lnTo>
                  <a:pt x="79984" y="1862"/>
                </a:lnTo>
                <a:lnTo>
                  <a:pt x="80040" y="1825"/>
                </a:lnTo>
                <a:lnTo>
                  <a:pt x="80300" y="1564"/>
                </a:lnTo>
                <a:lnTo>
                  <a:pt x="80747" y="1117"/>
                </a:lnTo>
                <a:lnTo>
                  <a:pt x="80971" y="875"/>
                </a:lnTo>
                <a:lnTo>
                  <a:pt x="81157" y="652"/>
                </a:lnTo>
                <a:lnTo>
                  <a:pt x="81287" y="503"/>
                </a:lnTo>
                <a:lnTo>
                  <a:pt x="81306" y="447"/>
                </a:lnTo>
                <a:lnTo>
                  <a:pt x="81306" y="410"/>
                </a:lnTo>
                <a:lnTo>
                  <a:pt x="81269" y="391"/>
                </a:lnTo>
                <a:close/>
                <a:moveTo>
                  <a:pt x="1527" y="298"/>
                </a:moveTo>
                <a:lnTo>
                  <a:pt x="1472" y="317"/>
                </a:lnTo>
                <a:lnTo>
                  <a:pt x="1378" y="372"/>
                </a:lnTo>
                <a:lnTo>
                  <a:pt x="1285" y="484"/>
                </a:lnTo>
                <a:lnTo>
                  <a:pt x="1174" y="633"/>
                </a:lnTo>
                <a:lnTo>
                  <a:pt x="969" y="931"/>
                </a:lnTo>
                <a:lnTo>
                  <a:pt x="857" y="1099"/>
                </a:lnTo>
                <a:lnTo>
                  <a:pt x="783" y="1266"/>
                </a:lnTo>
                <a:lnTo>
                  <a:pt x="652" y="1583"/>
                </a:lnTo>
                <a:lnTo>
                  <a:pt x="597" y="1713"/>
                </a:lnTo>
                <a:lnTo>
                  <a:pt x="559" y="1825"/>
                </a:lnTo>
                <a:lnTo>
                  <a:pt x="559" y="1862"/>
                </a:lnTo>
                <a:lnTo>
                  <a:pt x="578" y="1880"/>
                </a:lnTo>
                <a:lnTo>
                  <a:pt x="597" y="1880"/>
                </a:lnTo>
                <a:lnTo>
                  <a:pt x="634" y="1843"/>
                </a:lnTo>
                <a:lnTo>
                  <a:pt x="857" y="1583"/>
                </a:lnTo>
                <a:lnTo>
                  <a:pt x="1043" y="1359"/>
                </a:lnTo>
                <a:lnTo>
                  <a:pt x="1230" y="1117"/>
                </a:lnTo>
                <a:lnTo>
                  <a:pt x="1397" y="857"/>
                </a:lnTo>
                <a:lnTo>
                  <a:pt x="1509" y="614"/>
                </a:lnTo>
                <a:lnTo>
                  <a:pt x="1565" y="521"/>
                </a:lnTo>
                <a:lnTo>
                  <a:pt x="1583" y="428"/>
                </a:lnTo>
                <a:lnTo>
                  <a:pt x="1583" y="372"/>
                </a:lnTo>
                <a:lnTo>
                  <a:pt x="1546" y="317"/>
                </a:lnTo>
                <a:lnTo>
                  <a:pt x="1527" y="298"/>
                </a:lnTo>
                <a:close/>
                <a:moveTo>
                  <a:pt x="30255" y="466"/>
                </a:moveTo>
                <a:lnTo>
                  <a:pt x="30162" y="521"/>
                </a:lnTo>
                <a:lnTo>
                  <a:pt x="30050" y="614"/>
                </a:lnTo>
                <a:lnTo>
                  <a:pt x="29827" y="801"/>
                </a:lnTo>
                <a:lnTo>
                  <a:pt x="29734" y="912"/>
                </a:lnTo>
                <a:lnTo>
                  <a:pt x="29529" y="1117"/>
                </a:lnTo>
                <a:lnTo>
                  <a:pt x="29231" y="1415"/>
                </a:lnTo>
                <a:lnTo>
                  <a:pt x="29101" y="1583"/>
                </a:lnTo>
                <a:lnTo>
                  <a:pt x="28989" y="1732"/>
                </a:lnTo>
                <a:lnTo>
                  <a:pt x="28933" y="1843"/>
                </a:lnTo>
                <a:lnTo>
                  <a:pt x="28915" y="1880"/>
                </a:lnTo>
                <a:lnTo>
                  <a:pt x="28933" y="1918"/>
                </a:lnTo>
                <a:lnTo>
                  <a:pt x="28970" y="1936"/>
                </a:lnTo>
                <a:lnTo>
                  <a:pt x="29045" y="1918"/>
                </a:lnTo>
                <a:lnTo>
                  <a:pt x="29119" y="1880"/>
                </a:lnTo>
                <a:lnTo>
                  <a:pt x="29212" y="1825"/>
                </a:lnTo>
                <a:lnTo>
                  <a:pt x="29436" y="1638"/>
                </a:lnTo>
                <a:lnTo>
                  <a:pt x="29678" y="1396"/>
                </a:lnTo>
                <a:lnTo>
                  <a:pt x="29920" y="1136"/>
                </a:lnTo>
                <a:lnTo>
                  <a:pt x="30125" y="894"/>
                </a:lnTo>
                <a:lnTo>
                  <a:pt x="30255" y="670"/>
                </a:lnTo>
                <a:lnTo>
                  <a:pt x="30311" y="596"/>
                </a:lnTo>
                <a:lnTo>
                  <a:pt x="30330" y="540"/>
                </a:lnTo>
                <a:lnTo>
                  <a:pt x="30330" y="484"/>
                </a:lnTo>
                <a:lnTo>
                  <a:pt x="30311" y="466"/>
                </a:lnTo>
                <a:close/>
                <a:moveTo>
                  <a:pt x="74752" y="466"/>
                </a:moveTo>
                <a:lnTo>
                  <a:pt x="74659" y="521"/>
                </a:lnTo>
                <a:lnTo>
                  <a:pt x="74547" y="614"/>
                </a:lnTo>
                <a:lnTo>
                  <a:pt x="74343" y="801"/>
                </a:lnTo>
                <a:lnTo>
                  <a:pt x="74231" y="912"/>
                </a:lnTo>
                <a:lnTo>
                  <a:pt x="74026" y="1117"/>
                </a:lnTo>
                <a:lnTo>
                  <a:pt x="73728" y="1415"/>
                </a:lnTo>
                <a:lnTo>
                  <a:pt x="73598" y="1583"/>
                </a:lnTo>
                <a:lnTo>
                  <a:pt x="73486" y="1732"/>
                </a:lnTo>
                <a:lnTo>
                  <a:pt x="73430" y="1843"/>
                </a:lnTo>
                <a:lnTo>
                  <a:pt x="73412" y="1880"/>
                </a:lnTo>
                <a:lnTo>
                  <a:pt x="73430" y="1918"/>
                </a:lnTo>
                <a:lnTo>
                  <a:pt x="73486" y="1936"/>
                </a:lnTo>
                <a:lnTo>
                  <a:pt x="73542" y="1918"/>
                </a:lnTo>
                <a:lnTo>
                  <a:pt x="73635" y="1880"/>
                </a:lnTo>
                <a:lnTo>
                  <a:pt x="73728" y="1825"/>
                </a:lnTo>
                <a:lnTo>
                  <a:pt x="73952" y="1638"/>
                </a:lnTo>
                <a:lnTo>
                  <a:pt x="74175" y="1396"/>
                </a:lnTo>
                <a:lnTo>
                  <a:pt x="74417" y="1136"/>
                </a:lnTo>
                <a:lnTo>
                  <a:pt x="74622" y="894"/>
                </a:lnTo>
                <a:lnTo>
                  <a:pt x="74771" y="670"/>
                </a:lnTo>
                <a:lnTo>
                  <a:pt x="74808" y="596"/>
                </a:lnTo>
                <a:lnTo>
                  <a:pt x="74827" y="540"/>
                </a:lnTo>
                <a:lnTo>
                  <a:pt x="74827" y="484"/>
                </a:lnTo>
                <a:lnTo>
                  <a:pt x="74827" y="466"/>
                </a:lnTo>
                <a:close/>
                <a:moveTo>
                  <a:pt x="92328" y="1583"/>
                </a:moveTo>
                <a:lnTo>
                  <a:pt x="92104" y="1694"/>
                </a:lnTo>
                <a:lnTo>
                  <a:pt x="91713" y="1936"/>
                </a:lnTo>
                <a:lnTo>
                  <a:pt x="91509" y="2067"/>
                </a:lnTo>
                <a:lnTo>
                  <a:pt x="91360" y="2197"/>
                </a:lnTo>
                <a:lnTo>
                  <a:pt x="91248" y="2309"/>
                </a:lnTo>
                <a:lnTo>
                  <a:pt x="91248" y="2346"/>
                </a:lnTo>
                <a:lnTo>
                  <a:pt x="91248" y="2383"/>
                </a:lnTo>
                <a:lnTo>
                  <a:pt x="91266" y="2402"/>
                </a:lnTo>
                <a:lnTo>
                  <a:pt x="91304" y="2402"/>
                </a:lnTo>
                <a:lnTo>
                  <a:pt x="91397" y="2383"/>
                </a:lnTo>
                <a:lnTo>
                  <a:pt x="91509" y="2327"/>
                </a:lnTo>
                <a:lnTo>
                  <a:pt x="91620" y="2271"/>
                </a:lnTo>
                <a:lnTo>
                  <a:pt x="91844" y="2123"/>
                </a:lnTo>
                <a:lnTo>
                  <a:pt x="91974" y="2011"/>
                </a:lnTo>
                <a:lnTo>
                  <a:pt x="92067" y="1918"/>
                </a:lnTo>
                <a:lnTo>
                  <a:pt x="92253" y="1750"/>
                </a:lnTo>
                <a:lnTo>
                  <a:pt x="92365" y="1620"/>
                </a:lnTo>
                <a:lnTo>
                  <a:pt x="92384" y="1583"/>
                </a:lnTo>
                <a:close/>
                <a:moveTo>
                  <a:pt x="92346" y="2383"/>
                </a:moveTo>
                <a:lnTo>
                  <a:pt x="92272" y="2420"/>
                </a:lnTo>
                <a:lnTo>
                  <a:pt x="92179" y="2458"/>
                </a:lnTo>
                <a:lnTo>
                  <a:pt x="91955" y="2625"/>
                </a:lnTo>
                <a:lnTo>
                  <a:pt x="91713" y="2830"/>
                </a:lnTo>
                <a:lnTo>
                  <a:pt x="91471" y="3053"/>
                </a:lnTo>
                <a:lnTo>
                  <a:pt x="91266" y="3295"/>
                </a:lnTo>
                <a:lnTo>
                  <a:pt x="91118" y="3482"/>
                </a:lnTo>
                <a:lnTo>
                  <a:pt x="91062" y="3556"/>
                </a:lnTo>
                <a:lnTo>
                  <a:pt x="91043" y="3631"/>
                </a:lnTo>
                <a:lnTo>
                  <a:pt x="91043" y="3649"/>
                </a:lnTo>
                <a:lnTo>
                  <a:pt x="91080" y="3649"/>
                </a:lnTo>
                <a:lnTo>
                  <a:pt x="91248" y="3556"/>
                </a:lnTo>
                <a:lnTo>
                  <a:pt x="91471" y="3370"/>
                </a:lnTo>
                <a:lnTo>
                  <a:pt x="91751" y="3147"/>
                </a:lnTo>
                <a:lnTo>
                  <a:pt x="92253" y="2681"/>
                </a:lnTo>
                <a:lnTo>
                  <a:pt x="92402" y="2514"/>
                </a:lnTo>
                <a:lnTo>
                  <a:pt x="92458" y="2420"/>
                </a:lnTo>
                <a:lnTo>
                  <a:pt x="92421" y="2402"/>
                </a:lnTo>
                <a:lnTo>
                  <a:pt x="92346" y="2383"/>
                </a:lnTo>
                <a:close/>
                <a:moveTo>
                  <a:pt x="1509" y="2011"/>
                </a:moveTo>
                <a:lnTo>
                  <a:pt x="1416" y="2085"/>
                </a:lnTo>
                <a:lnTo>
                  <a:pt x="1304" y="2178"/>
                </a:lnTo>
                <a:lnTo>
                  <a:pt x="1192" y="2309"/>
                </a:lnTo>
                <a:lnTo>
                  <a:pt x="1006" y="2569"/>
                </a:lnTo>
                <a:lnTo>
                  <a:pt x="876" y="2756"/>
                </a:lnTo>
                <a:lnTo>
                  <a:pt x="615" y="3053"/>
                </a:lnTo>
                <a:lnTo>
                  <a:pt x="485" y="3221"/>
                </a:lnTo>
                <a:lnTo>
                  <a:pt x="392" y="3389"/>
                </a:lnTo>
                <a:lnTo>
                  <a:pt x="280" y="3612"/>
                </a:lnTo>
                <a:lnTo>
                  <a:pt x="224" y="3724"/>
                </a:lnTo>
                <a:lnTo>
                  <a:pt x="243" y="3742"/>
                </a:lnTo>
                <a:lnTo>
                  <a:pt x="280" y="3724"/>
                </a:lnTo>
                <a:lnTo>
                  <a:pt x="597" y="3389"/>
                </a:lnTo>
                <a:lnTo>
                  <a:pt x="1118" y="2830"/>
                </a:lnTo>
                <a:lnTo>
                  <a:pt x="1360" y="2551"/>
                </a:lnTo>
                <a:lnTo>
                  <a:pt x="1546" y="2290"/>
                </a:lnTo>
                <a:lnTo>
                  <a:pt x="1602" y="2178"/>
                </a:lnTo>
                <a:lnTo>
                  <a:pt x="1639" y="2104"/>
                </a:lnTo>
                <a:lnTo>
                  <a:pt x="1639" y="2048"/>
                </a:lnTo>
                <a:lnTo>
                  <a:pt x="1621" y="2029"/>
                </a:lnTo>
                <a:lnTo>
                  <a:pt x="1602" y="2011"/>
                </a:lnTo>
                <a:close/>
                <a:moveTo>
                  <a:pt x="1397" y="3258"/>
                </a:moveTo>
                <a:lnTo>
                  <a:pt x="1304" y="3295"/>
                </a:lnTo>
                <a:lnTo>
                  <a:pt x="1211" y="3389"/>
                </a:lnTo>
                <a:lnTo>
                  <a:pt x="1118" y="3500"/>
                </a:lnTo>
                <a:lnTo>
                  <a:pt x="932" y="3724"/>
                </a:lnTo>
                <a:lnTo>
                  <a:pt x="820" y="3873"/>
                </a:lnTo>
                <a:lnTo>
                  <a:pt x="448" y="4338"/>
                </a:lnTo>
                <a:lnTo>
                  <a:pt x="280" y="4580"/>
                </a:lnTo>
                <a:lnTo>
                  <a:pt x="243" y="4636"/>
                </a:lnTo>
                <a:lnTo>
                  <a:pt x="243" y="4655"/>
                </a:lnTo>
                <a:lnTo>
                  <a:pt x="261" y="4655"/>
                </a:lnTo>
                <a:lnTo>
                  <a:pt x="541" y="4431"/>
                </a:lnTo>
                <a:lnTo>
                  <a:pt x="764" y="4226"/>
                </a:lnTo>
                <a:lnTo>
                  <a:pt x="1025" y="3984"/>
                </a:lnTo>
                <a:lnTo>
                  <a:pt x="1248" y="3742"/>
                </a:lnTo>
                <a:lnTo>
                  <a:pt x="1434" y="3538"/>
                </a:lnTo>
                <a:lnTo>
                  <a:pt x="1490" y="3444"/>
                </a:lnTo>
                <a:lnTo>
                  <a:pt x="1509" y="3351"/>
                </a:lnTo>
                <a:lnTo>
                  <a:pt x="1509" y="3295"/>
                </a:lnTo>
                <a:lnTo>
                  <a:pt x="1472" y="3258"/>
                </a:lnTo>
                <a:close/>
                <a:moveTo>
                  <a:pt x="92421" y="3575"/>
                </a:moveTo>
                <a:lnTo>
                  <a:pt x="92123" y="3780"/>
                </a:lnTo>
                <a:lnTo>
                  <a:pt x="91899" y="3947"/>
                </a:lnTo>
                <a:lnTo>
                  <a:pt x="91657" y="4133"/>
                </a:lnTo>
                <a:lnTo>
                  <a:pt x="91453" y="4338"/>
                </a:lnTo>
                <a:lnTo>
                  <a:pt x="91285" y="4524"/>
                </a:lnTo>
                <a:lnTo>
                  <a:pt x="91248" y="4599"/>
                </a:lnTo>
                <a:lnTo>
                  <a:pt x="91211" y="4655"/>
                </a:lnTo>
                <a:lnTo>
                  <a:pt x="91229" y="4710"/>
                </a:lnTo>
                <a:lnTo>
                  <a:pt x="91266" y="4748"/>
                </a:lnTo>
                <a:lnTo>
                  <a:pt x="91341" y="4748"/>
                </a:lnTo>
                <a:lnTo>
                  <a:pt x="91415" y="4729"/>
                </a:lnTo>
                <a:lnTo>
                  <a:pt x="91509" y="4692"/>
                </a:lnTo>
                <a:lnTo>
                  <a:pt x="91602" y="4617"/>
                </a:lnTo>
                <a:lnTo>
                  <a:pt x="91788" y="4431"/>
                </a:lnTo>
                <a:lnTo>
                  <a:pt x="91974" y="4208"/>
                </a:lnTo>
                <a:lnTo>
                  <a:pt x="92142" y="3984"/>
                </a:lnTo>
                <a:lnTo>
                  <a:pt x="92290" y="3780"/>
                </a:lnTo>
                <a:lnTo>
                  <a:pt x="92421" y="3575"/>
                </a:lnTo>
                <a:close/>
                <a:moveTo>
                  <a:pt x="1230" y="4394"/>
                </a:moveTo>
                <a:lnTo>
                  <a:pt x="1174" y="4431"/>
                </a:lnTo>
                <a:lnTo>
                  <a:pt x="1043" y="4506"/>
                </a:lnTo>
                <a:lnTo>
                  <a:pt x="913" y="4617"/>
                </a:lnTo>
                <a:lnTo>
                  <a:pt x="690" y="4859"/>
                </a:lnTo>
                <a:lnTo>
                  <a:pt x="559" y="5008"/>
                </a:lnTo>
                <a:lnTo>
                  <a:pt x="466" y="5176"/>
                </a:lnTo>
                <a:lnTo>
                  <a:pt x="336" y="5418"/>
                </a:lnTo>
                <a:lnTo>
                  <a:pt x="261" y="5623"/>
                </a:lnTo>
                <a:lnTo>
                  <a:pt x="243" y="5679"/>
                </a:lnTo>
                <a:lnTo>
                  <a:pt x="261" y="5679"/>
                </a:lnTo>
                <a:lnTo>
                  <a:pt x="280" y="5660"/>
                </a:lnTo>
                <a:lnTo>
                  <a:pt x="503" y="5455"/>
                </a:lnTo>
                <a:lnTo>
                  <a:pt x="894" y="5064"/>
                </a:lnTo>
                <a:lnTo>
                  <a:pt x="1081" y="4859"/>
                </a:lnTo>
                <a:lnTo>
                  <a:pt x="1248" y="4673"/>
                </a:lnTo>
                <a:lnTo>
                  <a:pt x="1341" y="4524"/>
                </a:lnTo>
                <a:lnTo>
                  <a:pt x="1360" y="4468"/>
                </a:lnTo>
                <a:lnTo>
                  <a:pt x="1341" y="4431"/>
                </a:lnTo>
                <a:lnTo>
                  <a:pt x="1323" y="4394"/>
                </a:lnTo>
                <a:close/>
                <a:moveTo>
                  <a:pt x="92588" y="4617"/>
                </a:moveTo>
                <a:lnTo>
                  <a:pt x="92533" y="4636"/>
                </a:lnTo>
                <a:lnTo>
                  <a:pt x="92365" y="4729"/>
                </a:lnTo>
                <a:lnTo>
                  <a:pt x="92142" y="4878"/>
                </a:lnTo>
                <a:lnTo>
                  <a:pt x="91918" y="5064"/>
                </a:lnTo>
                <a:lnTo>
                  <a:pt x="91490" y="5474"/>
                </a:lnTo>
                <a:lnTo>
                  <a:pt x="91341" y="5623"/>
                </a:lnTo>
                <a:lnTo>
                  <a:pt x="91266" y="5697"/>
                </a:lnTo>
                <a:lnTo>
                  <a:pt x="91248" y="5753"/>
                </a:lnTo>
                <a:lnTo>
                  <a:pt x="91248" y="5790"/>
                </a:lnTo>
                <a:lnTo>
                  <a:pt x="91248" y="5809"/>
                </a:lnTo>
                <a:lnTo>
                  <a:pt x="91285" y="5809"/>
                </a:lnTo>
                <a:lnTo>
                  <a:pt x="91378" y="5772"/>
                </a:lnTo>
                <a:lnTo>
                  <a:pt x="91509" y="5679"/>
                </a:lnTo>
                <a:lnTo>
                  <a:pt x="91769" y="5492"/>
                </a:lnTo>
                <a:lnTo>
                  <a:pt x="91899" y="5381"/>
                </a:lnTo>
                <a:lnTo>
                  <a:pt x="92290" y="4990"/>
                </a:lnTo>
                <a:lnTo>
                  <a:pt x="92533" y="4748"/>
                </a:lnTo>
                <a:lnTo>
                  <a:pt x="92588" y="4673"/>
                </a:lnTo>
                <a:lnTo>
                  <a:pt x="92607" y="4636"/>
                </a:lnTo>
                <a:lnTo>
                  <a:pt x="92588" y="4617"/>
                </a:lnTo>
                <a:close/>
                <a:moveTo>
                  <a:pt x="92477" y="5772"/>
                </a:moveTo>
                <a:lnTo>
                  <a:pt x="92272" y="5902"/>
                </a:lnTo>
                <a:lnTo>
                  <a:pt x="92067" y="6032"/>
                </a:lnTo>
                <a:lnTo>
                  <a:pt x="91844" y="6163"/>
                </a:lnTo>
                <a:lnTo>
                  <a:pt x="91657" y="6330"/>
                </a:lnTo>
                <a:lnTo>
                  <a:pt x="91527" y="6442"/>
                </a:lnTo>
                <a:lnTo>
                  <a:pt x="91341" y="6647"/>
                </a:lnTo>
                <a:lnTo>
                  <a:pt x="91285" y="6758"/>
                </a:lnTo>
                <a:lnTo>
                  <a:pt x="91248" y="6833"/>
                </a:lnTo>
                <a:lnTo>
                  <a:pt x="91248" y="6870"/>
                </a:lnTo>
                <a:lnTo>
                  <a:pt x="91266" y="6889"/>
                </a:lnTo>
                <a:lnTo>
                  <a:pt x="91341" y="6889"/>
                </a:lnTo>
                <a:lnTo>
                  <a:pt x="91453" y="6852"/>
                </a:lnTo>
                <a:lnTo>
                  <a:pt x="91546" y="6814"/>
                </a:lnTo>
                <a:lnTo>
                  <a:pt x="91639" y="6758"/>
                </a:lnTo>
                <a:lnTo>
                  <a:pt x="91713" y="6703"/>
                </a:lnTo>
                <a:lnTo>
                  <a:pt x="91862" y="6535"/>
                </a:lnTo>
                <a:lnTo>
                  <a:pt x="91993" y="6367"/>
                </a:lnTo>
                <a:lnTo>
                  <a:pt x="92235" y="6032"/>
                </a:lnTo>
                <a:lnTo>
                  <a:pt x="92365" y="5883"/>
                </a:lnTo>
                <a:lnTo>
                  <a:pt x="92477" y="5772"/>
                </a:lnTo>
                <a:close/>
                <a:moveTo>
                  <a:pt x="1434" y="5343"/>
                </a:moveTo>
                <a:lnTo>
                  <a:pt x="1397" y="5381"/>
                </a:lnTo>
                <a:lnTo>
                  <a:pt x="1267" y="5548"/>
                </a:lnTo>
                <a:lnTo>
                  <a:pt x="894" y="6088"/>
                </a:lnTo>
                <a:lnTo>
                  <a:pt x="541" y="6647"/>
                </a:lnTo>
                <a:lnTo>
                  <a:pt x="410" y="6833"/>
                </a:lnTo>
                <a:lnTo>
                  <a:pt x="336" y="6926"/>
                </a:lnTo>
                <a:lnTo>
                  <a:pt x="448" y="6833"/>
                </a:lnTo>
                <a:lnTo>
                  <a:pt x="634" y="6665"/>
                </a:lnTo>
                <a:lnTo>
                  <a:pt x="876" y="6442"/>
                </a:lnTo>
                <a:lnTo>
                  <a:pt x="1118" y="6200"/>
                </a:lnTo>
                <a:lnTo>
                  <a:pt x="1323" y="5921"/>
                </a:lnTo>
                <a:lnTo>
                  <a:pt x="1416" y="5809"/>
                </a:lnTo>
                <a:lnTo>
                  <a:pt x="1472" y="5679"/>
                </a:lnTo>
                <a:lnTo>
                  <a:pt x="1527" y="5567"/>
                </a:lnTo>
                <a:lnTo>
                  <a:pt x="1527" y="5474"/>
                </a:lnTo>
                <a:lnTo>
                  <a:pt x="1527" y="5399"/>
                </a:lnTo>
                <a:lnTo>
                  <a:pt x="1472" y="5343"/>
                </a:lnTo>
                <a:close/>
                <a:moveTo>
                  <a:pt x="1639" y="6535"/>
                </a:moveTo>
                <a:lnTo>
                  <a:pt x="1509" y="6609"/>
                </a:lnTo>
                <a:lnTo>
                  <a:pt x="1323" y="6758"/>
                </a:lnTo>
                <a:lnTo>
                  <a:pt x="1081" y="6963"/>
                </a:lnTo>
                <a:lnTo>
                  <a:pt x="839" y="7205"/>
                </a:lnTo>
                <a:lnTo>
                  <a:pt x="615" y="7429"/>
                </a:lnTo>
                <a:lnTo>
                  <a:pt x="429" y="7652"/>
                </a:lnTo>
                <a:lnTo>
                  <a:pt x="299" y="7801"/>
                </a:lnTo>
                <a:lnTo>
                  <a:pt x="280" y="7857"/>
                </a:lnTo>
                <a:lnTo>
                  <a:pt x="280" y="7894"/>
                </a:lnTo>
                <a:lnTo>
                  <a:pt x="317" y="7913"/>
                </a:lnTo>
                <a:lnTo>
                  <a:pt x="354" y="7913"/>
                </a:lnTo>
                <a:lnTo>
                  <a:pt x="429" y="7894"/>
                </a:lnTo>
                <a:lnTo>
                  <a:pt x="522" y="7857"/>
                </a:lnTo>
                <a:lnTo>
                  <a:pt x="634" y="7782"/>
                </a:lnTo>
                <a:lnTo>
                  <a:pt x="857" y="7559"/>
                </a:lnTo>
                <a:lnTo>
                  <a:pt x="1099" y="7280"/>
                </a:lnTo>
                <a:lnTo>
                  <a:pt x="1341" y="7000"/>
                </a:lnTo>
                <a:lnTo>
                  <a:pt x="1509" y="6758"/>
                </a:lnTo>
                <a:lnTo>
                  <a:pt x="1621" y="6591"/>
                </a:lnTo>
                <a:lnTo>
                  <a:pt x="1658" y="6535"/>
                </a:lnTo>
                <a:close/>
                <a:moveTo>
                  <a:pt x="92495" y="6833"/>
                </a:moveTo>
                <a:lnTo>
                  <a:pt x="92421" y="6852"/>
                </a:lnTo>
                <a:lnTo>
                  <a:pt x="92216" y="6945"/>
                </a:lnTo>
                <a:lnTo>
                  <a:pt x="91937" y="7075"/>
                </a:lnTo>
                <a:lnTo>
                  <a:pt x="91639" y="7261"/>
                </a:lnTo>
                <a:lnTo>
                  <a:pt x="91341" y="7447"/>
                </a:lnTo>
                <a:lnTo>
                  <a:pt x="91118" y="7652"/>
                </a:lnTo>
                <a:lnTo>
                  <a:pt x="91043" y="7745"/>
                </a:lnTo>
                <a:lnTo>
                  <a:pt x="90987" y="7820"/>
                </a:lnTo>
                <a:lnTo>
                  <a:pt x="90969" y="7876"/>
                </a:lnTo>
                <a:lnTo>
                  <a:pt x="90969" y="7913"/>
                </a:lnTo>
                <a:lnTo>
                  <a:pt x="90987" y="7931"/>
                </a:lnTo>
                <a:lnTo>
                  <a:pt x="91043" y="7969"/>
                </a:lnTo>
                <a:lnTo>
                  <a:pt x="91118" y="7950"/>
                </a:lnTo>
                <a:lnTo>
                  <a:pt x="91211" y="7931"/>
                </a:lnTo>
                <a:lnTo>
                  <a:pt x="91322" y="7876"/>
                </a:lnTo>
                <a:lnTo>
                  <a:pt x="91583" y="7708"/>
                </a:lnTo>
                <a:lnTo>
                  <a:pt x="91862" y="7503"/>
                </a:lnTo>
                <a:lnTo>
                  <a:pt x="92123" y="7280"/>
                </a:lnTo>
                <a:lnTo>
                  <a:pt x="92328" y="7075"/>
                </a:lnTo>
                <a:lnTo>
                  <a:pt x="92477" y="6926"/>
                </a:lnTo>
                <a:lnTo>
                  <a:pt x="92533" y="6852"/>
                </a:lnTo>
                <a:lnTo>
                  <a:pt x="92495" y="6833"/>
                </a:lnTo>
                <a:close/>
                <a:moveTo>
                  <a:pt x="1434" y="7559"/>
                </a:moveTo>
                <a:lnTo>
                  <a:pt x="1360" y="7578"/>
                </a:lnTo>
                <a:lnTo>
                  <a:pt x="1211" y="7652"/>
                </a:lnTo>
                <a:lnTo>
                  <a:pt x="1043" y="7764"/>
                </a:lnTo>
                <a:lnTo>
                  <a:pt x="894" y="7876"/>
                </a:lnTo>
                <a:lnTo>
                  <a:pt x="764" y="8006"/>
                </a:lnTo>
                <a:lnTo>
                  <a:pt x="578" y="8173"/>
                </a:lnTo>
                <a:lnTo>
                  <a:pt x="373" y="8434"/>
                </a:lnTo>
                <a:lnTo>
                  <a:pt x="299" y="8564"/>
                </a:lnTo>
                <a:lnTo>
                  <a:pt x="224" y="8695"/>
                </a:lnTo>
                <a:lnTo>
                  <a:pt x="187" y="8918"/>
                </a:lnTo>
                <a:lnTo>
                  <a:pt x="187" y="9011"/>
                </a:lnTo>
                <a:lnTo>
                  <a:pt x="187" y="9030"/>
                </a:lnTo>
                <a:lnTo>
                  <a:pt x="206" y="9030"/>
                </a:lnTo>
                <a:lnTo>
                  <a:pt x="243" y="8974"/>
                </a:lnTo>
                <a:lnTo>
                  <a:pt x="485" y="8713"/>
                </a:lnTo>
                <a:lnTo>
                  <a:pt x="950" y="8266"/>
                </a:lnTo>
                <a:lnTo>
                  <a:pt x="1397" y="7838"/>
                </a:lnTo>
                <a:lnTo>
                  <a:pt x="1527" y="7689"/>
                </a:lnTo>
                <a:lnTo>
                  <a:pt x="1583" y="7633"/>
                </a:lnTo>
                <a:lnTo>
                  <a:pt x="1527" y="7578"/>
                </a:lnTo>
                <a:lnTo>
                  <a:pt x="1490" y="7559"/>
                </a:lnTo>
                <a:close/>
                <a:moveTo>
                  <a:pt x="92402" y="7876"/>
                </a:moveTo>
                <a:lnTo>
                  <a:pt x="92272" y="7931"/>
                </a:lnTo>
                <a:lnTo>
                  <a:pt x="92086" y="8080"/>
                </a:lnTo>
                <a:lnTo>
                  <a:pt x="91844" y="8248"/>
                </a:lnTo>
                <a:lnTo>
                  <a:pt x="91583" y="8453"/>
                </a:lnTo>
                <a:lnTo>
                  <a:pt x="91378" y="8676"/>
                </a:lnTo>
                <a:lnTo>
                  <a:pt x="91285" y="8769"/>
                </a:lnTo>
                <a:lnTo>
                  <a:pt x="91229" y="8862"/>
                </a:lnTo>
                <a:lnTo>
                  <a:pt x="91192" y="8955"/>
                </a:lnTo>
                <a:lnTo>
                  <a:pt x="91192" y="9030"/>
                </a:lnTo>
                <a:lnTo>
                  <a:pt x="91229" y="9086"/>
                </a:lnTo>
                <a:lnTo>
                  <a:pt x="91304" y="9123"/>
                </a:lnTo>
                <a:lnTo>
                  <a:pt x="91341" y="9142"/>
                </a:lnTo>
                <a:lnTo>
                  <a:pt x="91378" y="9123"/>
                </a:lnTo>
                <a:lnTo>
                  <a:pt x="91453" y="9086"/>
                </a:lnTo>
                <a:lnTo>
                  <a:pt x="91527" y="9030"/>
                </a:lnTo>
                <a:lnTo>
                  <a:pt x="91602" y="8937"/>
                </a:lnTo>
                <a:lnTo>
                  <a:pt x="91751" y="8769"/>
                </a:lnTo>
                <a:lnTo>
                  <a:pt x="91844" y="8639"/>
                </a:lnTo>
                <a:lnTo>
                  <a:pt x="91993" y="8471"/>
                </a:lnTo>
                <a:lnTo>
                  <a:pt x="92272" y="8192"/>
                </a:lnTo>
                <a:lnTo>
                  <a:pt x="92384" y="8062"/>
                </a:lnTo>
                <a:lnTo>
                  <a:pt x="92477" y="7950"/>
                </a:lnTo>
                <a:lnTo>
                  <a:pt x="92477" y="7913"/>
                </a:lnTo>
                <a:lnTo>
                  <a:pt x="92477" y="7876"/>
                </a:lnTo>
                <a:close/>
                <a:moveTo>
                  <a:pt x="1490" y="8564"/>
                </a:moveTo>
                <a:lnTo>
                  <a:pt x="1453" y="8583"/>
                </a:lnTo>
                <a:lnTo>
                  <a:pt x="1360" y="8695"/>
                </a:lnTo>
                <a:lnTo>
                  <a:pt x="1174" y="8881"/>
                </a:lnTo>
                <a:lnTo>
                  <a:pt x="727" y="9421"/>
                </a:lnTo>
                <a:lnTo>
                  <a:pt x="317" y="9942"/>
                </a:lnTo>
                <a:lnTo>
                  <a:pt x="187" y="10110"/>
                </a:lnTo>
                <a:lnTo>
                  <a:pt x="150" y="10184"/>
                </a:lnTo>
                <a:lnTo>
                  <a:pt x="168" y="10203"/>
                </a:lnTo>
                <a:lnTo>
                  <a:pt x="224" y="10203"/>
                </a:lnTo>
                <a:lnTo>
                  <a:pt x="336" y="10147"/>
                </a:lnTo>
                <a:lnTo>
                  <a:pt x="485" y="10035"/>
                </a:lnTo>
                <a:lnTo>
                  <a:pt x="652" y="9886"/>
                </a:lnTo>
                <a:lnTo>
                  <a:pt x="950" y="9588"/>
                </a:lnTo>
                <a:lnTo>
                  <a:pt x="1118" y="9402"/>
                </a:lnTo>
                <a:lnTo>
                  <a:pt x="1248" y="9197"/>
                </a:lnTo>
                <a:lnTo>
                  <a:pt x="1416" y="8881"/>
                </a:lnTo>
                <a:lnTo>
                  <a:pt x="1490" y="8732"/>
                </a:lnTo>
                <a:lnTo>
                  <a:pt x="1509" y="8620"/>
                </a:lnTo>
                <a:lnTo>
                  <a:pt x="1527" y="8583"/>
                </a:lnTo>
                <a:lnTo>
                  <a:pt x="1509" y="8564"/>
                </a:lnTo>
                <a:close/>
                <a:moveTo>
                  <a:pt x="92551" y="8881"/>
                </a:moveTo>
                <a:lnTo>
                  <a:pt x="92495" y="8918"/>
                </a:lnTo>
                <a:lnTo>
                  <a:pt x="92216" y="9142"/>
                </a:lnTo>
                <a:lnTo>
                  <a:pt x="91713" y="9551"/>
                </a:lnTo>
                <a:lnTo>
                  <a:pt x="91453" y="9756"/>
                </a:lnTo>
                <a:lnTo>
                  <a:pt x="91248" y="9961"/>
                </a:lnTo>
                <a:lnTo>
                  <a:pt x="91173" y="10054"/>
                </a:lnTo>
                <a:lnTo>
                  <a:pt x="91136" y="10128"/>
                </a:lnTo>
                <a:lnTo>
                  <a:pt x="91118" y="10203"/>
                </a:lnTo>
                <a:lnTo>
                  <a:pt x="91118" y="10259"/>
                </a:lnTo>
                <a:lnTo>
                  <a:pt x="91155" y="10277"/>
                </a:lnTo>
                <a:lnTo>
                  <a:pt x="91192" y="10277"/>
                </a:lnTo>
                <a:lnTo>
                  <a:pt x="91304" y="10221"/>
                </a:lnTo>
                <a:lnTo>
                  <a:pt x="91471" y="10110"/>
                </a:lnTo>
                <a:lnTo>
                  <a:pt x="91639" y="9961"/>
                </a:lnTo>
                <a:lnTo>
                  <a:pt x="91955" y="9663"/>
                </a:lnTo>
                <a:lnTo>
                  <a:pt x="92123" y="9495"/>
                </a:lnTo>
                <a:lnTo>
                  <a:pt x="92402" y="9272"/>
                </a:lnTo>
                <a:lnTo>
                  <a:pt x="92551" y="9123"/>
                </a:lnTo>
                <a:lnTo>
                  <a:pt x="92607" y="9067"/>
                </a:lnTo>
                <a:lnTo>
                  <a:pt x="92626" y="9030"/>
                </a:lnTo>
                <a:lnTo>
                  <a:pt x="92626" y="8974"/>
                </a:lnTo>
                <a:lnTo>
                  <a:pt x="92607" y="8918"/>
                </a:lnTo>
                <a:lnTo>
                  <a:pt x="92607" y="8900"/>
                </a:lnTo>
                <a:lnTo>
                  <a:pt x="92588" y="8881"/>
                </a:lnTo>
                <a:close/>
                <a:moveTo>
                  <a:pt x="1565" y="9737"/>
                </a:moveTo>
                <a:lnTo>
                  <a:pt x="1453" y="9812"/>
                </a:lnTo>
                <a:lnTo>
                  <a:pt x="1267" y="9979"/>
                </a:lnTo>
                <a:lnTo>
                  <a:pt x="1025" y="10184"/>
                </a:lnTo>
                <a:lnTo>
                  <a:pt x="783" y="10426"/>
                </a:lnTo>
                <a:lnTo>
                  <a:pt x="559" y="10668"/>
                </a:lnTo>
                <a:lnTo>
                  <a:pt x="373" y="10910"/>
                </a:lnTo>
                <a:lnTo>
                  <a:pt x="261" y="11078"/>
                </a:lnTo>
                <a:lnTo>
                  <a:pt x="224" y="11152"/>
                </a:lnTo>
                <a:lnTo>
                  <a:pt x="243" y="11190"/>
                </a:lnTo>
                <a:lnTo>
                  <a:pt x="261" y="11208"/>
                </a:lnTo>
                <a:lnTo>
                  <a:pt x="299" y="11227"/>
                </a:lnTo>
                <a:lnTo>
                  <a:pt x="373" y="11208"/>
                </a:lnTo>
                <a:lnTo>
                  <a:pt x="466" y="11171"/>
                </a:lnTo>
                <a:lnTo>
                  <a:pt x="578" y="11078"/>
                </a:lnTo>
                <a:lnTo>
                  <a:pt x="820" y="10836"/>
                </a:lnTo>
                <a:lnTo>
                  <a:pt x="1081" y="10538"/>
                </a:lnTo>
                <a:lnTo>
                  <a:pt x="1323" y="10240"/>
                </a:lnTo>
                <a:lnTo>
                  <a:pt x="1509" y="9961"/>
                </a:lnTo>
                <a:lnTo>
                  <a:pt x="1602" y="9775"/>
                </a:lnTo>
                <a:lnTo>
                  <a:pt x="1602" y="9737"/>
                </a:lnTo>
                <a:close/>
                <a:moveTo>
                  <a:pt x="92663" y="10110"/>
                </a:moveTo>
                <a:lnTo>
                  <a:pt x="92458" y="10166"/>
                </a:lnTo>
                <a:lnTo>
                  <a:pt x="92216" y="10240"/>
                </a:lnTo>
                <a:lnTo>
                  <a:pt x="91993" y="10426"/>
                </a:lnTo>
                <a:lnTo>
                  <a:pt x="91825" y="10594"/>
                </a:lnTo>
                <a:lnTo>
                  <a:pt x="91657" y="10761"/>
                </a:lnTo>
                <a:lnTo>
                  <a:pt x="91509" y="10947"/>
                </a:lnTo>
                <a:lnTo>
                  <a:pt x="91471" y="11022"/>
                </a:lnTo>
                <a:lnTo>
                  <a:pt x="91434" y="11096"/>
                </a:lnTo>
                <a:lnTo>
                  <a:pt x="91415" y="11152"/>
                </a:lnTo>
                <a:lnTo>
                  <a:pt x="91434" y="11208"/>
                </a:lnTo>
                <a:lnTo>
                  <a:pt x="91471" y="11245"/>
                </a:lnTo>
                <a:lnTo>
                  <a:pt x="91546" y="11264"/>
                </a:lnTo>
                <a:lnTo>
                  <a:pt x="91583" y="11245"/>
                </a:lnTo>
                <a:lnTo>
                  <a:pt x="91639" y="11227"/>
                </a:lnTo>
                <a:lnTo>
                  <a:pt x="91769" y="11115"/>
                </a:lnTo>
                <a:lnTo>
                  <a:pt x="91937" y="10947"/>
                </a:lnTo>
                <a:lnTo>
                  <a:pt x="92104" y="10761"/>
                </a:lnTo>
                <a:lnTo>
                  <a:pt x="92439" y="10370"/>
                </a:lnTo>
                <a:lnTo>
                  <a:pt x="92570" y="10203"/>
                </a:lnTo>
                <a:lnTo>
                  <a:pt x="92663" y="10110"/>
                </a:lnTo>
                <a:close/>
                <a:moveTo>
                  <a:pt x="1341" y="10910"/>
                </a:moveTo>
                <a:lnTo>
                  <a:pt x="1304" y="10947"/>
                </a:lnTo>
                <a:lnTo>
                  <a:pt x="969" y="11320"/>
                </a:lnTo>
                <a:lnTo>
                  <a:pt x="801" y="11506"/>
                </a:lnTo>
                <a:lnTo>
                  <a:pt x="634" y="11692"/>
                </a:lnTo>
                <a:lnTo>
                  <a:pt x="503" y="11804"/>
                </a:lnTo>
                <a:lnTo>
                  <a:pt x="336" y="11953"/>
                </a:lnTo>
                <a:lnTo>
                  <a:pt x="280" y="12027"/>
                </a:lnTo>
                <a:lnTo>
                  <a:pt x="243" y="12083"/>
                </a:lnTo>
                <a:lnTo>
                  <a:pt x="261" y="12120"/>
                </a:lnTo>
                <a:lnTo>
                  <a:pt x="280" y="12139"/>
                </a:lnTo>
                <a:lnTo>
                  <a:pt x="317" y="12158"/>
                </a:lnTo>
                <a:lnTo>
                  <a:pt x="373" y="12176"/>
                </a:lnTo>
                <a:lnTo>
                  <a:pt x="410" y="12158"/>
                </a:lnTo>
                <a:lnTo>
                  <a:pt x="466" y="12158"/>
                </a:lnTo>
                <a:lnTo>
                  <a:pt x="578" y="12083"/>
                </a:lnTo>
                <a:lnTo>
                  <a:pt x="690" y="11990"/>
                </a:lnTo>
                <a:lnTo>
                  <a:pt x="801" y="11878"/>
                </a:lnTo>
                <a:lnTo>
                  <a:pt x="1025" y="11636"/>
                </a:lnTo>
                <a:lnTo>
                  <a:pt x="1174" y="11469"/>
                </a:lnTo>
                <a:lnTo>
                  <a:pt x="1230" y="11338"/>
                </a:lnTo>
                <a:lnTo>
                  <a:pt x="1323" y="11115"/>
                </a:lnTo>
                <a:lnTo>
                  <a:pt x="1360" y="11003"/>
                </a:lnTo>
                <a:lnTo>
                  <a:pt x="1360" y="10929"/>
                </a:lnTo>
                <a:lnTo>
                  <a:pt x="1360" y="10910"/>
                </a:lnTo>
                <a:close/>
                <a:moveTo>
                  <a:pt x="92495" y="11041"/>
                </a:moveTo>
                <a:lnTo>
                  <a:pt x="92365" y="11096"/>
                </a:lnTo>
                <a:lnTo>
                  <a:pt x="92216" y="11208"/>
                </a:lnTo>
                <a:lnTo>
                  <a:pt x="92048" y="11320"/>
                </a:lnTo>
                <a:lnTo>
                  <a:pt x="91751" y="11599"/>
                </a:lnTo>
                <a:lnTo>
                  <a:pt x="91583" y="11767"/>
                </a:lnTo>
                <a:lnTo>
                  <a:pt x="91360" y="12027"/>
                </a:lnTo>
                <a:lnTo>
                  <a:pt x="91266" y="12195"/>
                </a:lnTo>
                <a:lnTo>
                  <a:pt x="91248" y="12251"/>
                </a:lnTo>
                <a:lnTo>
                  <a:pt x="91248" y="12307"/>
                </a:lnTo>
                <a:lnTo>
                  <a:pt x="91266" y="12381"/>
                </a:lnTo>
                <a:lnTo>
                  <a:pt x="91304" y="12456"/>
                </a:lnTo>
                <a:lnTo>
                  <a:pt x="91341" y="12474"/>
                </a:lnTo>
                <a:lnTo>
                  <a:pt x="91415" y="12474"/>
                </a:lnTo>
                <a:lnTo>
                  <a:pt x="91453" y="12437"/>
                </a:lnTo>
                <a:lnTo>
                  <a:pt x="92030" y="11711"/>
                </a:lnTo>
                <a:lnTo>
                  <a:pt x="92551" y="11059"/>
                </a:lnTo>
                <a:lnTo>
                  <a:pt x="92533" y="11041"/>
                </a:lnTo>
                <a:close/>
                <a:moveTo>
                  <a:pt x="1527" y="11953"/>
                </a:moveTo>
                <a:lnTo>
                  <a:pt x="1490" y="11971"/>
                </a:lnTo>
                <a:lnTo>
                  <a:pt x="1378" y="12027"/>
                </a:lnTo>
                <a:lnTo>
                  <a:pt x="1248" y="12120"/>
                </a:lnTo>
                <a:lnTo>
                  <a:pt x="1118" y="12251"/>
                </a:lnTo>
                <a:lnTo>
                  <a:pt x="857" y="12530"/>
                </a:lnTo>
                <a:lnTo>
                  <a:pt x="708" y="12679"/>
                </a:lnTo>
                <a:lnTo>
                  <a:pt x="392" y="13070"/>
                </a:lnTo>
                <a:lnTo>
                  <a:pt x="224" y="13275"/>
                </a:lnTo>
                <a:lnTo>
                  <a:pt x="206" y="13312"/>
                </a:lnTo>
                <a:lnTo>
                  <a:pt x="206" y="13331"/>
                </a:lnTo>
                <a:lnTo>
                  <a:pt x="224" y="13312"/>
                </a:lnTo>
                <a:lnTo>
                  <a:pt x="522" y="13107"/>
                </a:lnTo>
                <a:lnTo>
                  <a:pt x="764" y="12921"/>
                </a:lnTo>
                <a:lnTo>
                  <a:pt x="1025" y="12698"/>
                </a:lnTo>
                <a:lnTo>
                  <a:pt x="1267" y="12474"/>
                </a:lnTo>
                <a:lnTo>
                  <a:pt x="1453" y="12269"/>
                </a:lnTo>
                <a:lnTo>
                  <a:pt x="1527" y="12176"/>
                </a:lnTo>
                <a:lnTo>
                  <a:pt x="1565" y="12083"/>
                </a:lnTo>
                <a:lnTo>
                  <a:pt x="1583" y="12027"/>
                </a:lnTo>
                <a:lnTo>
                  <a:pt x="1546" y="11971"/>
                </a:lnTo>
                <a:lnTo>
                  <a:pt x="1527" y="11953"/>
                </a:lnTo>
                <a:close/>
                <a:moveTo>
                  <a:pt x="92551" y="12214"/>
                </a:moveTo>
                <a:lnTo>
                  <a:pt x="92421" y="12251"/>
                </a:lnTo>
                <a:lnTo>
                  <a:pt x="92272" y="12344"/>
                </a:lnTo>
                <a:lnTo>
                  <a:pt x="92104" y="12456"/>
                </a:lnTo>
                <a:lnTo>
                  <a:pt x="91806" y="12716"/>
                </a:lnTo>
                <a:lnTo>
                  <a:pt x="91620" y="12884"/>
                </a:lnTo>
                <a:lnTo>
                  <a:pt x="91509" y="13014"/>
                </a:lnTo>
                <a:lnTo>
                  <a:pt x="91341" y="13256"/>
                </a:lnTo>
                <a:lnTo>
                  <a:pt x="91266" y="13368"/>
                </a:lnTo>
                <a:lnTo>
                  <a:pt x="91248" y="13442"/>
                </a:lnTo>
                <a:lnTo>
                  <a:pt x="91248" y="13480"/>
                </a:lnTo>
                <a:lnTo>
                  <a:pt x="91285" y="13498"/>
                </a:lnTo>
                <a:lnTo>
                  <a:pt x="91341" y="13480"/>
                </a:lnTo>
                <a:lnTo>
                  <a:pt x="91434" y="13405"/>
                </a:lnTo>
                <a:lnTo>
                  <a:pt x="91602" y="13275"/>
                </a:lnTo>
                <a:lnTo>
                  <a:pt x="92048" y="12865"/>
                </a:lnTo>
                <a:lnTo>
                  <a:pt x="92290" y="12642"/>
                </a:lnTo>
                <a:lnTo>
                  <a:pt x="92477" y="12456"/>
                </a:lnTo>
                <a:lnTo>
                  <a:pt x="92588" y="12307"/>
                </a:lnTo>
                <a:lnTo>
                  <a:pt x="92626" y="12251"/>
                </a:lnTo>
                <a:lnTo>
                  <a:pt x="92626" y="12232"/>
                </a:lnTo>
                <a:lnTo>
                  <a:pt x="92588" y="12214"/>
                </a:lnTo>
                <a:close/>
                <a:moveTo>
                  <a:pt x="1788" y="12958"/>
                </a:moveTo>
                <a:lnTo>
                  <a:pt x="1751" y="12977"/>
                </a:lnTo>
                <a:lnTo>
                  <a:pt x="1676" y="12995"/>
                </a:lnTo>
                <a:lnTo>
                  <a:pt x="1546" y="13070"/>
                </a:lnTo>
                <a:lnTo>
                  <a:pt x="1416" y="13163"/>
                </a:lnTo>
                <a:lnTo>
                  <a:pt x="1155" y="13405"/>
                </a:lnTo>
                <a:lnTo>
                  <a:pt x="1006" y="13573"/>
                </a:lnTo>
                <a:lnTo>
                  <a:pt x="839" y="13722"/>
                </a:lnTo>
                <a:lnTo>
                  <a:pt x="578" y="14001"/>
                </a:lnTo>
                <a:lnTo>
                  <a:pt x="448" y="14150"/>
                </a:lnTo>
                <a:lnTo>
                  <a:pt x="354" y="14280"/>
                </a:lnTo>
                <a:lnTo>
                  <a:pt x="299" y="14392"/>
                </a:lnTo>
                <a:lnTo>
                  <a:pt x="299" y="14429"/>
                </a:lnTo>
                <a:lnTo>
                  <a:pt x="317" y="14448"/>
                </a:lnTo>
                <a:lnTo>
                  <a:pt x="354" y="14448"/>
                </a:lnTo>
                <a:lnTo>
                  <a:pt x="429" y="14410"/>
                </a:lnTo>
                <a:lnTo>
                  <a:pt x="615" y="14280"/>
                </a:lnTo>
                <a:lnTo>
                  <a:pt x="894" y="14075"/>
                </a:lnTo>
                <a:lnTo>
                  <a:pt x="1174" y="13815"/>
                </a:lnTo>
                <a:lnTo>
                  <a:pt x="1472" y="13554"/>
                </a:lnTo>
                <a:lnTo>
                  <a:pt x="1695" y="13312"/>
                </a:lnTo>
                <a:lnTo>
                  <a:pt x="1788" y="13200"/>
                </a:lnTo>
                <a:lnTo>
                  <a:pt x="1844" y="13126"/>
                </a:lnTo>
                <a:lnTo>
                  <a:pt x="1881" y="13051"/>
                </a:lnTo>
                <a:lnTo>
                  <a:pt x="1881" y="13014"/>
                </a:lnTo>
                <a:lnTo>
                  <a:pt x="1844" y="12977"/>
                </a:lnTo>
                <a:lnTo>
                  <a:pt x="1788" y="12958"/>
                </a:lnTo>
                <a:close/>
                <a:moveTo>
                  <a:pt x="92514" y="13331"/>
                </a:moveTo>
                <a:lnTo>
                  <a:pt x="92477" y="13349"/>
                </a:lnTo>
                <a:lnTo>
                  <a:pt x="92346" y="13386"/>
                </a:lnTo>
                <a:lnTo>
                  <a:pt x="92197" y="13461"/>
                </a:lnTo>
                <a:lnTo>
                  <a:pt x="92030" y="13573"/>
                </a:lnTo>
                <a:lnTo>
                  <a:pt x="91732" y="13777"/>
                </a:lnTo>
                <a:lnTo>
                  <a:pt x="91546" y="13926"/>
                </a:lnTo>
                <a:lnTo>
                  <a:pt x="91490" y="14001"/>
                </a:lnTo>
                <a:lnTo>
                  <a:pt x="91415" y="14094"/>
                </a:lnTo>
                <a:lnTo>
                  <a:pt x="91360" y="14224"/>
                </a:lnTo>
                <a:lnTo>
                  <a:pt x="91304" y="14355"/>
                </a:lnTo>
                <a:lnTo>
                  <a:pt x="91266" y="14466"/>
                </a:lnTo>
                <a:lnTo>
                  <a:pt x="91266" y="14541"/>
                </a:lnTo>
                <a:lnTo>
                  <a:pt x="91285" y="14559"/>
                </a:lnTo>
                <a:lnTo>
                  <a:pt x="91322" y="14541"/>
                </a:lnTo>
                <a:lnTo>
                  <a:pt x="91415" y="14485"/>
                </a:lnTo>
                <a:lnTo>
                  <a:pt x="92011" y="13908"/>
                </a:lnTo>
                <a:lnTo>
                  <a:pt x="92384" y="13535"/>
                </a:lnTo>
                <a:lnTo>
                  <a:pt x="92495" y="13405"/>
                </a:lnTo>
                <a:lnTo>
                  <a:pt x="92533" y="13349"/>
                </a:lnTo>
                <a:lnTo>
                  <a:pt x="92514" y="13331"/>
                </a:lnTo>
                <a:close/>
                <a:moveTo>
                  <a:pt x="1639" y="14206"/>
                </a:moveTo>
                <a:lnTo>
                  <a:pt x="1546" y="14262"/>
                </a:lnTo>
                <a:lnTo>
                  <a:pt x="1360" y="14392"/>
                </a:lnTo>
                <a:lnTo>
                  <a:pt x="1118" y="14559"/>
                </a:lnTo>
                <a:lnTo>
                  <a:pt x="857" y="14764"/>
                </a:lnTo>
                <a:lnTo>
                  <a:pt x="634" y="14969"/>
                </a:lnTo>
                <a:lnTo>
                  <a:pt x="448" y="15155"/>
                </a:lnTo>
                <a:lnTo>
                  <a:pt x="373" y="15230"/>
                </a:lnTo>
                <a:lnTo>
                  <a:pt x="336" y="15304"/>
                </a:lnTo>
                <a:lnTo>
                  <a:pt x="336" y="15360"/>
                </a:lnTo>
                <a:lnTo>
                  <a:pt x="354" y="15397"/>
                </a:lnTo>
                <a:lnTo>
                  <a:pt x="448" y="15397"/>
                </a:lnTo>
                <a:lnTo>
                  <a:pt x="559" y="15360"/>
                </a:lnTo>
                <a:lnTo>
                  <a:pt x="690" y="15267"/>
                </a:lnTo>
                <a:lnTo>
                  <a:pt x="820" y="15155"/>
                </a:lnTo>
                <a:lnTo>
                  <a:pt x="1081" y="14932"/>
                </a:lnTo>
                <a:lnTo>
                  <a:pt x="1230" y="14783"/>
                </a:lnTo>
                <a:lnTo>
                  <a:pt x="1341" y="14671"/>
                </a:lnTo>
                <a:lnTo>
                  <a:pt x="1546" y="14466"/>
                </a:lnTo>
                <a:lnTo>
                  <a:pt x="1639" y="14355"/>
                </a:lnTo>
                <a:lnTo>
                  <a:pt x="1695" y="14262"/>
                </a:lnTo>
                <a:lnTo>
                  <a:pt x="1714" y="14243"/>
                </a:lnTo>
                <a:lnTo>
                  <a:pt x="1695" y="14224"/>
                </a:lnTo>
                <a:lnTo>
                  <a:pt x="1676" y="14206"/>
                </a:lnTo>
                <a:close/>
                <a:moveTo>
                  <a:pt x="92477" y="14429"/>
                </a:moveTo>
                <a:lnTo>
                  <a:pt x="92216" y="14615"/>
                </a:lnTo>
                <a:lnTo>
                  <a:pt x="91751" y="14969"/>
                </a:lnTo>
                <a:lnTo>
                  <a:pt x="91527" y="15155"/>
                </a:lnTo>
                <a:lnTo>
                  <a:pt x="91360" y="15341"/>
                </a:lnTo>
                <a:lnTo>
                  <a:pt x="91285" y="15416"/>
                </a:lnTo>
                <a:lnTo>
                  <a:pt x="91248" y="15490"/>
                </a:lnTo>
                <a:lnTo>
                  <a:pt x="91229" y="15528"/>
                </a:lnTo>
                <a:lnTo>
                  <a:pt x="91248" y="15583"/>
                </a:lnTo>
                <a:lnTo>
                  <a:pt x="91304" y="15602"/>
                </a:lnTo>
                <a:lnTo>
                  <a:pt x="91378" y="15602"/>
                </a:lnTo>
                <a:lnTo>
                  <a:pt x="91471" y="15565"/>
                </a:lnTo>
                <a:lnTo>
                  <a:pt x="91546" y="15509"/>
                </a:lnTo>
                <a:lnTo>
                  <a:pt x="91751" y="15341"/>
                </a:lnTo>
                <a:lnTo>
                  <a:pt x="91955" y="15118"/>
                </a:lnTo>
                <a:lnTo>
                  <a:pt x="92142" y="14876"/>
                </a:lnTo>
                <a:lnTo>
                  <a:pt x="92309" y="14652"/>
                </a:lnTo>
                <a:lnTo>
                  <a:pt x="92477" y="14429"/>
                </a:lnTo>
                <a:close/>
                <a:moveTo>
                  <a:pt x="1490" y="15267"/>
                </a:moveTo>
                <a:lnTo>
                  <a:pt x="1397" y="15323"/>
                </a:lnTo>
                <a:lnTo>
                  <a:pt x="1230" y="15472"/>
                </a:lnTo>
                <a:lnTo>
                  <a:pt x="801" y="15863"/>
                </a:lnTo>
                <a:lnTo>
                  <a:pt x="578" y="16086"/>
                </a:lnTo>
                <a:lnTo>
                  <a:pt x="392" y="16272"/>
                </a:lnTo>
                <a:lnTo>
                  <a:pt x="280" y="16421"/>
                </a:lnTo>
                <a:lnTo>
                  <a:pt x="261" y="16477"/>
                </a:lnTo>
                <a:lnTo>
                  <a:pt x="261" y="16514"/>
                </a:lnTo>
                <a:lnTo>
                  <a:pt x="299" y="16533"/>
                </a:lnTo>
                <a:lnTo>
                  <a:pt x="336" y="16552"/>
                </a:lnTo>
                <a:lnTo>
                  <a:pt x="410" y="16552"/>
                </a:lnTo>
                <a:lnTo>
                  <a:pt x="503" y="16533"/>
                </a:lnTo>
                <a:lnTo>
                  <a:pt x="615" y="16458"/>
                </a:lnTo>
                <a:lnTo>
                  <a:pt x="745" y="16365"/>
                </a:lnTo>
                <a:lnTo>
                  <a:pt x="857" y="16254"/>
                </a:lnTo>
                <a:lnTo>
                  <a:pt x="1099" y="15993"/>
                </a:lnTo>
                <a:lnTo>
                  <a:pt x="1304" y="15714"/>
                </a:lnTo>
                <a:lnTo>
                  <a:pt x="1453" y="15453"/>
                </a:lnTo>
                <a:lnTo>
                  <a:pt x="1509" y="15360"/>
                </a:lnTo>
                <a:lnTo>
                  <a:pt x="1527" y="15304"/>
                </a:lnTo>
                <a:lnTo>
                  <a:pt x="1527" y="15267"/>
                </a:lnTo>
                <a:close/>
                <a:moveTo>
                  <a:pt x="92309" y="15379"/>
                </a:moveTo>
                <a:lnTo>
                  <a:pt x="92197" y="15434"/>
                </a:lnTo>
                <a:lnTo>
                  <a:pt x="92048" y="15546"/>
                </a:lnTo>
                <a:lnTo>
                  <a:pt x="91881" y="15676"/>
                </a:lnTo>
                <a:lnTo>
                  <a:pt x="91583" y="15974"/>
                </a:lnTo>
                <a:lnTo>
                  <a:pt x="91397" y="16161"/>
                </a:lnTo>
                <a:lnTo>
                  <a:pt x="91285" y="16309"/>
                </a:lnTo>
                <a:lnTo>
                  <a:pt x="91118" y="16570"/>
                </a:lnTo>
                <a:lnTo>
                  <a:pt x="91062" y="16700"/>
                </a:lnTo>
                <a:lnTo>
                  <a:pt x="91024" y="16794"/>
                </a:lnTo>
                <a:lnTo>
                  <a:pt x="91024" y="16812"/>
                </a:lnTo>
                <a:lnTo>
                  <a:pt x="91043" y="16831"/>
                </a:lnTo>
                <a:lnTo>
                  <a:pt x="91080" y="16831"/>
                </a:lnTo>
                <a:lnTo>
                  <a:pt x="91136" y="16812"/>
                </a:lnTo>
                <a:lnTo>
                  <a:pt x="91248" y="16738"/>
                </a:lnTo>
                <a:lnTo>
                  <a:pt x="91434" y="16570"/>
                </a:lnTo>
                <a:lnTo>
                  <a:pt x="91881" y="16105"/>
                </a:lnTo>
                <a:lnTo>
                  <a:pt x="92104" y="15863"/>
                </a:lnTo>
                <a:lnTo>
                  <a:pt x="92272" y="15639"/>
                </a:lnTo>
                <a:lnTo>
                  <a:pt x="92384" y="15472"/>
                </a:lnTo>
                <a:lnTo>
                  <a:pt x="92402" y="15416"/>
                </a:lnTo>
                <a:lnTo>
                  <a:pt x="92402" y="15397"/>
                </a:lnTo>
                <a:lnTo>
                  <a:pt x="92365" y="15379"/>
                </a:lnTo>
                <a:close/>
                <a:moveTo>
                  <a:pt x="1509" y="16272"/>
                </a:moveTo>
                <a:lnTo>
                  <a:pt x="1397" y="16365"/>
                </a:lnTo>
                <a:lnTo>
                  <a:pt x="1230" y="16533"/>
                </a:lnTo>
                <a:lnTo>
                  <a:pt x="801" y="17017"/>
                </a:lnTo>
                <a:lnTo>
                  <a:pt x="410" y="17482"/>
                </a:lnTo>
                <a:lnTo>
                  <a:pt x="280" y="17613"/>
                </a:lnTo>
                <a:lnTo>
                  <a:pt x="224" y="17669"/>
                </a:lnTo>
                <a:lnTo>
                  <a:pt x="261" y="17687"/>
                </a:lnTo>
                <a:lnTo>
                  <a:pt x="299" y="17687"/>
                </a:lnTo>
                <a:lnTo>
                  <a:pt x="410" y="17631"/>
                </a:lnTo>
                <a:lnTo>
                  <a:pt x="559" y="17538"/>
                </a:lnTo>
                <a:lnTo>
                  <a:pt x="708" y="17427"/>
                </a:lnTo>
                <a:lnTo>
                  <a:pt x="1025" y="17166"/>
                </a:lnTo>
                <a:lnTo>
                  <a:pt x="1192" y="16998"/>
                </a:lnTo>
                <a:lnTo>
                  <a:pt x="1304" y="16849"/>
                </a:lnTo>
                <a:lnTo>
                  <a:pt x="1472" y="16570"/>
                </a:lnTo>
                <a:lnTo>
                  <a:pt x="1546" y="16440"/>
                </a:lnTo>
                <a:lnTo>
                  <a:pt x="1583" y="16347"/>
                </a:lnTo>
                <a:lnTo>
                  <a:pt x="1583" y="16309"/>
                </a:lnTo>
                <a:lnTo>
                  <a:pt x="1583" y="16272"/>
                </a:lnTo>
                <a:close/>
                <a:moveTo>
                  <a:pt x="92328" y="16626"/>
                </a:moveTo>
                <a:lnTo>
                  <a:pt x="92253" y="16645"/>
                </a:lnTo>
                <a:lnTo>
                  <a:pt x="92179" y="16700"/>
                </a:lnTo>
                <a:lnTo>
                  <a:pt x="92011" y="16831"/>
                </a:lnTo>
                <a:lnTo>
                  <a:pt x="91806" y="16998"/>
                </a:lnTo>
                <a:lnTo>
                  <a:pt x="91639" y="17203"/>
                </a:lnTo>
                <a:lnTo>
                  <a:pt x="91471" y="17389"/>
                </a:lnTo>
                <a:lnTo>
                  <a:pt x="91360" y="17576"/>
                </a:lnTo>
                <a:lnTo>
                  <a:pt x="91341" y="17631"/>
                </a:lnTo>
                <a:lnTo>
                  <a:pt x="91322" y="17687"/>
                </a:lnTo>
                <a:lnTo>
                  <a:pt x="91341" y="17724"/>
                </a:lnTo>
                <a:lnTo>
                  <a:pt x="91453" y="17724"/>
                </a:lnTo>
                <a:lnTo>
                  <a:pt x="91527" y="17687"/>
                </a:lnTo>
                <a:lnTo>
                  <a:pt x="91676" y="17557"/>
                </a:lnTo>
                <a:lnTo>
                  <a:pt x="91844" y="17371"/>
                </a:lnTo>
                <a:lnTo>
                  <a:pt x="91993" y="17185"/>
                </a:lnTo>
                <a:lnTo>
                  <a:pt x="92142" y="16980"/>
                </a:lnTo>
                <a:lnTo>
                  <a:pt x="92235" y="16794"/>
                </a:lnTo>
                <a:lnTo>
                  <a:pt x="92309" y="16682"/>
                </a:lnTo>
                <a:lnTo>
                  <a:pt x="92328" y="16626"/>
                </a:lnTo>
                <a:close/>
                <a:moveTo>
                  <a:pt x="1397" y="17576"/>
                </a:moveTo>
                <a:lnTo>
                  <a:pt x="1323" y="17594"/>
                </a:lnTo>
                <a:lnTo>
                  <a:pt x="1230" y="17631"/>
                </a:lnTo>
                <a:lnTo>
                  <a:pt x="1025" y="17780"/>
                </a:lnTo>
                <a:lnTo>
                  <a:pt x="820" y="17967"/>
                </a:lnTo>
                <a:lnTo>
                  <a:pt x="429" y="18357"/>
                </a:lnTo>
                <a:lnTo>
                  <a:pt x="243" y="18562"/>
                </a:lnTo>
                <a:lnTo>
                  <a:pt x="503" y="18413"/>
                </a:lnTo>
                <a:lnTo>
                  <a:pt x="950" y="18115"/>
                </a:lnTo>
                <a:lnTo>
                  <a:pt x="1192" y="17967"/>
                </a:lnTo>
                <a:lnTo>
                  <a:pt x="1378" y="17818"/>
                </a:lnTo>
                <a:lnTo>
                  <a:pt x="1453" y="17743"/>
                </a:lnTo>
                <a:lnTo>
                  <a:pt x="1490" y="17687"/>
                </a:lnTo>
                <a:lnTo>
                  <a:pt x="1509" y="17631"/>
                </a:lnTo>
                <a:lnTo>
                  <a:pt x="1509" y="17594"/>
                </a:lnTo>
                <a:lnTo>
                  <a:pt x="1453" y="17576"/>
                </a:lnTo>
                <a:close/>
                <a:moveTo>
                  <a:pt x="92514" y="17669"/>
                </a:moveTo>
                <a:lnTo>
                  <a:pt x="92458" y="17687"/>
                </a:lnTo>
                <a:lnTo>
                  <a:pt x="92309" y="17799"/>
                </a:lnTo>
                <a:lnTo>
                  <a:pt x="92123" y="17948"/>
                </a:lnTo>
                <a:lnTo>
                  <a:pt x="91918" y="18153"/>
                </a:lnTo>
                <a:lnTo>
                  <a:pt x="91527" y="18544"/>
                </a:lnTo>
                <a:lnTo>
                  <a:pt x="91322" y="18786"/>
                </a:lnTo>
                <a:lnTo>
                  <a:pt x="91304" y="18804"/>
                </a:lnTo>
                <a:lnTo>
                  <a:pt x="91341" y="18804"/>
                </a:lnTo>
                <a:lnTo>
                  <a:pt x="91490" y="18730"/>
                </a:lnTo>
                <a:lnTo>
                  <a:pt x="91713" y="18581"/>
                </a:lnTo>
                <a:lnTo>
                  <a:pt x="91974" y="18376"/>
                </a:lnTo>
                <a:lnTo>
                  <a:pt x="92235" y="18171"/>
                </a:lnTo>
                <a:lnTo>
                  <a:pt x="92458" y="17948"/>
                </a:lnTo>
                <a:lnTo>
                  <a:pt x="92533" y="17855"/>
                </a:lnTo>
                <a:lnTo>
                  <a:pt x="92570" y="17780"/>
                </a:lnTo>
                <a:lnTo>
                  <a:pt x="92570" y="17706"/>
                </a:lnTo>
                <a:lnTo>
                  <a:pt x="92570" y="17687"/>
                </a:lnTo>
                <a:lnTo>
                  <a:pt x="92551" y="17669"/>
                </a:lnTo>
                <a:close/>
                <a:moveTo>
                  <a:pt x="1490" y="18506"/>
                </a:moveTo>
                <a:lnTo>
                  <a:pt x="1453" y="18525"/>
                </a:lnTo>
                <a:lnTo>
                  <a:pt x="1248" y="18618"/>
                </a:lnTo>
                <a:lnTo>
                  <a:pt x="987" y="18804"/>
                </a:lnTo>
                <a:lnTo>
                  <a:pt x="671" y="19009"/>
                </a:lnTo>
                <a:lnTo>
                  <a:pt x="373" y="19251"/>
                </a:lnTo>
                <a:lnTo>
                  <a:pt x="261" y="19363"/>
                </a:lnTo>
                <a:lnTo>
                  <a:pt x="150" y="19475"/>
                </a:lnTo>
                <a:lnTo>
                  <a:pt x="57" y="19586"/>
                </a:lnTo>
                <a:lnTo>
                  <a:pt x="19" y="19679"/>
                </a:lnTo>
                <a:lnTo>
                  <a:pt x="1" y="19772"/>
                </a:lnTo>
                <a:lnTo>
                  <a:pt x="19" y="19810"/>
                </a:lnTo>
                <a:lnTo>
                  <a:pt x="38" y="19828"/>
                </a:lnTo>
                <a:lnTo>
                  <a:pt x="75" y="19847"/>
                </a:lnTo>
                <a:lnTo>
                  <a:pt x="131" y="19828"/>
                </a:lnTo>
                <a:lnTo>
                  <a:pt x="299" y="19717"/>
                </a:lnTo>
                <a:lnTo>
                  <a:pt x="522" y="19530"/>
                </a:lnTo>
                <a:lnTo>
                  <a:pt x="783" y="19307"/>
                </a:lnTo>
                <a:lnTo>
                  <a:pt x="1043" y="19084"/>
                </a:lnTo>
                <a:lnTo>
                  <a:pt x="1267" y="18842"/>
                </a:lnTo>
                <a:lnTo>
                  <a:pt x="1434" y="18655"/>
                </a:lnTo>
                <a:lnTo>
                  <a:pt x="1490" y="18581"/>
                </a:lnTo>
                <a:lnTo>
                  <a:pt x="1509" y="18525"/>
                </a:lnTo>
                <a:lnTo>
                  <a:pt x="1509" y="18506"/>
                </a:lnTo>
                <a:close/>
                <a:moveTo>
                  <a:pt x="92477" y="18842"/>
                </a:moveTo>
                <a:lnTo>
                  <a:pt x="92365" y="18879"/>
                </a:lnTo>
                <a:lnTo>
                  <a:pt x="92197" y="18953"/>
                </a:lnTo>
                <a:lnTo>
                  <a:pt x="92030" y="19065"/>
                </a:lnTo>
                <a:lnTo>
                  <a:pt x="91713" y="19270"/>
                </a:lnTo>
                <a:lnTo>
                  <a:pt x="91546" y="19400"/>
                </a:lnTo>
                <a:lnTo>
                  <a:pt x="91509" y="19456"/>
                </a:lnTo>
                <a:lnTo>
                  <a:pt x="91453" y="19530"/>
                </a:lnTo>
                <a:lnTo>
                  <a:pt x="91341" y="19735"/>
                </a:lnTo>
                <a:lnTo>
                  <a:pt x="91304" y="19828"/>
                </a:lnTo>
                <a:lnTo>
                  <a:pt x="91304" y="19884"/>
                </a:lnTo>
                <a:lnTo>
                  <a:pt x="91304" y="19903"/>
                </a:lnTo>
                <a:lnTo>
                  <a:pt x="91322" y="19903"/>
                </a:lnTo>
                <a:lnTo>
                  <a:pt x="91415" y="19847"/>
                </a:lnTo>
                <a:lnTo>
                  <a:pt x="92011" y="19344"/>
                </a:lnTo>
                <a:lnTo>
                  <a:pt x="92384" y="19028"/>
                </a:lnTo>
                <a:lnTo>
                  <a:pt x="92495" y="18916"/>
                </a:lnTo>
                <a:lnTo>
                  <a:pt x="92551" y="18860"/>
                </a:lnTo>
                <a:lnTo>
                  <a:pt x="92514" y="18842"/>
                </a:lnTo>
                <a:close/>
                <a:moveTo>
                  <a:pt x="92439" y="19977"/>
                </a:moveTo>
                <a:lnTo>
                  <a:pt x="92309" y="19996"/>
                </a:lnTo>
                <a:lnTo>
                  <a:pt x="92142" y="20070"/>
                </a:lnTo>
                <a:lnTo>
                  <a:pt x="91974" y="20163"/>
                </a:lnTo>
                <a:lnTo>
                  <a:pt x="91788" y="20275"/>
                </a:lnTo>
                <a:lnTo>
                  <a:pt x="91639" y="20405"/>
                </a:lnTo>
                <a:lnTo>
                  <a:pt x="91490" y="20554"/>
                </a:lnTo>
                <a:lnTo>
                  <a:pt x="91378" y="20685"/>
                </a:lnTo>
                <a:lnTo>
                  <a:pt x="91304" y="20796"/>
                </a:lnTo>
                <a:lnTo>
                  <a:pt x="91285" y="20852"/>
                </a:lnTo>
                <a:lnTo>
                  <a:pt x="91304" y="20871"/>
                </a:lnTo>
                <a:lnTo>
                  <a:pt x="91360" y="20871"/>
                </a:lnTo>
                <a:lnTo>
                  <a:pt x="91434" y="20834"/>
                </a:lnTo>
                <a:lnTo>
                  <a:pt x="91639" y="20703"/>
                </a:lnTo>
                <a:lnTo>
                  <a:pt x="91862" y="20536"/>
                </a:lnTo>
                <a:lnTo>
                  <a:pt x="92104" y="20331"/>
                </a:lnTo>
                <a:lnTo>
                  <a:pt x="92290" y="20163"/>
                </a:lnTo>
                <a:lnTo>
                  <a:pt x="92421" y="20033"/>
                </a:lnTo>
                <a:lnTo>
                  <a:pt x="92458" y="19996"/>
                </a:lnTo>
                <a:lnTo>
                  <a:pt x="92439" y="19977"/>
                </a:lnTo>
                <a:close/>
                <a:moveTo>
                  <a:pt x="1509" y="19530"/>
                </a:moveTo>
                <a:lnTo>
                  <a:pt x="1490" y="19549"/>
                </a:lnTo>
                <a:lnTo>
                  <a:pt x="1378" y="19624"/>
                </a:lnTo>
                <a:lnTo>
                  <a:pt x="1211" y="19791"/>
                </a:lnTo>
                <a:lnTo>
                  <a:pt x="764" y="20257"/>
                </a:lnTo>
                <a:lnTo>
                  <a:pt x="373" y="20703"/>
                </a:lnTo>
                <a:lnTo>
                  <a:pt x="261" y="20852"/>
                </a:lnTo>
                <a:lnTo>
                  <a:pt x="224" y="20908"/>
                </a:lnTo>
                <a:lnTo>
                  <a:pt x="224" y="20927"/>
                </a:lnTo>
                <a:lnTo>
                  <a:pt x="261" y="20945"/>
                </a:lnTo>
                <a:lnTo>
                  <a:pt x="299" y="20945"/>
                </a:lnTo>
                <a:lnTo>
                  <a:pt x="410" y="20890"/>
                </a:lnTo>
                <a:lnTo>
                  <a:pt x="559" y="20796"/>
                </a:lnTo>
                <a:lnTo>
                  <a:pt x="690" y="20666"/>
                </a:lnTo>
                <a:lnTo>
                  <a:pt x="969" y="20405"/>
                </a:lnTo>
                <a:lnTo>
                  <a:pt x="1118" y="20238"/>
                </a:lnTo>
                <a:lnTo>
                  <a:pt x="1248" y="20070"/>
                </a:lnTo>
                <a:lnTo>
                  <a:pt x="1397" y="19810"/>
                </a:lnTo>
                <a:lnTo>
                  <a:pt x="1527" y="19586"/>
                </a:lnTo>
                <a:lnTo>
                  <a:pt x="1527" y="19530"/>
                </a:lnTo>
                <a:close/>
                <a:moveTo>
                  <a:pt x="1360" y="20666"/>
                </a:moveTo>
                <a:lnTo>
                  <a:pt x="1267" y="20741"/>
                </a:lnTo>
                <a:lnTo>
                  <a:pt x="1174" y="20852"/>
                </a:lnTo>
                <a:lnTo>
                  <a:pt x="1062" y="20983"/>
                </a:lnTo>
                <a:lnTo>
                  <a:pt x="857" y="21262"/>
                </a:lnTo>
                <a:lnTo>
                  <a:pt x="727" y="21411"/>
                </a:lnTo>
                <a:lnTo>
                  <a:pt x="615" y="21523"/>
                </a:lnTo>
                <a:lnTo>
                  <a:pt x="392" y="21746"/>
                </a:lnTo>
                <a:lnTo>
                  <a:pt x="299" y="21858"/>
                </a:lnTo>
                <a:lnTo>
                  <a:pt x="224" y="21932"/>
                </a:lnTo>
                <a:lnTo>
                  <a:pt x="206" y="21969"/>
                </a:lnTo>
                <a:lnTo>
                  <a:pt x="224" y="21988"/>
                </a:lnTo>
                <a:lnTo>
                  <a:pt x="280" y="21988"/>
                </a:lnTo>
                <a:lnTo>
                  <a:pt x="392" y="21914"/>
                </a:lnTo>
                <a:lnTo>
                  <a:pt x="615" y="21783"/>
                </a:lnTo>
                <a:lnTo>
                  <a:pt x="857" y="21597"/>
                </a:lnTo>
                <a:lnTo>
                  <a:pt x="1118" y="21374"/>
                </a:lnTo>
                <a:lnTo>
                  <a:pt x="1341" y="21150"/>
                </a:lnTo>
                <a:lnTo>
                  <a:pt x="1434" y="21038"/>
                </a:lnTo>
                <a:lnTo>
                  <a:pt x="1490" y="20945"/>
                </a:lnTo>
                <a:lnTo>
                  <a:pt x="1527" y="20852"/>
                </a:lnTo>
                <a:lnTo>
                  <a:pt x="1546" y="20778"/>
                </a:lnTo>
                <a:lnTo>
                  <a:pt x="1509" y="20703"/>
                </a:lnTo>
                <a:lnTo>
                  <a:pt x="1434" y="20666"/>
                </a:lnTo>
                <a:close/>
                <a:moveTo>
                  <a:pt x="92421" y="20871"/>
                </a:moveTo>
                <a:lnTo>
                  <a:pt x="92290" y="20908"/>
                </a:lnTo>
                <a:lnTo>
                  <a:pt x="92142" y="21001"/>
                </a:lnTo>
                <a:lnTo>
                  <a:pt x="91974" y="21113"/>
                </a:lnTo>
                <a:lnTo>
                  <a:pt x="91676" y="21374"/>
                </a:lnTo>
                <a:lnTo>
                  <a:pt x="91509" y="21504"/>
                </a:lnTo>
                <a:lnTo>
                  <a:pt x="91397" y="21671"/>
                </a:lnTo>
                <a:lnTo>
                  <a:pt x="91229" y="21932"/>
                </a:lnTo>
                <a:lnTo>
                  <a:pt x="91155" y="22044"/>
                </a:lnTo>
                <a:lnTo>
                  <a:pt x="91118" y="22137"/>
                </a:lnTo>
                <a:lnTo>
                  <a:pt x="91118" y="22174"/>
                </a:lnTo>
                <a:lnTo>
                  <a:pt x="91118" y="22193"/>
                </a:lnTo>
                <a:lnTo>
                  <a:pt x="91136" y="22193"/>
                </a:lnTo>
                <a:lnTo>
                  <a:pt x="91173" y="22174"/>
                </a:lnTo>
                <a:lnTo>
                  <a:pt x="91434" y="21951"/>
                </a:lnTo>
                <a:lnTo>
                  <a:pt x="91899" y="21523"/>
                </a:lnTo>
                <a:lnTo>
                  <a:pt x="92328" y="21094"/>
                </a:lnTo>
                <a:lnTo>
                  <a:pt x="92458" y="20945"/>
                </a:lnTo>
                <a:lnTo>
                  <a:pt x="92495" y="20890"/>
                </a:lnTo>
                <a:lnTo>
                  <a:pt x="92458" y="20871"/>
                </a:lnTo>
                <a:close/>
                <a:moveTo>
                  <a:pt x="1583" y="21820"/>
                </a:moveTo>
                <a:lnTo>
                  <a:pt x="1472" y="21858"/>
                </a:lnTo>
                <a:lnTo>
                  <a:pt x="1341" y="21932"/>
                </a:lnTo>
                <a:lnTo>
                  <a:pt x="1192" y="22025"/>
                </a:lnTo>
                <a:lnTo>
                  <a:pt x="932" y="22249"/>
                </a:lnTo>
                <a:lnTo>
                  <a:pt x="783" y="22379"/>
                </a:lnTo>
                <a:lnTo>
                  <a:pt x="652" y="22509"/>
                </a:lnTo>
                <a:lnTo>
                  <a:pt x="448" y="22733"/>
                </a:lnTo>
                <a:lnTo>
                  <a:pt x="280" y="22938"/>
                </a:lnTo>
                <a:lnTo>
                  <a:pt x="243" y="22993"/>
                </a:lnTo>
                <a:lnTo>
                  <a:pt x="261" y="22993"/>
                </a:lnTo>
                <a:lnTo>
                  <a:pt x="541" y="22807"/>
                </a:lnTo>
                <a:lnTo>
                  <a:pt x="1062" y="22472"/>
                </a:lnTo>
                <a:lnTo>
                  <a:pt x="1304" y="22286"/>
                </a:lnTo>
                <a:lnTo>
                  <a:pt x="1509" y="22100"/>
                </a:lnTo>
                <a:lnTo>
                  <a:pt x="1583" y="22025"/>
                </a:lnTo>
                <a:lnTo>
                  <a:pt x="1639" y="21951"/>
                </a:lnTo>
                <a:lnTo>
                  <a:pt x="1658" y="21895"/>
                </a:lnTo>
                <a:lnTo>
                  <a:pt x="1658" y="21839"/>
                </a:lnTo>
                <a:lnTo>
                  <a:pt x="1621" y="21820"/>
                </a:lnTo>
                <a:close/>
                <a:moveTo>
                  <a:pt x="92272" y="22044"/>
                </a:moveTo>
                <a:lnTo>
                  <a:pt x="92197" y="22062"/>
                </a:lnTo>
                <a:lnTo>
                  <a:pt x="92086" y="22118"/>
                </a:lnTo>
                <a:lnTo>
                  <a:pt x="91993" y="22193"/>
                </a:lnTo>
                <a:lnTo>
                  <a:pt x="91881" y="22286"/>
                </a:lnTo>
                <a:lnTo>
                  <a:pt x="91657" y="22509"/>
                </a:lnTo>
                <a:lnTo>
                  <a:pt x="91453" y="22751"/>
                </a:lnTo>
                <a:lnTo>
                  <a:pt x="91304" y="22956"/>
                </a:lnTo>
                <a:lnTo>
                  <a:pt x="91266" y="23049"/>
                </a:lnTo>
                <a:lnTo>
                  <a:pt x="91266" y="23105"/>
                </a:lnTo>
                <a:lnTo>
                  <a:pt x="91285" y="23124"/>
                </a:lnTo>
                <a:lnTo>
                  <a:pt x="91322" y="23124"/>
                </a:lnTo>
                <a:lnTo>
                  <a:pt x="91415" y="23086"/>
                </a:lnTo>
                <a:lnTo>
                  <a:pt x="91564" y="22975"/>
                </a:lnTo>
                <a:lnTo>
                  <a:pt x="91937" y="22640"/>
                </a:lnTo>
                <a:lnTo>
                  <a:pt x="92123" y="22472"/>
                </a:lnTo>
                <a:lnTo>
                  <a:pt x="92272" y="22305"/>
                </a:lnTo>
                <a:lnTo>
                  <a:pt x="92384" y="22193"/>
                </a:lnTo>
                <a:lnTo>
                  <a:pt x="92402" y="22137"/>
                </a:lnTo>
                <a:lnTo>
                  <a:pt x="92402" y="22100"/>
                </a:lnTo>
                <a:lnTo>
                  <a:pt x="92384" y="22081"/>
                </a:lnTo>
                <a:lnTo>
                  <a:pt x="92346" y="22062"/>
                </a:lnTo>
                <a:lnTo>
                  <a:pt x="92272" y="22044"/>
                </a:lnTo>
                <a:close/>
                <a:moveTo>
                  <a:pt x="1509" y="22900"/>
                </a:moveTo>
                <a:lnTo>
                  <a:pt x="1472" y="22919"/>
                </a:lnTo>
                <a:lnTo>
                  <a:pt x="1360" y="22975"/>
                </a:lnTo>
                <a:lnTo>
                  <a:pt x="1230" y="23068"/>
                </a:lnTo>
                <a:lnTo>
                  <a:pt x="1081" y="23180"/>
                </a:lnTo>
                <a:lnTo>
                  <a:pt x="839" y="23403"/>
                </a:lnTo>
                <a:lnTo>
                  <a:pt x="671" y="23571"/>
                </a:lnTo>
                <a:lnTo>
                  <a:pt x="392" y="23868"/>
                </a:lnTo>
                <a:lnTo>
                  <a:pt x="261" y="24055"/>
                </a:lnTo>
                <a:lnTo>
                  <a:pt x="243" y="24092"/>
                </a:lnTo>
                <a:lnTo>
                  <a:pt x="280" y="24073"/>
                </a:lnTo>
                <a:lnTo>
                  <a:pt x="615" y="23850"/>
                </a:lnTo>
                <a:lnTo>
                  <a:pt x="876" y="23682"/>
                </a:lnTo>
                <a:lnTo>
                  <a:pt x="1136" y="23496"/>
                </a:lnTo>
                <a:lnTo>
                  <a:pt x="1378" y="23310"/>
                </a:lnTo>
                <a:lnTo>
                  <a:pt x="1546" y="23124"/>
                </a:lnTo>
                <a:lnTo>
                  <a:pt x="1602" y="23049"/>
                </a:lnTo>
                <a:lnTo>
                  <a:pt x="1621" y="22993"/>
                </a:lnTo>
                <a:lnTo>
                  <a:pt x="1602" y="22938"/>
                </a:lnTo>
                <a:lnTo>
                  <a:pt x="1546" y="22919"/>
                </a:lnTo>
                <a:lnTo>
                  <a:pt x="1509" y="22900"/>
                </a:lnTo>
                <a:close/>
                <a:moveTo>
                  <a:pt x="92477" y="23031"/>
                </a:moveTo>
                <a:lnTo>
                  <a:pt x="92458" y="23049"/>
                </a:lnTo>
                <a:lnTo>
                  <a:pt x="92365" y="23086"/>
                </a:lnTo>
                <a:lnTo>
                  <a:pt x="92067" y="23273"/>
                </a:lnTo>
                <a:lnTo>
                  <a:pt x="91751" y="23496"/>
                </a:lnTo>
                <a:lnTo>
                  <a:pt x="91639" y="23589"/>
                </a:lnTo>
                <a:lnTo>
                  <a:pt x="91564" y="23645"/>
                </a:lnTo>
                <a:lnTo>
                  <a:pt x="91453" y="23831"/>
                </a:lnTo>
                <a:lnTo>
                  <a:pt x="91304" y="24110"/>
                </a:lnTo>
                <a:lnTo>
                  <a:pt x="91248" y="24241"/>
                </a:lnTo>
                <a:lnTo>
                  <a:pt x="91211" y="24352"/>
                </a:lnTo>
                <a:lnTo>
                  <a:pt x="91211" y="24408"/>
                </a:lnTo>
                <a:lnTo>
                  <a:pt x="91229" y="24427"/>
                </a:lnTo>
                <a:lnTo>
                  <a:pt x="91266" y="24408"/>
                </a:lnTo>
                <a:lnTo>
                  <a:pt x="91397" y="24297"/>
                </a:lnTo>
                <a:lnTo>
                  <a:pt x="91564" y="24148"/>
                </a:lnTo>
                <a:lnTo>
                  <a:pt x="91751" y="23980"/>
                </a:lnTo>
                <a:lnTo>
                  <a:pt x="91937" y="23775"/>
                </a:lnTo>
                <a:lnTo>
                  <a:pt x="92104" y="23571"/>
                </a:lnTo>
                <a:lnTo>
                  <a:pt x="92253" y="23384"/>
                </a:lnTo>
                <a:lnTo>
                  <a:pt x="92384" y="23198"/>
                </a:lnTo>
                <a:lnTo>
                  <a:pt x="92477" y="23031"/>
                </a:lnTo>
                <a:close/>
                <a:moveTo>
                  <a:pt x="1658" y="23868"/>
                </a:moveTo>
                <a:lnTo>
                  <a:pt x="1621" y="23887"/>
                </a:lnTo>
                <a:lnTo>
                  <a:pt x="1509" y="23962"/>
                </a:lnTo>
                <a:lnTo>
                  <a:pt x="1323" y="24129"/>
                </a:lnTo>
                <a:lnTo>
                  <a:pt x="857" y="24595"/>
                </a:lnTo>
                <a:lnTo>
                  <a:pt x="448" y="25041"/>
                </a:lnTo>
                <a:lnTo>
                  <a:pt x="317" y="25190"/>
                </a:lnTo>
                <a:lnTo>
                  <a:pt x="261" y="25265"/>
                </a:lnTo>
                <a:lnTo>
                  <a:pt x="336" y="25265"/>
                </a:lnTo>
                <a:lnTo>
                  <a:pt x="466" y="25209"/>
                </a:lnTo>
                <a:lnTo>
                  <a:pt x="615" y="25097"/>
                </a:lnTo>
                <a:lnTo>
                  <a:pt x="783" y="24967"/>
                </a:lnTo>
                <a:lnTo>
                  <a:pt x="1118" y="24688"/>
                </a:lnTo>
                <a:lnTo>
                  <a:pt x="1304" y="24520"/>
                </a:lnTo>
                <a:lnTo>
                  <a:pt x="1416" y="24371"/>
                </a:lnTo>
                <a:lnTo>
                  <a:pt x="1583" y="24129"/>
                </a:lnTo>
                <a:lnTo>
                  <a:pt x="1658" y="24017"/>
                </a:lnTo>
                <a:lnTo>
                  <a:pt x="1695" y="23924"/>
                </a:lnTo>
                <a:lnTo>
                  <a:pt x="1695" y="23887"/>
                </a:lnTo>
                <a:lnTo>
                  <a:pt x="1695" y="23868"/>
                </a:lnTo>
                <a:close/>
                <a:moveTo>
                  <a:pt x="92551" y="24092"/>
                </a:moveTo>
                <a:lnTo>
                  <a:pt x="92439" y="24148"/>
                </a:lnTo>
                <a:lnTo>
                  <a:pt x="92272" y="24259"/>
                </a:lnTo>
                <a:lnTo>
                  <a:pt x="92104" y="24390"/>
                </a:lnTo>
                <a:lnTo>
                  <a:pt x="91769" y="24669"/>
                </a:lnTo>
                <a:lnTo>
                  <a:pt x="91583" y="24837"/>
                </a:lnTo>
                <a:lnTo>
                  <a:pt x="91471" y="24986"/>
                </a:lnTo>
                <a:lnTo>
                  <a:pt x="91304" y="25228"/>
                </a:lnTo>
                <a:lnTo>
                  <a:pt x="91229" y="25339"/>
                </a:lnTo>
                <a:lnTo>
                  <a:pt x="91192" y="25432"/>
                </a:lnTo>
                <a:lnTo>
                  <a:pt x="91192" y="25470"/>
                </a:lnTo>
                <a:lnTo>
                  <a:pt x="91211" y="25488"/>
                </a:lnTo>
                <a:lnTo>
                  <a:pt x="91229" y="25488"/>
                </a:lnTo>
                <a:lnTo>
                  <a:pt x="91266" y="25470"/>
                </a:lnTo>
                <a:lnTo>
                  <a:pt x="91397" y="25395"/>
                </a:lnTo>
                <a:lnTo>
                  <a:pt x="91564" y="25228"/>
                </a:lnTo>
                <a:lnTo>
                  <a:pt x="92030" y="24762"/>
                </a:lnTo>
                <a:lnTo>
                  <a:pt x="92458" y="24315"/>
                </a:lnTo>
                <a:lnTo>
                  <a:pt x="92588" y="24166"/>
                </a:lnTo>
                <a:lnTo>
                  <a:pt x="92626" y="24110"/>
                </a:lnTo>
                <a:lnTo>
                  <a:pt x="92588" y="24092"/>
                </a:lnTo>
                <a:close/>
                <a:moveTo>
                  <a:pt x="1639" y="24948"/>
                </a:moveTo>
                <a:lnTo>
                  <a:pt x="1490" y="25060"/>
                </a:lnTo>
                <a:lnTo>
                  <a:pt x="1323" y="25209"/>
                </a:lnTo>
                <a:lnTo>
                  <a:pt x="1136" y="25376"/>
                </a:lnTo>
                <a:lnTo>
                  <a:pt x="969" y="25581"/>
                </a:lnTo>
                <a:lnTo>
                  <a:pt x="783" y="25786"/>
                </a:lnTo>
                <a:lnTo>
                  <a:pt x="634" y="25991"/>
                </a:lnTo>
                <a:lnTo>
                  <a:pt x="503" y="26158"/>
                </a:lnTo>
                <a:lnTo>
                  <a:pt x="410" y="26326"/>
                </a:lnTo>
                <a:lnTo>
                  <a:pt x="448" y="26326"/>
                </a:lnTo>
                <a:lnTo>
                  <a:pt x="541" y="26270"/>
                </a:lnTo>
                <a:lnTo>
                  <a:pt x="820" y="26084"/>
                </a:lnTo>
                <a:lnTo>
                  <a:pt x="1136" y="25879"/>
                </a:lnTo>
                <a:lnTo>
                  <a:pt x="1267" y="25786"/>
                </a:lnTo>
                <a:lnTo>
                  <a:pt x="1341" y="25712"/>
                </a:lnTo>
                <a:lnTo>
                  <a:pt x="1453" y="25525"/>
                </a:lnTo>
                <a:lnTo>
                  <a:pt x="1583" y="25246"/>
                </a:lnTo>
                <a:lnTo>
                  <a:pt x="1658" y="25116"/>
                </a:lnTo>
                <a:lnTo>
                  <a:pt x="1676" y="25004"/>
                </a:lnTo>
                <a:lnTo>
                  <a:pt x="1676" y="24948"/>
                </a:lnTo>
                <a:close/>
                <a:moveTo>
                  <a:pt x="92607" y="25283"/>
                </a:moveTo>
                <a:lnTo>
                  <a:pt x="92290" y="25507"/>
                </a:lnTo>
                <a:lnTo>
                  <a:pt x="92030" y="25674"/>
                </a:lnTo>
                <a:lnTo>
                  <a:pt x="91751" y="25861"/>
                </a:lnTo>
                <a:lnTo>
                  <a:pt x="91509" y="26047"/>
                </a:lnTo>
                <a:lnTo>
                  <a:pt x="91341" y="26233"/>
                </a:lnTo>
                <a:lnTo>
                  <a:pt x="91285" y="26307"/>
                </a:lnTo>
                <a:lnTo>
                  <a:pt x="91266" y="26363"/>
                </a:lnTo>
                <a:lnTo>
                  <a:pt x="91285" y="26419"/>
                </a:lnTo>
                <a:lnTo>
                  <a:pt x="91341" y="26438"/>
                </a:lnTo>
                <a:lnTo>
                  <a:pt x="91378" y="26456"/>
                </a:lnTo>
                <a:lnTo>
                  <a:pt x="91434" y="26438"/>
                </a:lnTo>
                <a:lnTo>
                  <a:pt x="91546" y="26382"/>
                </a:lnTo>
                <a:lnTo>
                  <a:pt x="91676" y="26289"/>
                </a:lnTo>
                <a:lnTo>
                  <a:pt x="91806" y="26177"/>
                </a:lnTo>
                <a:lnTo>
                  <a:pt x="92067" y="25954"/>
                </a:lnTo>
                <a:lnTo>
                  <a:pt x="92235" y="25805"/>
                </a:lnTo>
                <a:lnTo>
                  <a:pt x="92495" y="25488"/>
                </a:lnTo>
                <a:lnTo>
                  <a:pt x="92626" y="25321"/>
                </a:lnTo>
                <a:lnTo>
                  <a:pt x="92644" y="25283"/>
                </a:lnTo>
                <a:close/>
                <a:moveTo>
                  <a:pt x="1546" y="26233"/>
                </a:moveTo>
                <a:lnTo>
                  <a:pt x="1472" y="26252"/>
                </a:lnTo>
                <a:lnTo>
                  <a:pt x="1378" y="26307"/>
                </a:lnTo>
                <a:lnTo>
                  <a:pt x="1211" y="26456"/>
                </a:lnTo>
                <a:lnTo>
                  <a:pt x="1025" y="26661"/>
                </a:lnTo>
                <a:lnTo>
                  <a:pt x="690" y="27071"/>
                </a:lnTo>
                <a:lnTo>
                  <a:pt x="541" y="27276"/>
                </a:lnTo>
                <a:lnTo>
                  <a:pt x="820" y="27127"/>
                </a:lnTo>
                <a:lnTo>
                  <a:pt x="1043" y="26996"/>
                </a:lnTo>
                <a:lnTo>
                  <a:pt x="1267" y="26847"/>
                </a:lnTo>
                <a:lnTo>
                  <a:pt x="1472" y="26698"/>
                </a:lnTo>
                <a:lnTo>
                  <a:pt x="1565" y="26605"/>
                </a:lnTo>
                <a:lnTo>
                  <a:pt x="1621" y="26531"/>
                </a:lnTo>
                <a:lnTo>
                  <a:pt x="1676" y="26456"/>
                </a:lnTo>
                <a:lnTo>
                  <a:pt x="1695" y="26382"/>
                </a:lnTo>
                <a:lnTo>
                  <a:pt x="1695" y="26307"/>
                </a:lnTo>
                <a:lnTo>
                  <a:pt x="1658" y="26252"/>
                </a:lnTo>
                <a:lnTo>
                  <a:pt x="1602" y="26233"/>
                </a:lnTo>
                <a:close/>
                <a:moveTo>
                  <a:pt x="92626" y="26363"/>
                </a:moveTo>
                <a:lnTo>
                  <a:pt x="92346" y="26549"/>
                </a:lnTo>
                <a:lnTo>
                  <a:pt x="91844" y="26885"/>
                </a:lnTo>
                <a:lnTo>
                  <a:pt x="91583" y="27089"/>
                </a:lnTo>
                <a:lnTo>
                  <a:pt x="91378" y="27257"/>
                </a:lnTo>
                <a:lnTo>
                  <a:pt x="91304" y="27331"/>
                </a:lnTo>
                <a:lnTo>
                  <a:pt x="91248" y="27406"/>
                </a:lnTo>
                <a:lnTo>
                  <a:pt x="91229" y="27462"/>
                </a:lnTo>
                <a:lnTo>
                  <a:pt x="91248" y="27518"/>
                </a:lnTo>
                <a:lnTo>
                  <a:pt x="91266" y="27536"/>
                </a:lnTo>
                <a:lnTo>
                  <a:pt x="91322" y="27536"/>
                </a:lnTo>
                <a:lnTo>
                  <a:pt x="91415" y="27499"/>
                </a:lnTo>
                <a:lnTo>
                  <a:pt x="91564" y="27424"/>
                </a:lnTo>
                <a:lnTo>
                  <a:pt x="91695" y="27331"/>
                </a:lnTo>
                <a:lnTo>
                  <a:pt x="91955" y="27108"/>
                </a:lnTo>
                <a:lnTo>
                  <a:pt x="92104" y="26996"/>
                </a:lnTo>
                <a:lnTo>
                  <a:pt x="92253" y="26847"/>
                </a:lnTo>
                <a:lnTo>
                  <a:pt x="92458" y="26624"/>
                </a:lnTo>
                <a:lnTo>
                  <a:pt x="92607" y="26419"/>
                </a:lnTo>
                <a:lnTo>
                  <a:pt x="92644" y="26363"/>
                </a:lnTo>
                <a:close/>
                <a:moveTo>
                  <a:pt x="1751" y="27164"/>
                </a:moveTo>
                <a:lnTo>
                  <a:pt x="1714" y="27182"/>
                </a:lnTo>
                <a:lnTo>
                  <a:pt x="1453" y="27406"/>
                </a:lnTo>
                <a:lnTo>
                  <a:pt x="1006" y="27834"/>
                </a:lnTo>
                <a:lnTo>
                  <a:pt x="578" y="28262"/>
                </a:lnTo>
                <a:lnTo>
                  <a:pt x="448" y="28411"/>
                </a:lnTo>
                <a:lnTo>
                  <a:pt x="392" y="28467"/>
                </a:lnTo>
                <a:lnTo>
                  <a:pt x="429" y="28486"/>
                </a:lnTo>
                <a:lnTo>
                  <a:pt x="466" y="28486"/>
                </a:lnTo>
                <a:lnTo>
                  <a:pt x="597" y="28448"/>
                </a:lnTo>
                <a:lnTo>
                  <a:pt x="745" y="28355"/>
                </a:lnTo>
                <a:lnTo>
                  <a:pt x="913" y="28244"/>
                </a:lnTo>
                <a:lnTo>
                  <a:pt x="1211" y="28002"/>
                </a:lnTo>
                <a:lnTo>
                  <a:pt x="1378" y="27853"/>
                </a:lnTo>
                <a:lnTo>
                  <a:pt x="1509" y="27685"/>
                </a:lnTo>
                <a:lnTo>
                  <a:pt x="1676" y="27424"/>
                </a:lnTo>
                <a:lnTo>
                  <a:pt x="1732" y="27313"/>
                </a:lnTo>
                <a:lnTo>
                  <a:pt x="1788" y="27220"/>
                </a:lnTo>
                <a:lnTo>
                  <a:pt x="1788" y="27182"/>
                </a:lnTo>
                <a:lnTo>
                  <a:pt x="1769" y="27164"/>
                </a:lnTo>
                <a:close/>
                <a:moveTo>
                  <a:pt x="92626" y="27369"/>
                </a:moveTo>
                <a:lnTo>
                  <a:pt x="92495" y="27443"/>
                </a:lnTo>
                <a:lnTo>
                  <a:pt x="92290" y="27573"/>
                </a:lnTo>
                <a:lnTo>
                  <a:pt x="92030" y="27760"/>
                </a:lnTo>
                <a:lnTo>
                  <a:pt x="91769" y="27983"/>
                </a:lnTo>
                <a:lnTo>
                  <a:pt x="91546" y="28206"/>
                </a:lnTo>
                <a:lnTo>
                  <a:pt x="91471" y="28318"/>
                </a:lnTo>
                <a:lnTo>
                  <a:pt x="91397" y="28411"/>
                </a:lnTo>
                <a:lnTo>
                  <a:pt x="91360" y="28504"/>
                </a:lnTo>
                <a:lnTo>
                  <a:pt x="91360" y="28597"/>
                </a:lnTo>
                <a:lnTo>
                  <a:pt x="91378" y="28653"/>
                </a:lnTo>
                <a:lnTo>
                  <a:pt x="91453" y="28691"/>
                </a:lnTo>
                <a:lnTo>
                  <a:pt x="91527" y="28691"/>
                </a:lnTo>
                <a:lnTo>
                  <a:pt x="91620" y="28616"/>
                </a:lnTo>
                <a:lnTo>
                  <a:pt x="91732" y="28504"/>
                </a:lnTo>
                <a:lnTo>
                  <a:pt x="91844" y="28374"/>
                </a:lnTo>
                <a:lnTo>
                  <a:pt x="92030" y="28113"/>
                </a:lnTo>
                <a:lnTo>
                  <a:pt x="92160" y="27946"/>
                </a:lnTo>
                <a:lnTo>
                  <a:pt x="92290" y="27834"/>
                </a:lnTo>
                <a:lnTo>
                  <a:pt x="92514" y="27611"/>
                </a:lnTo>
                <a:lnTo>
                  <a:pt x="92607" y="27518"/>
                </a:lnTo>
                <a:lnTo>
                  <a:pt x="92663" y="27424"/>
                </a:lnTo>
                <a:lnTo>
                  <a:pt x="92681" y="27387"/>
                </a:lnTo>
                <a:lnTo>
                  <a:pt x="92681" y="27369"/>
                </a:lnTo>
                <a:close/>
                <a:moveTo>
                  <a:pt x="1527" y="28486"/>
                </a:moveTo>
                <a:lnTo>
                  <a:pt x="1453" y="28523"/>
                </a:lnTo>
                <a:lnTo>
                  <a:pt x="1267" y="28653"/>
                </a:lnTo>
                <a:lnTo>
                  <a:pt x="1025" y="28821"/>
                </a:lnTo>
                <a:lnTo>
                  <a:pt x="801" y="29026"/>
                </a:lnTo>
                <a:lnTo>
                  <a:pt x="597" y="29193"/>
                </a:lnTo>
                <a:lnTo>
                  <a:pt x="466" y="29324"/>
                </a:lnTo>
                <a:lnTo>
                  <a:pt x="448" y="29379"/>
                </a:lnTo>
                <a:lnTo>
                  <a:pt x="597" y="29361"/>
                </a:lnTo>
                <a:lnTo>
                  <a:pt x="745" y="29305"/>
                </a:lnTo>
                <a:lnTo>
                  <a:pt x="913" y="29193"/>
                </a:lnTo>
                <a:lnTo>
                  <a:pt x="1099" y="29081"/>
                </a:lnTo>
                <a:lnTo>
                  <a:pt x="1267" y="28951"/>
                </a:lnTo>
                <a:lnTo>
                  <a:pt x="1416" y="28802"/>
                </a:lnTo>
                <a:lnTo>
                  <a:pt x="1527" y="28672"/>
                </a:lnTo>
                <a:lnTo>
                  <a:pt x="1583" y="28560"/>
                </a:lnTo>
                <a:lnTo>
                  <a:pt x="1602" y="28504"/>
                </a:lnTo>
                <a:lnTo>
                  <a:pt x="1602" y="28486"/>
                </a:lnTo>
                <a:close/>
                <a:moveTo>
                  <a:pt x="92607" y="28411"/>
                </a:moveTo>
                <a:lnTo>
                  <a:pt x="92551" y="28430"/>
                </a:lnTo>
                <a:lnTo>
                  <a:pt x="92458" y="28486"/>
                </a:lnTo>
                <a:lnTo>
                  <a:pt x="92346" y="28560"/>
                </a:lnTo>
                <a:lnTo>
                  <a:pt x="92104" y="28765"/>
                </a:lnTo>
                <a:lnTo>
                  <a:pt x="91862" y="29007"/>
                </a:lnTo>
                <a:lnTo>
                  <a:pt x="91620" y="29268"/>
                </a:lnTo>
                <a:lnTo>
                  <a:pt x="91434" y="29510"/>
                </a:lnTo>
                <a:lnTo>
                  <a:pt x="91378" y="29621"/>
                </a:lnTo>
                <a:lnTo>
                  <a:pt x="91322" y="29714"/>
                </a:lnTo>
                <a:lnTo>
                  <a:pt x="91322" y="29770"/>
                </a:lnTo>
                <a:lnTo>
                  <a:pt x="91341" y="29808"/>
                </a:lnTo>
                <a:lnTo>
                  <a:pt x="91360" y="29826"/>
                </a:lnTo>
                <a:lnTo>
                  <a:pt x="91397" y="29826"/>
                </a:lnTo>
                <a:lnTo>
                  <a:pt x="91490" y="29770"/>
                </a:lnTo>
                <a:lnTo>
                  <a:pt x="91602" y="29677"/>
                </a:lnTo>
                <a:lnTo>
                  <a:pt x="91713" y="29566"/>
                </a:lnTo>
                <a:lnTo>
                  <a:pt x="91918" y="29324"/>
                </a:lnTo>
                <a:lnTo>
                  <a:pt x="92048" y="29156"/>
                </a:lnTo>
                <a:lnTo>
                  <a:pt x="92421" y="28802"/>
                </a:lnTo>
                <a:lnTo>
                  <a:pt x="92533" y="28691"/>
                </a:lnTo>
                <a:lnTo>
                  <a:pt x="92626" y="28579"/>
                </a:lnTo>
                <a:lnTo>
                  <a:pt x="92663" y="28486"/>
                </a:lnTo>
                <a:lnTo>
                  <a:pt x="92681" y="28448"/>
                </a:lnTo>
                <a:lnTo>
                  <a:pt x="92663" y="28430"/>
                </a:lnTo>
                <a:lnTo>
                  <a:pt x="92607" y="28411"/>
                </a:lnTo>
                <a:close/>
                <a:moveTo>
                  <a:pt x="1490" y="29510"/>
                </a:moveTo>
                <a:lnTo>
                  <a:pt x="1434" y="29528"/>
                </a:lnTo>
                <a:lnTo>
                  <a:pt x="1285" y="29640"/>
                </a:lnTo>
                <a:lnTo>
                  <a:pt x="1099" y="29789"/>
                </a:lnTo>
                <a:lnTo>
                  <a:pt x="894" y="29994"/>
                </a:lnTo>
                <a:lnTo>
                  <a:pt x="559" y="30348"/>
                </a:lnTo>
                <a:lnTo>
                  <a:pt x="429" y="30515"/>
                </a:lnTo>
                <a:lnTo>
                  <a:pt x="764" y="30348"/>
                </a:lnTo>
                <a:lnTo>
                  <a:pt x="1006" y="30199"/>
                </a:lnTo>
                <a:lnTo>
                  <a:pt x="1230" y="30050"/>
                </a:lnTo>
                <a:lnTo>
                  <a:pt x="1453" y="29882"/>
                </a:lnTo>
                <a:lnTo>
                  <a:pt x="1527" y="29808"/>
                </a:lnTo>
                <a:lnTo>
                  <a:pt x="1583" y="29733"/>
                </a:lnTo>
                <a:lnTo>
                  <a:pt x="1621" y="29659"/>
                </a:lnTo>
                <a:lnTo>
                  <a:pt x="1621" y="29603"/>
                </a:lnTo>
                <a:lnTo>
                  <a:pt x="1602" y="29547"/>
                </a:lnTo>
                <a:lnTo>
                  <a:pt x="1527" y="29510"/>
                </a:lnTo>
                <a:close/>
                <a:moveTo>
                  <a:pt x="92812" y="29472"/>
                </a:moveTo>
                <a:lnTo>
                  <a:pt x="92756" y="29510"/>
                </a:lnTo>
                <a:lnTo>
                  <a:pt x="92477" y="29752"/>
                </a:lnTo>
                <a:lnTo>
                  <a:pt x="91974" y="30180"/>
                </a:lnTo>
                <a:lnTo>
                  <a:pt x="91732" y="30422"/>
                </a:lnTo>
                <a:lnTo>
                  <a:pt x="91527" y="30627"/>
                </a:lnTo>
                <a:lnTo>
                  <a:pt x="91453" y="30720"/>
                </a:lnTo>
                <a:lnTo>
                  <a:pt x="91415" y="30794"/>
                </a:lnTo>
                <a:lnTo>
                  <a:pt x="91397" y="30869"/>
                </a:lnTo>
                <a:lnTo>
                  <a:pt x="91397" y="30906"/>
                </a:lnTo>
                <a:lnTo>
                  <a:pt x="91453" y="30925"/>
                </a:lnTo>
                <a:lnTo>
                  <a:pt x="91546" y="30925"/>
                </a:lnTo>
                <a:lnTo>
                  <a:pt x="91602" y="30887"/>
                </a:lnTo>
                <a:lnTo>
                  <a:pt x="91751" y="30813"/>
                </a:lnTo>
                <a:lnTo>
                  <a:pt x="91881" y="30701"/>
                </a:lnTo>
                <a:lnTo>
                  <a:pt x="92142" y="30441"/>
                </a:lnTo>
                <a:lnTo>
                  <a:pt x="92290" y="30273"/>
                </a:lnTo>
                <a:lnTo>
                  <a:pt x="92533" y="30050"/>
                </a:lnTo>
                <a:lnTo>
                  <a:pt x="92644" y="29938"/>
                </a:lnTo>
                <a:lnTo>
                  <a:pt x="92719" y="29826"/>
                </a:lnTo>
                <a:lnTo>
                  <a:pt x="92756" y="29752"/>
                </a:lnTo>
                <a:lnTo>
                  <a:pt x="92830" y="29603"/>
                </a:lnTo>
                <a:lnTo>
                  <a:pt x="92849" y="29547"/>
                </a:lnTo>
                <a:lnTo>
                  <a:pt x="92849" y="29491"/>
                </a:lnTo>
                <a:lnTo>
                  <a:pt x="92830" y="29472"/>
                </a:lnTo>
                <a:close/>
                <a:moveTo>
                  <a:pt x="1416" y="30459"/>
                </a:moveTo>
                <a:lnTo>
                  <a:pt x="1323" y="30496"/>
                </a:lnTo>
                <a:lnTo>
                  <a:pt x="1248" y="30552"/>
                </a:lnTo>
                <a:lnTo>
                  <a:pt x="1136" y="30645"/>
                </a:lnTo>
                <a:lnTo>
                  <a:pt x="1043" y="30738"/>
                </a:lnTo>
                <a:lnTo>
                  <a:pt x="857" y="30981"/>
                </a:lnTo>
                <a:lnTo>
                  <a:pt x="690" y="31223"/>
                </a:lnTo>
                <a:lnTo>
                  <a:pt x="541" y="31465"/>
                </a:lnTo>
                <a:lnTo>
                  <a:pt x="410" y="31688"/>
                </a:lnTo>
                <a:lnTo>
                  <a:pt x="634" y="31483"/>
                </a:lnTo>
                <a:lnTo>
                  <a:pt x="1062" y="31111"/>
                </a:lnTo>
                <a:lnTo>
                  <a:pt x="1285" y="30906"/>
                </a:lnTo>
                <a:lnTo>
                  <a:pt x="1453" y="30720"/>
                </a:lnTo>
                <a:lnTo>
                  <a:pt x="1565" y="30590"/>
                </a:lnTo>
                <a:lnTo>
                  <a:pt x="1583" y="30534"/>
                </a:lnTo>
                <a:lnTo>
                  <a:pt x="1565" y="30496"/>
                </a:lnTo>
                <a:lnTo>
                  <a:pt x="1490" y="30459"/>
                </a:lnTo>
                <a:close/>
                <a:moveTo>
                  <a:pt x="92644" y="30794"/>
                </a:moveTo>
                <a:lnTo>
                  <a:pt x="92402" y="30943"/>
                </a:lnTo>
                <a:lnTo>
                  <a:pt x="91937" y="31241"/>
                </a:lnTo>
                <a:lnTo>
                  <a:pt x="91713" y="31390"/>
                </a:lnTo>
                <a:lnTo>
                  <a:pt x="91509" y="31539"/>
                </a:lnTo>
                <a:lnTo>
                  <a:pt x="91453" y="31614"/>
                </a:lnTo>
                <a:lnTo>
                  <a:pt x="91397" y="31669"/>
                </a:lnTo>
                <a:lnTo>
                  <a:pt x="91378" y="31725"/>
                </a:lnTo>
                <a:lnTo>
                  <a:pt x="91397" y="31762"/>
                </a:lnTo>
                <a:lnTo>
                  <a:pt x="91434" y="31781"/>
                </a:lnTo>
                <a:lnTo>
                  <a:pt x="91509" y="31800"/>
                </a:lnTo>
                <a:lnTo>
                  <a:pt x="91583" y="31762"/>
                </a:lnTo>
                <a:lnTo>
                  <a:pt x="91657" y="31725"/>
                </a:lnTo>
                <a:lnTo>
                  <a:pt x="91862" y="31576"/>
                </a:lnTo>
                <a:lnTo>
                  <a:pt x="92086" y="31390"/>
                </a:lnTo>
                <a:lnTo>
                  <a:pt x="92458" y="30999"/>
                </a:lnTo>
                <a:lnTo>
                  <a:pt x="92644" y="30794"/>
                </a:lnTo>
                <a:close/>
                <a:moveTo>
                  <a:pt x="1565" y="31614"/>
                </a:moveTo>
                <a:lnTo>
                  <a:pt x="1509" y="31632"/>
                </a:lnTo>
                <a:lnTo>
                  <a:pt x="1397" y="31688"/>
                </a:lnTo>
                <a:lnTo>
                  <a:pt x="1248" y="31818"/>
                </a:lnTo>
                <a:lnTo>
                  <a:pt x="1062" y="31986"/>
                </a:lnTo>
                <a:lnTo>
                  <a:pt x="876" y="32172"/>
                </a:lnTo>
                <a:lnTo>
                  <a:pt x="727" y="32377"/>
                </a:lnTo>
                <a:lnTo>
                  <a:pt x="597" y="32544"/>
                </a:lnTo>
                <a:lnTo>
                  <a:pt x="559" y="32600"/>
                </a:lnTo>
                <a:lnTo>
                  <a:pt x="541" y="32656"/>
                </a:lnTo>
                <a:lnTo>
                  <a:pt x="541" y="32712"/>
                </a:lnTo>
                <a:lnTo>
                  <a:pt x="559" y="32731"/>
                </a:lnTo>
                <a:lnTo>
                  <a:pt x="652" y="32731"/>
                </a:lnTo>
                <a:lnTo>
                  <a:pt x="764" y="32675"/>
                </a:lnTo>
                <a:lnTo>
                  <a:pt x="876" y="32600"/>
                </a:lnTo>
                <a:lnTo>
                  <a:pt x="987" y="32507"/>
                </a:lnTo>
                <a:lnTo>
                  <a:pt x="1211" y="32284"/>
                </a:lnTo>
                <a:lnTo>
                  <a:pt x="1360" y="32135"/>
                </a:lnTo>
                <a:lnTo>
                  <a:pt x="1434" y="32042"/>
                </a:lnTo>
                <a:lnTo>
                  <a:pt x="1546" y="31837"/>
                </a:lnTo>
                <a:lnTo>
                  <a:pt x="1602" y="31744"/>
                </a:lnTo>
                <a:lnTo>
                  <a:pt x="1621" y="31669"/>
                </a:lnTo>
                <a:lnTo>
                  <a:pt x="1621" y="31651"/>
                </a:lnTo>
                <a:lnTo>
                  <a:pt x="1602" y="31632"/>
                </a:lnTo>
                <a:lnTo>
                  <a:pt x="1565" y="31614"/>
                </a:lnTo>
                <a:close/>
                <a:moveTo>
                  <a:pt x="92607" y="31669"/>
                </a:moveTo>
                <a:lnTo>
                  <a:pt x="92290" y="31911"/>
                </a:lnTo>
                <a:lnTo>
                  <a:pt x="92030" y="32116"/>
                </a:lnTo>
                <a:lnTo>
                  <a:pt x="91769" y="32358"/>
                </a:lnTo>
                <a:lnTo>
                  <a:pt x="91527" y="32600"/>
                </a:lnTo>
                <a:lnTo>
                  <a:pt x="91415" y="32712"/>
                </a:lnTo>
                <a:lnTo>
                  <a:pt x="91341" y="32824"/>
                </a:lnTo>
                <a:lnTo>
                  <a:pt x="91285" y="32917"/>
                </a:lnTo>
                <a:lnTo>
                  <a:pt x="91266" y="32991"/>
                </a:lnTo>
                <a:lnTo>
                  <a:pt x="91285" y="33047"/>
                </a:lnTo>
                <a:lnTo>
                  <a:pt x="91341" y="33066"/>
                </a:lnTo>
                <a:lnTo>
                  <a:pt x="91415" y="33066"/>
                </a:lnTo>
                <a:lnTo>
                  <a:pt x="91471" y="33029"/>
                </a:lnTo>
                <a:lnTo>
                  <a:pt x="91564" y="32973"/>
                </a:lnTo>
                <a:lnTo>
                  <a:pt x="91657" y="32898"/>
                </a:lnTo>
                <a:lnTo>
                  <a:pt x="91844" y="32675"/>
                </a:lnTo>
                <a:lnTo>
                  <a:pt x="92048" y="32414"/>
                </a:lnTo>
                <a:lnTo>
                  <a:pt x="92421" y="31930"/>
                </a:lnTo>
                <a:lnTo>
                  <a:pt x="92551" y="31762"/>
                </a:lnTo>
                <a:lnTo>
                  <a:pt x="92607" y="31669"/>
                </a:lnTo>
                <a:close/>
                <a:moveTo>
                  <a:pt x="1807" y="32526"/>
                </a:moveTo>
                <a:lnTo>
                  <a:pt x="1769" y="32544"/>
                </a:lnTo>
                <a:lnTo>
                  <a:pt x="1639" y="32619"/>
                </a:lnTo>
                <a:lnTo>
                  <a:pt x="1453" y="32786"/>
                </a:lnTo>
                <a:lnTo>
                  <a:pt x="1006" y="33252"/>
                </a:lnTo>
                <a:lnTo>
                  <a:pt x="783" y="33494"/>
                </a:lnTo>
                <a:lnTo>
                  <a:pt x="615" y="33717"/>
                </a:lnTo>
                <a:lnTo>
                  <a:pt x="503" y="33885"/>
                </a:lnTo>
                <a:lnTo>
                  <a:pt x="485" y="33941"/>
                </a:lnTo>
                <a:lnTo>
                  <a:pt x="485" y="33959"/>
                </a:lnTo>
                <a:lnTo>
                  <a:pt x="522" y="33978"/>
                </a:lnTo>
                <a:lnTo>
                  <a:pt x="578" y="33978"/>
                </a:lnTo>
                <a:lnTo>
                  <a:pt x="708" y="33922"/>
                </a:lnTo>
                <a:lnTo>
                  <a:pt x="857" y="33810"/>
                </a:lnTo>
                <a:lnTo>
                  <a:pt x="1006" y="33680"/>
                </a:lnTo>
                <a:lnTo>
                  <a:pt x="1304" y="33382"/>
                </a:lnTo>
                <a:lnTo>
                  <a:pt x="1490" y="33196"/>
                </a:lnTo>
                <a:lnTo>
                  <a:pt x="1602" y="33047"/>
                </a:lnTo>
                <a:lnTo>
                  <a:pt x="1769" y="32786"/>
                </a:lnTo>
                <a:lnTo>
                  <a:pt x="1825" y="32656"/>
                </a:lnTo>
                <a:lnTo>
                  <a:pt x="1863" y="32563"/>
                </a:lnTo>
                <a:lnTo>
                  <a:pt x="1863" y="32544"/>
                </a:lnTo>
                <a:lnTo>
                  <a:pt x="1844" y="32526"/>
                </a:lnTo>
                <a:close/>
                <a:moveTo>
                  <a:pt x="92570" y="32824"/>
                </a:moveTo>
                <a:lnTo>
                  <a:pt x="92533" y="32842"/>
                </a:lnTo>
                <a:lnTo>
                  <a:pt x="92253" y="33029"/>
                </a:lnTo>
                <a:lnTo>
                  <a:pt x="92030" y="33196"/>
                </a:lnTo>
                <a:lnTo>
                  <a:pt x="91769" y="33401"/>
                </a:lnTo>
                <a:lnTo>
                  <a:pt x="91546" y="33624"/>
                </a:lnTo>
                <a:lnTo>
                  <a:pt x="91360" y="33810"/>
                </a:lnTo>
                <a:lnTo>
                  <a:pt x="91304" y="33904"/>
                </a:lnTo>
                <a:lnTo>
                  <a:pt x="91266" y="33978"/>
                </a:lnTo>
                <a:lnTo>
                  <a:pt x="91266" y="34034"/>
                </a:lnTo>
                <a:lnTo>
                  <a:pt x="91304" y="34090"/>
                </a:lnTo>
                <a:lnTo>
                  <a:pt x="91341" y="34108"/>
                </a:lnTo>
                <a:lnTo>
                  <a:pt x="91397" y="34090"/>
                </a:lnTo>
                <a:lnTo>
                  <a:pt x="91509" y="34053"/>
                </a:lnTo>
                <a:lnTo>
                  <a:pt x="91620" y="33959"/>
                </a:lnTo>
                <a:lnTo>
                  <a:pt x="91751" y="33848"/>
                </a:lnTo>
                <a:lnTo>
                  <a:pt x="91974" y="33606"/>
                </a:lnTo>
                <a:lnTo>
                  <a:pt x="92104" y="33457"/>
                </a:lnTo>
                <a:lnTo>
                  <a:pt x="92235" y="33308"/>
                </a:lnTo>
                <a:lnTo>
                  <a:pt x="92421" y="33084"/>
                </a:lnTo>
                <a:lnTo>
                  <a:pt x="92570" y="32880"/>
                </a:lnTo>
                <a:lnTo>
                  <a:pt x="92588" y="32824"/>
                </a:lnTo>
                <a:close/>
                <a:moveTo>
                  <a:pt x="1509" y="33755"/>
                </a:moveTo>
                <a:lnTo>
                  <a:pt x="1434" y="33792"/>
                </a:lnTo>
                <a:lnTo>
                  <a:pt x="1341" y="33848"/>
                </a:lnTo>
                <a:lnTo>
                  <a:pt x="1136" y="34034"/>
                </a:lnTo>
                <a:lnTo>
                  <a:pt x="950" y="34257"/>
                </a:lnTo>
                <a:lnTo>
                  <a:pt x="745" y="34481"/>
                </a:lnTo>
                <a:lnTo>
                  <a:pt x="597" y="34704"/>
                </a:lnTo>
                <a:lnTo>
                  <a:pt x="429" y="34928"/>
                </a:lnTo>
                <a:lnTo>
                  <a:pt x="671" y="34741"/>
                </a:lnTo>
                <a:lnTo>
                  <a:pt x="1136" y="34388"/>
                </a:lnTo>
                <a:lnTo>
                  <a:pt x="1360" y="34201"/>
                </a:lnTo>
                <a:lnTo>
                  <a:pt x="1546" y="34015"/>
                </a:lnTo>
                <a:lnTo>
                  <a:pt x="1602" y="33941"/>
                </a:lnTo>
                <a:lnTo>
                  <a:pt x="1639" y="33885"/>
                </a:lnTo>
                <a:lnTo>
                  <a:pt x="1658" y="33829"/>
                </a:lnTo>
                <a:lnTo>
                  <a:pt x="1639" y="33792"/>
                </a:lnTo>
                <a:lnTo>
                  <a:pt x="1583" y="33755"/>
                </a:lnTo>
                <a:close/>
                <a:moveTo>
                  <a:pt x="92328" y="33904"/>
                </a:moveTo>
                <a:lnTo>
                  <a:pt x="92067" y="34108"/>
                </a:lnTo>
                <a:lnTo>
                  <a:pt x="91620" y="34518"/>
                </a:lnTo>
                <a:lnTo>
                  <a:pt x="91397" y="34723"/>
                </a:lnTo>
                <a:lnTo>
                  <a:pt x="91211" y="34928"/>
                </a:lnTo>
                <a:lnTo>
                  <a:pt x="91155" y="35002"/>
                </a:lnTo>
                <a:lnTo>
                  <a:pt x="91118" y="35076"/>
                </a:lnTo>
                <a:lnTo>
                  <a:pt x="91099" y="35132"/>
                </a:lnTo>
                <a:lnTo>
                  <a:pt x="91118" y="35188"/>
                </a:lnTo>
                <a:lnTo>
                  <a:pt x="91155" y="35207"/>
                </a:lnTo>
                <a:lnTo>
                  <a:pt x="91229" y="35188"/>
                </a:lnTo>
                <a:lnTo>
                  <a:pt x="91304" y="35151"/>
                </a:lnTo>
                <a:lnTo>
                  <a:pt x="91397" y="35076"/>
                </a:lnTo>
                <a:lnTo>
                  <a:pt x="91583" y="34890"/>
                </a:lnTo>
                <a:lnTo>
                  <a:pt x="91788" y="34630"/>
                </a:lnTo>
                <a:lnTo>
                  <a:pt x="92160" y="34146"/>
                </a:lnTo>
                <a:lnTo>
                  <a:pt x="92328" y="33904"/>
                </a:lnTo>
                <a:close/>
                <a:moveTo>
                  <a:pt x="1583" y="34816"/>
                </a:moveTo>
                <a:lnTo>
                  <a:pt x="1472" y="34872"/>
                </a:lnTo>
                <a:lnTo>
                  <a:pt x="876" y="35449"/>
                </a:lnTo>
                <a:lnTo>
                  <a:pt x="503" y="35821"/>
                </a:lnTo>
                <a:lnTo>
                  <a:pt x="392" y="35952"/>
                </a:lnTo>
                <a:lnTo>
                  <a:pt x="354" y="36007"/>
                </a:lnTo>
                <a:lnTo>
                  <a:pt x="392" y="36026"/>
                </a:lnTo>
                <a:lnTo>
                  <a:pt x="429" y="36026"/>
                </a:lnTo>
                <a:lnTo>
                  <a:pt x="541" y="35970"/>
                </a:lnTo>
                <a:lnTo>
                  <a:pt x="690" y="35896"/>
                </a:lnTo>
                <a:lnTo>
                  <a:pt x="857" y="35784"/>
                </a:lnTo>
                <a:lnTo>
                  <a:pt x="1174" y="35579"/>
                </a:lnTo>
                <a:lnTo>
                  <a:pt x="1341" y="35430"/>
                </a:lnTo>
                <a:lnTo>
                  <a:pt x="1397" y="35374"/>
                </a:lnTo>
                <a:lnTo>
                  <a:pt x="1472" y="35263"/>
                </a:lnTo>
                <a:lnTo>
                  <a:pt x="1546" y="35132"/>
                </a:lnTo>
                <a:lnTo>
                  <a:pt x="1602" y="35002"/>
                </a:lnTo>
                <a:lnTo>
                  <a:pt x="1621" y="34890"/>
                </a:lnTo>
                <a:lnTo>
                  <a:pt x="1621" y="34816"/>
                </a:lnTo>
                <a:close/>
                <a:moveTo>
                  <a:pt x="92402" y="34909"/>
                </a:moveTo>
                <a:lnTo>
                  <a:pt x="92290" y="35002"/>
                </a:lnTo>
                <a:lnTo>
                  <a:pt x="92086" y="35151"/>
                </a:lnTo>
                <a:lnTo>
                  <a:pt x="91844" y="35374"/>
                </a:lnTo>
                <a:lnTo>
                  <a:pt x="91602" y="35635"/>
                </a:lnTo>
                <a:lnTo>
                  <a:pt x="91378" y="35877"/>
                </a:lnTo>
                <a:lnTo>
                  <a:pt x="91304" y="35989"/>
                </a:lnTo>
                <a:lnTo>
                  <a:pt x="91229" y="36100"/>
                </a:lnTo>
                <a:lnTo>
                  <a:pt x="91192" y="36194"/>
                </a:lnTo>
                <a:lnTo>
                  <a:pt x="91173" y="36268"/>
                </a:lnTo>
                <a:lnTo>
                  <a:pt x="91192" y="36324"/>
                </a:lnTo>
                <a:lnTo>
                  <a:pt x="91266" y="36343"/>
                </a:lnTo>
                <a:lnTo>
                  <a:pt x="91304" y="36343"/>
                </a:lnTo>
                <a:lnTo>
                  <a:pt x="91341" y="36324"/>
                </a:lnTo>
                <a:lnTo>
                  <a:pt x="91434" y="36268"/>
                </a:lnTo>
                <a:lnTo>
                  <a:pt x="91527" y="36156"/>
                </a:lnTo>
                <a:lnTo>
                  <a:pt x="91639" y="36026"/>
                </a:lnTo>
                <a:lnTo>
                  <a:pt x="91806" y="35765"/>
                </a:lnTo>
                <a:lnTo>
                  <a:pt x="91937" y="35579"/>
                </a:lnTo>
                <a:lnTo>
                  <a:pt x="92235" y="35188"/>
                </a:lnTo>
                <a:lnTo>
                  <a:pt x="92384" y="34983"/>
                </a:lnTo>
                <a:lnTo>
                  <a:pt x="92421" y="34909"/>
                </a:lnTo>
                <a:close/>
                <a:moveTo>
                  <a:pt x="1546" y="35877"/>
                </a:moveTo>
                <a:lnTo>
                  <a:pt x="1453" y="35952"/>
                </a:lnTo>
                <a:lnTo>
                  <a:pt x="1285" y="36082"/>
                </a:lnTo>
                <a:lnTo>
                  <a:pt x="839" y="36491"/>
                </a:lnTo>
                <a:lnTo>
                  <a:pt x="615" y="36715"/>
                </a:lnTo>
                <a:lnTo>
                  <a:pt x="429" y="36901"/>
                </a:lnTo>
                <a:lnTo>
                  <a:pt x="299" y="37050"/>
                </a:lnTo>
                <a:lnTo>
                  <a:pt x="280" y="37106"/>
                </a:lnTo>
                <a:lnTo>
                  <a:pt x="280" y="37124"/>
                </a:lnTo>
                <a:lnTo>
                  <a:pt x="299" y="37143"/>
                </a:lnTo>
                <a:lnTo>
                  <a:pt x="354" y="37143"/>
                </a:lnTo>
                <a:lnTo>
                  <a:pt x="466" y="37106"/>
                </a:lnTo>
                <a:lnTo>
                  <a:pt x="615" y="37013"/>
                </a:lnTo>
                <a:lnTo>
                  <a:pt x="783" y="36901"/>
                </a:lnTo>
                <a:lnTo>
                  <a:pt x="1099" y="36640"/>
                </a:lnTo>
                <a:lnTo>
                  <a:pt x="1285" y="36473"/>
                </a:lnTo>
                <a:lnTo>
                  <a:pt x="1397" y="36343"/>
                </a:lnTo>
                <a:lnTo>
                  <a:pt x="1565" y="36119"/>
                </a:lnTo>
                <a:lnTo>
                  <a:pt x="1621" y="36007"/>
                </a:lnTo>
                <a:lnTo>
                  <a:pt x="1658" y="35914"/>
                </a:lnTo>
                <a:lnTo>
                  <a:pt x="1658" y="35877"/>
                </a:lnTo>
                <a:close/>
                <a:moveTo>
                  <a:pt x="92365" y="35952"/>
                </a:moveTo>
                <a:lnTo>
                  <a:pt x="92123" y="36212"/>
                </a:lnTo>
                <a:lnTo>
                  <a:pt x="91713" y="36696"/>
                </a:lnTo>
                <a:lnTo>
                  <a:pt x="91527" y="36957"/>
                </a:lnTo>
                <a:lnTo>
                  <a:pt x="91378" y="37180"/>
                </a:lnTo>
                <a:lnTo>
                  <a:pt x="91322" y="37292"/>
                </a:lnTo>
                <a:lnTo>
                  <a:pt x="91304" y="37367"/>
                </a:lnTo>
                <a:lnTo>
                  <a:pt x="91285" y="37441"/>
                </a:lnTo>
                <a:lnTo>
                  <a:pt x="91322" y="37497"/>
                </a:lnTo>
                <a:lnTo>
                  <a:pt x="91378" y="37515"/>
                </a:lnTo>
                <a:lnTo>
                  <a:pt x="91434" y="37497"/>
                </a:lnTo>
                <a:lnTo>
                  <a:pt x="91509" y="37441"/>
                </a:lnTo>
                <a:lnTo>
                  <a:pt x="91583" y="37348"/>
                </a:lnTo>
                <a:lnTo>
                  <a:pt x="91751" y="37106"/>
                </a:lnTo>
                <a:lnTo>
                  <a:pt x="91918" y="36808"/>
                </a:lnTo>
                <a:lnTo>
                  <a:pt x="92216" y="36231"/>
                </a:lnTo>
                <a:lnTo>
                  <a:pt x="92365" y="35952"/>
                </a:lnTo>
                <a:close/>
                <a:moveTo>
                  <a:pt x="1472" y="36882"/>
                </a:moveTo>
                <a:lnTo>
                  <a:pt x="1434" y="36920"/>
                </a:lnTo>
                <a:lnTo>
                  <a:pt x="857" y="37646"/>
                </a:lnTo>
                <a:lnTo>
                  <a:pt x="336" y="38297"/>
                </a:lnTo>
                <a:lnTo>
                  <a:pt x="373" y="38316"/>
                </a:lnTo>
                <a:lnTo>
                  <a:pt x="410" y="38316"/>
                </a:lnTo>
                <a:lnTo>
                  <a:pt x="522" y="38260"/>
                </a:lnTo>
                <a:lnTo>
                  <a:pt x="671" y="38167"/>
                </a:lnTo>
                <a:lnTo>
                  <a:pt x="839" y="38037"/>
                </a:lnTo>
                <a:lnTo>
                  <a:pt x="1136" y="37757"/>
                </a:lnTo>
                <a:lnTo>
                  <a:pt x="1323" y="37590"/>
                </a:lnTo>
                <a:lnTo>
                  <a:pt x="1527" y="37329"/>
                </a:lnTo>
                <a:lnTo>
                  <a:pt x="1621" y="37162"/>
                </a:lnTo>
                <a:lnTo>
                  <a:pt x="1658" y="37106"/>
                </a:lnTo>
                <a:lnTo>
                  <a:pt x="1658" y="37050"/>
                </a:lnTo>
                <a:lnTo>
                  <a:pt x="1621" y="36976"/>
                </a:lnTo>
                <a:lnTo>
                  <a:pt x="1583" y="36901"/>
                </a:lnTo>
                <a:lnTo>
                  <a:pt x="1546" y="36882"/>
                </a:lnTo>
                <a:close/>
                <a:moveTo>
                  <a:pt x="92179" y="37087"/>
                </a:moveTo>
                <a:lnTo>
                  <a:pt x="92030" y="37162"/>
                </a:lnTo>
                <a:lnTo>
                  <a:pt x="91918" y="37236"/>
                </a:lnTo>
                <a:lnTo>
                  <a:pt x="91825" y="37329"/>
                </a:lnTo>
                <a:lnTo>
                  <a:pt x="91602" y="37571"/>
                </a:lnTo>
                <a:lnTo>
                  <a:pt x="91397" y="37832"/>
                </a:lnTo>
                <a:lnTo>
                  <a:pt x="91229" y="38074"/>
                </a:lnTo>
                <a:lnTo>
                  <a:pt x="91173" y="38204"/>
                </a:lnTo>
                <a:lnTo>
                  <a:pt x="91080" y="38428"/>
                </a:lnTo>
                <a:lnTo>
                  <a:pt x="91043" y="38521"/>
                </a:lnTo>
                <a:lnTo>
                  <a:pt x="91043" y="38595"/>
                </a:lnTo>
                <a:lnTo>
                  <a:pt x="91062" y="38595"/>
                </a:lnTo>
                <a:lnTo>
                  <a:pt x="91080" y="38614"/>
                </a:lnTo>
                <a:lnTo>
                  <a:pt x="91173" y="38558"/>
                </a:lnTo>
                <a:lnTo>
                  <a:pt x="91285" y="38465"/>
                </a:lnTo>
                <a:lnTo>
                  <a:pt x="91397" y="38353"/>
                </a:lnTo>
                <a:lnTo>
                  <a:pt x="91583" y="38130"/>
                </a:lnTo>
                <a:lnTo>
                  <a:pt x="91937" y="37646"/>
                </a:lnTo>
                <a:lnTo>
                  <a:pt x="92086" y="37441"/>
                </a:lnTo>
                <a:lnTo>
                  <a:pt x="92235" y="37218"/>
                </a:lnTo>
                <a:lnTo>
                  <a:pt x="92272" y="37143"/>
                </a:lnTo>
                <a:lnTo>
                  <a:pt x="92272" y="37106"/>
                </a:lnTo>
                <a:lnTo>
                  <a:pt x="92253" y="37087"/>
                </a:lnTo>
                <a:close/>
                <a:moveTo>
                  <a:pt x="1341" y="38111"/>
                </a:moveTo>
                <a:lnTo>
                  <a:pt x="1285" y="38130"/>
                </a:lnTo>
                <a:lnTo>
                  <a:pt x="1136" y="38242"/>
                </a:lnTo>
                <a:lnTo>
                  <a:pt x="987" y="38428"/>
                </a:lnTo>
                <a:lnTo>
                  <a:pt x="801" y="38633"/>
                </a:lnTo>
                <a:lnTo>
                  <a:pt x="485" y="39061"/>
                </a:lnTo>
                <a:lnTo>
                  <a:pt x="354" y="39210"/>
                </a:lnTo>
                <a:lnTo>
                  <a:pt x="299" y="39247"/>
                </a:lnTo>
                <a:lnTo>
                  <a:pt x="243" y="39284"/>
                </a:lnTo>
                <a:lnTo>
                  <a:pt x="243" y="39284"/>
                </a:lnTo>
                <a:lnTo>
                  <a:pt x="373" y="39228"/>
                </a:lnTo>
                <a:lnTo>
                  <a:pt x="578" y="39098"/>
                </a:lnTo>
                <a:lnTo>
                  <a:pt x="820" y="38949"/>
                </a:lnTo>
                <a:lnTo>
                  <a:pt x="1081" y="38763"/>
                </a:lnTo>
                <a:lnTo>
                  <a:pt x="1304" y="38558"/>
                </a:lnTo>
                <a:lnTo>
                  <a:pt x="1397" y="38465"/>
                </a:lnTo>
                <a:lnTo>
                  <a:pt x="1453" y="38372"/>
                </a:lnTo>
                <a:lnTo>
                  <a:pt x="1490" y="38297"/>
                </a:lnTo>
                <a:lnTo>
                  <a:pt x="1490" y="38223"/>
                </a:lnTo>
                <a:lnTo>
                  <a:pt x="1453" y="38148"/>
                </a:lnTo>
                <a:lnTo>
                  <a:pt x="1378" y="38111"/>
                </a:lnTo>
                <a:close/>
                <a:moveTo>
                  <a:pt x="92384" y="38353"/>
                </a:moveTo>
                <a:lnTo>
                  <a:pt x="92328" y="38372"/>
                </a:lnTo>
                <a:lnTo>
                  <a:pt x="92272" y="38391"/>
                </a:lnTo>
                <a:lnTo>
                  <a:pt x="92197" y="38446"/>
                </a:lnTo>
                <a:lnTo>
                  <a:pt x="92030" y="38577"/>
                </a:lnTo>
                <a:lnTo>
                  <a:pt x="91844" y="38744"/>
                </a:lnTo>
                <a:lnTo>
                  <a:pt x="91509" y="39098"/>
                </a:lnTo>
                <a:lnTo>
                  <a:pt x="91341" y="39321"/>
                </a:lnTo>
                <a:lnTo>
                  <a:pt x="91341" y="39340"/>
                </a:lnTo>
                <a:lnTo>
                  <a:pt x="91360" y="39359"/>
                </a:lnTo>
                <a:lnTo>
                  <a:pt x="91490" y="39303"/>
                </a:lnTo>
                <a:lnTo>
                  <a:pt x="91695" y="39191"/>
                </a:lnTo>
                <a:lnTo>
                  <a:pt x="91937" y="39024"/>
                </a:lnTo>
                <a:lnTo>
                  <a:pt x="92160" y="38837"/>
                </a:lnTo>
                <a:lnTo>
                  <a:pt x="92346" y="38651"/>
                </a:lnTo>
                <a:lnTo>
                  <a:pt x="92402" y="38577"/>
                </a:lnTo>
                <a:lnTo>
                  <a:pt x="92439" y="38502"/>
                </a:lnTo>
                <a:lnTo>
                  <a:pt x="92439" y="38428"/>
                </a:lnTo>
                <a:lnTo>
                  <a:pt x="92421" y="38372"/>
                </a:lnTo>
                <a:lnTo>
                  <a:pt x="92384" y="38353"/>
                </a:lnTo>
                <a:close/>
                <a:moveTo>
                  <a:pt x="1751" y="39079"/>
                </a:moveTo>
                <a:lnTo>
                  <a:pt x="1695" y="39098"/>
                </a:lnTo>
                <a:lnTo>
                  <a:pt x="1583" y="39154"/>
                </a:lnTo>
                <a:lnTo>
                  <a:pt x="1434" y="39247"/>
                </a:lnTo>
                <a:lnTo>
                  <a:pt x="1267" y="39396"/>
                </a:lnTo>
                <a:lnTo>
                  <a:pt x="950" y="39694"/>
                </a:lnTo>
                <a:lnTo>
                  <a:pt x="764" y="39861"/>
                </a:lnTo>
                <a:lnTo>
                  <a:pt x="485" y="40085"/>
                </a:lnTo>
                <a:lnTo>
                  <a:pt x="336" y="40234"/>
                </a:lnTo>
                <a:lnTo>
                  <a:pt x="280" y="40290"/>
                </a:lnTo>
                <a:lnTo>
                  <a:pt x="261" y="40327"/>
                </a:lnTo>
                <a:lnTo>
                  <a:pt x="261" y="40383"/>
                </a:lnTo>
                <a:lnTo>
                  <a:pt x="280" y="40438"/>
                </a:lnTo>
                <a:lnTo>
                  <a:pt x="299" y="40476"/>
                </a:lnTo>
                <a:lnTo>
                  <a:pt x="354" y="40476"/>
                </a:lnTo>
                <a:lnTo>
                  <a:pt x="392" y="40438"/>
                </a:lnTo>
                <a:lnTo>
                  <a:pt x="690" y="40215"/>
                </a:lnTo>
                <a:lnTo>
                  <a:pt x="1192" y="39824"/>
                </a:lnTo>
                <a:lnTo>
                  <a:pt x="1434" y="39601"/>
                </a:lnTo>
                <a:lnTo>
                  <a:pt x="1639" y="39396"/>
                </a:lnTo>
                <a:lnTo>
                  <a:pt x="1714" y="39303"/>
                </a:lnTo>
                <a:lnTo>
                  <a:pt x="1769" y="39228"/>
                </a:lnTo>
                <a:lnTo>
                  <a:pt x="1788" y="39154"/>
                </a:lnTo>
                <a:lnTo>
                  <a:pt x="1769" y="39117"/>
                </a:lnTo>
                <a:lnTo>
                  <a:pt x="1751" y="39079"/>
                </a:lnTo>
                <a:close/>
                <a:moveTo>
                  <a:pt x="92477" y="39359"/>
                </a:moveTo>
                <a:lnTo>
                  <a:pt x="92346" y="39415"/>
                </a:lnTo>
                <a:lnTo>
                  <a:pt x="92142" y="39526"/>
                </a:lnTo>
                <a:lnTo>
                  <a:pt x="91899" y="39675"/>
                </a:lnTo>
                <a:lnTo>
                  <a:pt x="91639" y="39861"/>
                </a:lnTo>
                <a:lnTo>
                  <a:pt x="91397" y="40048"/>
                </a:lnTo>
                <a:lnTo>
                  <a:pt x="91304" y="40159"/>
                </a:lnTo>
                <a:lnTo>
                  <a:pt x="91229" y="40252"/>
                </a:lnTo>
                <a:lnTo>
                  <a:pt x="91155" y="40345"/>
                </a:lnTo>
                <a:lnTo>
                  <a:pt x="91136" y="40420"/>
                </a:lnTo>
                <a:lnTo>
                  <a:pt x="91136" y="40494"/>
                </a:lnTo>
                <a:lnTo>
                  <a:pt x="91173" y="40569"/>
                </a:lnTo>
                <a:lnTo>
                  <a:pt x="91192" y="40587"/>
                </a:lnTo>
                <a:lnTo>
                  <a:pt x="91229" y="40587"/>
                </a:lnTo>
                <a:lnTo>
                  <a:pt x="91341" y="40532"/>
                </a:lnTo>
                <a:lnTo>
                  <a:pt x="91471" y="40457"/>
                </a:lnTo>
                <a:lnTo>
                  <a:pt x="91602" y="40345"/>
                </a:lnTo>
                <a:lnTo>
                  <a:pt x="91862" y="40103"/>
                </a:lnTo>
                <a:lnTo>
                  <a:pt x="91993" y="39954"/>
                </a:lnTo>
                <a:lnTo>
                  <a:pt x="92123" y="39843"/>
                </a:lnTo>
                <a:lnTo>
                  <a:pt x="92365" y="39619"/>
                </a:lnTo>
                <a:lnTo>
                  <a:pt x="92458" y="39526"/>
                </a:lnTo>
                <a:lnTo>
                  <a:pt x="92533" y="39433"/>
                </a:lnTo>
                <a:lnTo>
                  <a:pt x="92533" y="39396"/>
                </a:lnTo>
                <a:lnTo>
                  <a:pt x="92533" y="39377"/>
                </a:lnTo>
                <a:lnTo>
                  <a:pt x="92514" y="39359"/>
                </a:lnTo>
                <a:close/>
                <a:moveTo>
                  <a:pt x="1583" y="40234"/>
                </a:moveTo>
                <a:lnTo>
                  <a:pt x="1490" y="40252"/>
                </a:lnTo>
                <a:lnTo>
                  <a:pt x="1397" y="40308"/>
                </a:lnTo>
                <a:lnTo>
                  <a:pt x="1304" y="40383"/>
                </a:lnTo>
                <a:lnTo>
                  <a:pt x="1230" y="40457"/>
                </a:lnTo>
                <a:lnTo>
                  <a:pt x="1081" y="40662"/>
                </a:lnTo>
                <a:lnTo>
                  <a:pt x="950" y="40829"/>
                </a:lnTo>
                <a:lnTo>
                  <a:pt x="764" y="40960"/>
                </a:lnTo>
                <a:lnTo>
                  <a:pt x="541" y="41165"/>
                </a:lnTo>
                <a:lnTo>
                  <a:pt x="429" y="41258"/>
                </a:lnTo>
                <a:lnTo>
                  <a:pt x="392" y="41351"/>
                </a:lnTo>
                <a:lnTo>
                  <a:pt x="373" y="41407"/>
                </a:lnTo>
                <a:lnTo>
                  <a:pt x="392" y="41425"/>
                </a:lnTo>
                <a:lnTo>
                  <a:pt x="429" y="41462"/>
                </a:lnTo>
                <a:lnTo>
                  <a:pt x="485" y="41481"/>
                </a:lnTo>
                <a:lnTo>
                  <a:pt x="578" y="41481"/>
                </a:lnTo>
                <a:lnTo>
                  <a:pt x="690" y="41462"/>
                </a:lnTo>
                <a:lnTo>
                  <a:pt x="783" y="41407"/>
                </a:lnTo>
                <a:lnTo>
                  <a:pt x="894" y="41332"/>
                </a:lnTo>
                <a:lnTo>
                  <a:pt x="1006" y="41239"/>
                </a:lnTo>
                <a:lnTo>
                  <a:pt x="1118" y="41127"/>
                </a:lnTo>
                <a:lnTo>
                  <a:pt x="1304" y="40904"/>
                </a:lnTo>
                <a:lnTo>
                  <a:pt x="1472" y="40662"/>
                </a:lnTo>
                <a:lnTo>
                  <a:pt x="1583" y="40438"/>
                </a:lnTo>
                <a:lnTo>
                  <a:pt x="1621" y="40364"/>
                </a:lnTo>
                <a:lnTo>
                  <a:pt x="1639" y="40290"/>
                </a:lnTo>
                <a:lnTo>
                  <a:pt x="1621" y="40252"/>
                </a:lnTo>
                <a:lnTo>
                  <a:pt x="1583" y="40234"/>
                </a:lnTo>
                <a:close/>
                <a:moveTo>
                  <a:pt x="92439" y="40587"/>
                </a:moveTo>
                <a:lnTo>
                  <a:pt x="92309" y="40643"/>
                </a:lnTo>
                <a:lnTo>
                  <a:pt x="92142" y="40736"/>
                </a:lnTo>
                <a:lnTo>
                  <a:pt x="91918" y="40885"/>
                </a:lnTo>
                <a:lnTo>
                  <a:pt x="91695" y="41034"/>
                </a:lnTo>
                <a:lnTo>
                  <a:pt x="91509" y="41202"/>
                </a:lnTo>
                <a:lnTo>
                  <a:pt x="91378" y="41351"/>
                </a:lnTo>
                <a:lnTo>
                  <a:pt x="91341" y="41407"/>
                </a:lnTo>
                <a:lnTo>
                  <a:pt x="91341" y="41462"/>
                </a:lnTo>
                <a:lnTo>
                  <a:pt x="91360" y="41500"/>
                </a:lnTo>
                <a:lnTo>
                  <a:pt x="91434" y="41518"/>
                </a:lnTo>
                <a:lnTo>
                  <a:pt x="91490" y="41518"/>
                </a:lnTo>
                <a:lnTo>
                  <a:pt x="91546" y="41500"/>
                </a:lnTo>
                <a:lnTo>
                  <a:pt x="91620" y="41462"/>
                </a:lnTo>
                <a:lnTo>
                  <a:pt x="91695" y="41407"/>
                </a:lnTo>
                <a:lnTo>
                  <a:pt x="91862" y="41258"/>
                </a:lnTo>
                <a:lnTo>
                  <a:pt x="92030" y="41090"/>
                </a:lnTo>
                <a:lnTo>
                  <a:pt x="92290" y="40755"/>
                </a:lnTo>
                <a:lnTo>
                  <a:pt x="92439" y="40587"/>
                </a:lnTo>
                <a:close/>
                <a:moveTo>
                  <a:pt x="1844" y="41388"/>
                </a:moveTo>
                <a:lnTo>
                  <a:pt x="1769" y="41407"/>
                </a:lnTo>
                <a:lnTo>
                  <a:pt x="1676" y="41425"/>
                </a:lnTo>
                <a:lnTo>
                  <a:pt x="1565" y="41481"/>
                </a:lnTo>
                <a:lnTo>
                  <a:pt x="1304" y="41649"/>
                </a:lnTo>
                <a:lnTo>
                  <a:pt x="1043" y="41853"/>
                </a:lnTo>
                <a:lnTo>
                  <a:pt x="783" y="42077"/>
                </a:lnTo>
                <a:lnTo>
                  <a:pt x="559" y="42282"/>
                </a:lnTo>
                <a:lnTo>
                  <a:pt x="410" y="42431"/>
                </a:lnTo>
                <a:lnTo>
                  <a:pt x="373" y="42505"/>
                </a:lnTo>
                <a:lnTo>
                  <a:pt x="410" y="42524"/>
                </a:lnTo>
                <a:lnTo>
                  <a:pt x="466" y="42505"/>
                </a:lnTo>
                <a:lnTo>
                  <a:pt x="690" y="42431"/>
                </a:lnTo>
                <a:lnTo>
                  <a:pt x="950" y="42282"/>
                </a:lnTo>
                <a:lnTo>
                  <a:pt x="1267" y="42096"/>
                </a:lnTo>
                <a:lnTo>
                  <a:pt x="1546" y="41909"/>
                </a:lnTo>
                <a:lnTo>
                  <a:pt x="1769" y="41705"/>
                </a:lnTo>
                <a:lnTo>
                  <a:pt x="1863" y="41630"/>
                </a:lnTo>
                <a:lnTo>
                  <a:pt x="1918" y="41537"/>
                </a:lnTo>
                <a:lnTo>
                  <a:pt x="1937" y="41481"/>
                </a:lnTo>
                <a:lnTo>
                  <a:pt x="1918" y="41444"/>
                </a:lnTo>
                <a:lnTo>
                  <a:pt x="1900" y="41425"/>
                </a:lnTo>
                <a:lnTo>
                  <a:pt x="1844" y="41388"/>
                </a:lnTo>
                <a:close/>
                <a:moveTo>
                  <a:pt x="92421" y="41556"/>
                </a:moveTo>
                <a:lnTo>
                  <a:pt x="92309" y="41611"/>
                </a:lnTo>
                <a:lnTo>
                  <a:pt x="92104" y="41723"/>
                </a:lnTo>
                <a:lnTo>
                  <a:pt x="91862" y="41872"/>
                </a:lnTo>
                <a:lnTo>
                  <a:pt x="91602" y="42040"/>
                </a:lnTo>
                <a:lnTo>
                  <a:pt x="91378" y="42244"/>
                </a:lnTo>
                <a:lnTo>
                  <a:pt x="91266" y="42338"/>
                </a:lnTo>
                <a:lnTo>
                  <a:pt x="91192" y="42412"/>
                </a:lnTo>
                <a:lnTo>
                  <a:pt x="91136" y="42505"/>
                </a:lnTo>
                <a:lnTo>
                  <a:pt x="91099" y="42580"/>
                </a:lnTo>
                <a:lnTo>
                  <a:pt x="91099" y="42654"/>
                </a:lnTo>
                <a:lnTo>
                  <a:pt x="91118" y="42710"/>
                </a:lnTo>
                <a:lnTo>
                  <a:pt x="91155" y="42729"/>
                </a:lnTo>
                <a:lnTo>
                  <a:pt x="91229" y="42729"/>
                </a:lnTo>
                <a:lnTo>
                  <a:pt x="91285" y="42673"/>
                </a:lnTo>
                <a:lnTo>
                  <a:pt x="91378" y="42617"/>
                </a:lnTo>
                <a:lnTo>
                  <a:pt x="91583" y="42431"/>
                </a:lnTo>
                <a:lnTo>
                  <a:pt x="91806" y="42207"/>
                </a:lnTo>
                <a:lnTo>
                  <a:pt x="92197" y="41779"/>
                </a:lnTo>
                <a:lnTo>
                  <a:pt x="92346" y="41611"/>
                </a:lnTo>
                <a:lnTo>
                  <a:pt x="92421" y="41556"/>
                </a:lnTo>
                <a:close/>
                <a:moveTo>
                  <a:pt x="1546" y="42468"/>
                </a:moveTo>
                <a:lnTo>
                  <a:pt x="1453" y="42505"/>
                </a:lnTo>
                <a:lnTo>
                  <a:pt x="1341" y="42542"/>
                </a:lnTo>
                <a:lnTo>
                  <a:pt x="1267" y="42598"/>
                </a:lnTo>
                <a:lnTo>
                  <a:pt x="1174" y="42673"/>
                </a:lnTo>
                <a:lnTo>
                  <a:pt x="1025" y="42822"/>
                </a:lnTo>
                <a:lnTo>
                  <a:pt x="894" y="42989"/>
                </a:lnTo>
                <a:lnTo>
                  <a:pt x="652" y="43324"/>
                </a:lnTo>
                <a:lnTo>
                  <a:pt x="541" y="43473"/>
                </a:lnTo>
                <a:lnTo>
                  <a:pt x="410" y="43585"/>
                </a:lnTo>
                <a:lnTo>
                  <a:pt x="410" y="43585"/>
                </a:lnTo>
                <a:lnTo>
                  <a:pt x="615" y="43455"/>
                </a:lnTo>
                <a:lnTo>
                  <a:pt x="839" y="43324"/>
                </a:lnTo>
                <a:lnTo>
                  <a:pt x="1043" y="43194"/>
                </a:lnTo>
                <a:lnTo>
                  <a:pt x="1248" y="43026"/>
                </a:lnTo>
                <a:lnTo>
                  <a:pt x="1360" y="42915"/>
                </a:lnTo>
                <a:lnTo>
                  <a:pt x="1546" y="42710"/>
                </a:lnTo>
                <a:lnTo>
                  <a:pt x="1621" y="42598"/>
                </a:lnTo>
                <a:lnTo>
                  <a:pt x="1658" y="42524"/>
                </a:lnTo>
                <a:lnTo>
                  <a:pt x="1658" y="42486"/>
                </a:lnTo>
                <a:lnTo>
                  <a:pt x="1639" y="42468"/>
                </a:lnTo>
                <a:close/>
                <a:moveTo>
                  <a:pt x="92328" y="42673"/>
                </a:moveTo>
                <a:lnTo>
                  <a:pt x="92179" y="42747"/>
                </a:lnTo>
                <a:lnTo>
                  <a:pt x="91993" y="42877"/>
                </a:lnTo>
                <a:lnTo>
                  <a:pt x="91769" y="43064"/>
                </a:lnTo>
                <a:lnTo>
                  <a:pt x="91546" y="43250"/>
                </a:lnTo>
                <a:lnTo>
                  <a:pt x="91360" y="43455"/>
                </a:lnTo>
                <a:lnTo>
                  <a:pt x="91304" y="43548"/>
                </a:lnTo>
                <a:lnTo>
                  <a:pt x="91248" y="43622"/>
                </a:lnTo>
                <a:lnTo>
                  <a:pt x="91229" y="43697"/>
                </a:lnTo>
                <a:lnTo>
                  <a:pt x="91248" y="43734"/>
                </a:lnTo>
                <a:lnTo>
                  <a:pt x="91285" y="43771"/>
                </a:lnTo>
                <a:lnTo>
                  <a:pt x="91360" y="43790"/>
                </a:lnTo>
                <a:lnTo>
                  <a:pt x="91434" y="43753"/>
                </a:lnTo>
                <a:lnTo>
                  <a:pt x="91527" y="43697"/>
                </a:lnTo>
                <a:lnTo>
                  <a:pt x="91713" y="43492"/>
                </a:lnTo>
                <a:lnTo>
                  <a:pt x="91899" y="43287"/>
                </a:lnTo>
                <a:lnTo>
                  <a:pt x="92048" y="43138"/>
                </a:lnTo>
                <a:lnTo>
                  <a:pt x="92142" y="43045"/>
                </a:lnTo>
                <a:lnTo>
                  <a:pt x="92328" y="42877"/>
                </a:lnTo>
                <a:lnTo>
                  <a:pt x="92402" y="42784"/>
                </a:lnTo>
                <a:lnTo>
                  <a:pt x="92439" y="42710"/>
                </a:lnTo>
                <a:lnTo>
                  <a:pt x="92439" y="42691"/>
                </a:lnTo>
                <a:lnTo>
                  <a:pt x="92421" y="42673"/>
                </a:lnTo>
                <a:close/>
                <a:moveTo>
                  <a:pt x="1416" y="43510"/>
                </a:moveTo>
                <a:lnTo>
                  <a:pt x="1341" y="43548"/>
                </a:lnTo>
                <a:lnTo>
                  <a:pt x="1248" y="43604"/>
                </a:lnTo>
                <a:lnTo>
                  <a:pt x="1174" y="43678"/>
                </a:lnTo>
                <a:lnTo>
                  <a:pt x="1006" y="43864"/>
                </a:lnTo>
                <a:lnTo>
                  <a:pt x="820" y="44088"/>
                </a:lnTo>
                <a:lnTo>
                  <a:pt x="522" y="44516"/>
                </a:lnTo>
                <a:lnTo>
                  <a:pt x="410" y="44665"/>
                </a:lnTo>
                <a:lnTo>
                  <a:pt x="317" y="44739"/>
                </a:lnTo>
                <a:lnTo>
                  <a:pt x="317" y="44739"/>
                </a:lnTo>
                <a:lnTo>
                  <a:pt x="652" y="44497"/>
                </a:lnTo>
                <a:lnTo>
                  <a:pt x="894" y="44292"/>
                </a:lnTo>
                <a:lnTo>
                  <a:pt x="1155" y="44069"/>
                </a:lnTo>
                <a:lnTo>
                  <a:pt x="1378" y="43864"/>
                </a:lnTo>
                <a:lnTo>
                  <a:pt x="1527" y="43678"/>
                </a:lnTo>
                <a:lnTo>
                  <a:pt x="1565" y="43604"/>
                </a:lnTo>
                <a:lnTo>
                  <a:pt x="1583" y="43548"/>
                </a:lnTo>
                <a:lnTo>
                  <a:pt x="1565" y="43529"/>
                </a:lnTo>
                <a:lnTo>
                  <a:pt x="1546" y="43510"/>
                </a:lnTo>
                <a:close/>
                <a:moveTo>
                  <a:pt x="92626" y="43697"/>
                </a:moveTo>
                <a:lnTo>
                  <a:pt x="92328" y="43883"/>
                </a:lnTo>
                <a:lnTo>
                  <a:pt x="92086" y="44050"/>
                </a:lnTo>
                <a:lnTo>
                  <a:pt x="91806" y="44255"/>
                </a:lnTo>
                <a:lnTo>
                  <a:pt x="91564" y="44460"/>
                </a:lnTo>
                <a:lnTo>
                  <a:pt x="91360" y="44646"/>
                </a:lnTo>
                <a:lnTo>
                  <a:pt x="91304" y="44739"/>
                </a:lnTo>
                <a:lnTo>
                  <a:pt x="91248" y="44814"/>
                </a:lnTo>
                <a:lnTo>
                  <a:pt x="91248" y="44870"/>
                </a:lnTo>
                <a:lnTo>
                  <a:pt x="91266" y="44925"/>
                </a:lnTo>
                <a:lnTo>
                  <a:pt x="91285" y="44944"/>
                </a:lnTo>
                <a:lnTo>
                  <a:pt x="91341" y="44944"/>
                </a:lnTo>
                <a:lnTo>
                  <a:pt x="91434" y="44888"/>
                </a:lnTo>
                <a:lnTo>
                  <a:pt x="91564" y="44777"/>
                </a:lnTo>
                <a:lnTo>
                  <a:pt x="91695" y="44665"/>
                </a:lnTo>
                <a:lnTo>
                  <a:pt x="91955" y="44404"/>
                </a:lnTo>
                <a:lnTo>
                  <a:pt x="92104" y="44255"/>
                </a:lnTo>
                <a:lnTo>
                  <a:pt x="92421" y="43920"/>
                </a:lnTo>
                <a:lnTo>
                  <a:pt x="92588" y="43753"/>
                </a:lnTo>
                <a:lnTo>
                  <a:pt x="92626" y="43697"/>
                </a:lnTo>
                <a:close/>
                <a:moveTo>
                  <a:pt x="1621" y="44609"/>
                </a:moveTo>
                <a:lnTo>
                  <a:pt x="1565" y="44628"/>
                </a:lnTo>
                <a:lnTo>
                  <a:pt x="1509" y="44665"/>
                </a:lnTo>
                <a:lnTo>
                  <a:pt x="1323" y="44795"/>
                </a:lnTo>
                <a:lnTo>
                  <a:pt x="1118" y="44963"/>
                </a:lnTo>
                <a:lnTo>
                  <a:pt x="894" y="45167"/>
                </a:lnTo>
                <a:lnTo>
                  <a:pt x="690" y="45372"/>
                </a:lnTo>
                <a:lnTo>
                  <a:pt x="522" y="45558"/>
                </a:lnTo>
                <a:lnTo>
                  <a:pt x="429" y="45689"/>
                </a:lnTo>
                <a:lnTo>
                  <a:pt x="410" y="45745"/>
                </a:lnTo>
                <a:lnTo>
                  <a:pt x="429" y="45782"/>
                </a:lnTo>
                <a:lnTo>
                  <a:pt x="485" y="45801"/>
                </a:lnTo>
                <a:lnTo>
                  <a:pt x="559" y="45801"/>
                </a:lnTo>
                <a:lnTo>
                  <a:pt x="652" y="45763"/>
                </a:lnTo>
                <a:lnTo>
                  <a:pt x="745" y="45689"/>
                </a:lnTo>
                <a:lnTo>
                  <a:pt x="969" y="45503"/>
                </a:lnTo>
                <a:lnTo>
                  <a:pt x="1192" y="45279"/>
                </a:lnTo>
                <a:lnTo>
                  <a:pt x="1378" y="45037"/>
                </a:lnTo>
                <a:lnTo>
                  <a:pt x="1546" y="44814"/>
                </a:lnTo>
                <a:lnTo>
                  <a:pt x="1639" y="44665"/>
                </a:lnTo>
                <a:lnTo>
                  <a:pt x="1639" y="44628"/>
                </a:lnTo>
                <a:lnTo>
                  <a:pt x="1621" y="44609"/>
                </a:lnTo>
                <a:close/>
                <a:moveTo>
                  <a:pt x="92402" y="44870"/>
                </a:moveTo>
                <a:lnTo>
                  <a:pt x="92142" y="45037"/>
                </a:lnTo>
                <a:lnTo>
                  <a:pt x="91732" y="45354"/>
                </a:lnTo>
                <a:lnTo>
                  <a:pt x="91509" y="45521"/>
                </a:lnTo>
                <a:lnTo>
                  <a:pt x="91360" y="45670"/>
                </a:lnTo>
                <a:lnTo>
                  <a:pt x="91285" y="45745"/>
                </a:lnTo>
                <a:lnTo>
                  <a:pt x="91248" y="45819"/>
                </a:lnTo>
                <a:lnTo>
                  <a:pt x="91229" y="45856"/>
                </a:lnTo>
                <a:lnTo>
                  <a:pt x="91248" y="45912"/>
                </a:lnTo>
                <a:lnTo>
                  <a:pt x="91285" y="45931"/>
                </a:lnTo>
                <a:lnTo>
                  <a:pt x="91322" y="45931"/>
                </a:lnTo>
                <a:lnTo>
                  <a:pt x="91415" y="45912"/>
                </a:lnTo>
                <a:lnTo>
                  <a:pt x="91527" y="45856"/>
                </a:lnTo>
                <a:lnTo>
                  <a:pt x="91639" y="45763"/>
                </a:lnTo>
                <a:lnTo>
                  <a:pt x="91862" y="45558"/>
                </a:lnTo>
                <a:lnTo>
                  <a:pt x="91993" y="45447"/>
                </a:lnTo>
                <a:lnTo>
                  <a:pt x="92123" y="45316"/>
                </a:lnTo>
                <a:lnTo>
                  <a:pt x="92290" y="45093"/>
                </a:lnTo>
                <a:lnTo>
                  <a:pt x="92439" y="44907"/>
                </a:lnTo>
                <a:lnTo>
                  <a:pt x="92439" y="44870"/>
                </a:lnTo>
                <a:close/>
                <a:moveTo>
                  <a:pt x="92309" y="46061"/>
                </a:moveTo>
                <a:lnTo>
                  <a:pt x="92235" y="46080"/>
                </a:lnTo>
                <a:lnTo>
                  <a:pt x="92142" y="46117"/>
                </a:lnTo>
                <a:lnTo>
                  <a:pt x="91955" y="46247"/>
                </a:lnTo>
                <a:lnTo>
                  <a:pt x="91751" y="46415"/>
                </a:lnTo>
                <a:lnTo>
                  <a:pt x="91546" y="46601"/>
                </a:lnTo>
                <a:lnTo>
                  <a:pt x="91397" y="46750"/>
                </a:lnTo>
                <a:lnTo>
                  <a:pt x="91304" y="46862"/>
                </a:lnTo>
                <a:lnTo>
                  <a:pt x="91304" y="46899"/>
                </a:lnTo>
                <a:lnTo>
                  <a:pt x="91322" y="46899"/>
                </a:lnTo>
                <a:lnTo>
                  <a:pt x="91546" y="46787"/>
                </a:lnTo>
                <a:lnTo>
                  <a:pt x="91937" y="46564"/>
                </a:lnTo>
                <a:lnTo>
                  <a:pt x="92142" y="46434"/>
                </a:lnTo>
                <a:lnTo>
                  <a:pt x="92290" y="46303"/>
                </a:lnTo>
                <a:lnTo>
                  <a:pt x="92384" y="46191"/>
                </a:lnTo>
                <a:lnTo>
                  <a:pt x="92402" y="46154"/>
                </a:lnTo>
                <a:lnTo>
                  <a:pt x="92402" y="46098"/>
                </a:lnTo>
                <a:lnTo>
                  <a:pt x="92365" y="46061"/>
                </a:lnTo>
                <a:close/>
                <a:moveTo>
                  <a:pt x="1732" y="45614"/>
                </a:moveTo>
                <a:lnTo>
                  <a:pt x="1695" y="45652"/>
                </a:lnTo>
                <a:lnTo>
                  <a:pt x="1043" y="46322"/>
                </a:lnTo>
                <a:lnTo>
                  <a:pt x="634" y="46750"/>
                </a:lnTo>
                <a:lnTo>
                  <a:pt x="485" y="46880"/>
                </a:lnTo>
                <a:lnTo>
                  <a:pt x="429" y="46936"/>
                </a:lnTo>
                <a:lnTo>
                  <a:pt x="466" y="46955"/>
                </a:lnTo>
                <a:lnTo>
                  <a:pt x="503" y="46955"/>
                </a:lnTo>
                <a:lnTo>
                  <a:pt x="615" y="46918"/>
                </a:lnTo>
                <a:lnTo>
                  <a:pt x="783" y="46824"/>
                </a:lnTo>
                <a:lnTo>
                  <a:pt x="950" y="46713"/>
                </a:lnTo>
                <a:lnTo>
                  <a:pt x="1267" y="46471"/>
                </a:lnTo>
                <a:lnTo>
                  <a:pt x="1453" y="46322"/>
                </a:lnTo>
                <a:lnTo>
                  <a:pt x="1565" y="46136"/>
                </a:lnTo>
                <a:lnTo>
                  <a:pt x="1714" y="45856"/>
                </a:lnTo>
                <a:lnTo>
                  <a:pt x="1751" y="45745"/>
                </a:lnTo>
                <a:lnTo>
                  <a:pt x="1769" y="45652"/>
                </a:lnTo>
                <a:lnTo>
                  <a:pt x="1769" y="45614"/>
                </a:lnTo>
                <a:close/>
                <a:moveTo>
                  <a:pt x="1583" y="46955"/>
                </a:moveTo>
                <a:lnTo>
                  <a:pt x="1490" y="46973"/>
                </a:lnTo>
                <a:lnTo>
                  <a:pt x="1378" y="47029"/>
                </a:lnTo>
                <a:lnTo>
                  <a:pt x="1267" y="47085"/>
                </a:lnTo>
                <a:lnTo>
                  <a:pt x="1043" y="47253"/>
                </a:lnTo>
                <a:lnTo>
                  <a:pt x="932" y="47346"/>
                </a:lnTo>
                <a:lnTo>
                  <a:pt x="820" y="47439"/>
                </a:lnTo>
                <a:lnTo>
                  <a:pt x="652" y="47606"/>
                </a:lnTo>
                <a:lnTo>
                  <a:pt x="522" y="47755"/>
                </a:lnTo>
                <a:lnTo>
                  <a:pt x="522" y="47793"/>
                </a:lnTo>
                <a:lnTo>
                  <a:pt x="559" y="47774"/>
                </a:lnTo>
                <a:lnTo>
                  <a:pt x="783" y="47662"/>
                </a:lnTo>
                <a:lnTo>
                  <a:pt x="1192" y="47420"/>
                </a:lnTo>
                <a:lnTo>
                  <a:pt x="1378" y="47290"/>
                </a:lnTo>
                <a:lnTo>
                  <a:pt x="1546" y="47160"/>
                </a:lnTo>
                <a:lnTo>
                  <a:pt x="1639" y="47067"/>
                </a:lnTo>
                <a:lnTo>
                  <a:pt x="1658" y="47011"/>
                </a:lnTo>
                <a:lnTo>
                  <a:pt x="1639" y="46992"/>
                </a:lnTo>
                <a:lnTo>
                  <a:pt x="1621" y="46973"/>
                </a:lnTo>
                <a:lnTo>
                  <a:pt x="1583" y="46955"/>
                </a:lnTo>
                <a:close/>
                <a:moveTo>
                  <a:pt x="92384" y="46899"/>
                </a:moveTo>
                <a:lnTo>
                  <a:pt x="92272" y="46955"/>
                </a:lnTo>
                <a:lnTo>
                  <a:pt x="92123" y="47029"/>
                </a:lnTo>
                <a:lnTo>
                  <a:pt x="91955" y="47141"/>
                </a:lnTo>
                <a:lnTo>
                  <a:pt x="91620" y="47383"/>
                </a:lnTo>
                <a:lnTo>
                  <a:pt x="91453" y="47551"/>
                </a:lnTo>
                <a:lnTo>
                  <a:pt x="91322" y="47718"/>
                </a:lnTo>
                <a:lnTo>
                  <a:pt x="91192" y="47997"/>
                </a:lnTo>
                <a:lnTo>
                  <a:pt x="91136" y="48128"/>
                </a:lnTo>
                <a:lnTo>
                  <a:pt x="91118" y="48221"/>
                </a:lnTo>
                <a:lnTo>
                  <a:pt x="91118" y="48239"/>
                </a:lnTo>
                <a:lnTo>
                  <a:pt x="91136" y="48258"/>
                </a:lnTo>
                <a:lnTo>
                  <a:pt x="91155" y="48239"/>
                </a:lnTo>
                <a:lnTo>
                  <a:pt x="91211" y="48221"/>
                </a:lnTo>
                <a:lnTo>
                  <a:pt x="91844" y="47532"/>
                </a:lnTo>
                <a:lnTo>
                  <a:pt x="92272" y="47104"/>
                </a:lnTo>
                <a:lnTo>
                  <a:pt x="92402" y="46973"/>
                </a:lnTo>
                <a:lnTo>
                  <a:pt x="92458" y="46936"/>
                </a:lnTo>
                <a:lnTo>
                  <a:pt x="92439" y="46918"/>
                </a:lnTo>
                <a:lnTo>
                  <a:pt x="92384" y="46899"/>
                </a:lnTo>
                <a:close/>
                <a:moveTo>
                  <a:pt x="1583" y="47923"/>
                </a:moveTo>
                <a:lnTo>
                  <a:pt x="1490" y="47942"/>
                </a:lnTo>
                <a:lnTo>
                  <a:pt x="1378" y="48016"/>
                </a:lnTo>
                <a:lnTo>
                  <a:pt x="1248" y="48109"/>
                </a:lnTo>
                <a:lnTo>
                  <a:pt x="1025" y="48295"/>
                </a:lnTo>
                <a:lnTo>
                  <a:pt x="894" y="48426"/>
                </a:lnTo>
                <a:lnTo>
                  <a:pt x="783" y="48556"/>
                </a:lnTo>
                <a:lnTo>
                  <a:pt x="597" y="48761"/>
                </a:lnTo>
                <a:lnTo>
                  <a:pt x="466" y="48947"/>
                </a:lnTo>
                <a:lnTo>
                  <a:pt x="448" y="49003"/>
                </a:lnTo>
                <a:lnTo>
                  <a:pt x="466" y="49003"/>
                </a:lnTo>
                <a:lnTo>
                  <a:pt x="485" y="48984"/>
                </a:lnTo>
                <a:lnTo>
                  <a:pt x="745" y="48817"/>
                </a:lnTo>
                <a:lnTo>
                  <a:pt x="1174" y="48519"/>
                </a:lnTo>
                <a:lnTo>
                  <a:pt x="1378" y="48351"/>
                </a:lnTo>
                <a:lnTo>
                  <a:pt x="1546" y="48184"/>
                </a:lnTo>
                <a:lnTo>
                  <a:pt x="1602" y="48109"/>
                </a:lnTo>
                <a:lnTo>
                  <a:pt x="1639" y="48053"/>
                </a:lnTo>
                <a:lnTo>
                  <a:pt x="1658" y="47997"/>
                </a:lnTo>
                <a:lnTo>
                  <a:pt x="1639" y="47960"/>
                </a:lnTo>
                <a:lnTo>
                  <a:pt x="1621" y="47923"/>
                </a:lnTo>
                <a:close/>
                <a:moveTo>
                  <a:pt x="92421" y="48072"/>
                </a:moveTo>
                <a:lnTo>
                  <a:pt x="92123" y="48277"/>
                </a:lnTo>
                <a:lnTo>
                  <a:pt x="91899" y="48444"/>
                </a:lnTo>
                <a:lnTo>
                  <a:pt x="91657" y="48649"/>
                </a:lnTo>
                <a:lnTo>
                  <a:pt x="91453" y="48835"/>
                </a:lnTo>
                <a:lnTo>
                  <a:pt x="91285" y="49021"/>
                </a:lnTo>
                <a:lnTo>
                  <a:pt x="91248" y="49096"/>
                </a:lnTo>
                <a:lnTo>
                  <a:pt x="91211" y="49170"/>
                </a:lnTo>
                <a:lnTo>
                  <a:pt x="91229" y="49208"/>
                </a:lnTo>
                <a:lnTo>
                  <a:pt x="91266" y="49245"/>
                </a:lnTo>
                <a:lnTo>
                  <a:pt x="91341" y="49263"/>
                </a:lnTo>
                <a:lnTo>
                  <a:pt x="91415" y="49245"/>
                </a:lnTo>
                <a:lnTo>
                  <a:pt x="91509" y="49189"/>
                </a:lnTo>
                <a:lnTo>
                  <a:pt x="91602" y="49133"/>
                </a:lnTo>
                <a:lnTo>
                  <a:pt x="91788" y="48947"/>
                </a:lnTo>
                <a:lnTo>
                  <a:pt x="91974" y="48724"/>
                </a:lnTo>
                <a:lnTo>
                  <a:pt x="92142" y="48482"/>
                </a:lnTo>
                <a:lnTo>
                  <a:pt x="92290" y="48277"/>
                </a:lnTo>
                <a:lnTo>
                  <a:pt x="92421" y="48072"/>
                </a:lnTo>
                <a:close/>
                <a:moveTo>
                  <a:pt x="17688" y="49468"/>
                </a:moveTo>
                <a:lnTo>
                  <a:pt x="17688" y="49468"/>
                </a:lnTo>
                <a:lnTo>
                  <a:pt x="17688" y="49468"/>
                </a:lnTo>
                <a:close/>
                <a:moveTo>
                  <a:pt x="62185" y="49468"/>
                </a:moveTo>
                <a:lnTo>
                  <a:pt x="62185" y="49468"/>
                </a:lnTo>
                <a:lnTo>
                  <a:pt x="62185" y="49468"/>
                </a:lnTo>
                <a:close/>
                <a:moveTo>
                  <a:pt x="44759" y="49524"/>
                </a:moveTo>
                <a:lnTo>
                  <a:pt x="44759" y="49524"/>
                </a:lnTo>
                <a:lnTo>
                  <a:pt x="44759" y="49524"/>
                </a:lnTo>
                <a:close/>
                <a:moveTo>
                  <a:pt x="89256" y="49524"/>
                </a:moveTo>
                <a:lnTo>
                  <a:pt x="89256" y="49524"/>
                </a:lnTo>
                <a:lnTo>
                  <a:pt x="89256" y="49524"/>
                </a:lnTo>
                <a:close/>
                <a:moveTo>
                  <a:pt x="89256" y="49524"/>
                </a:moveTo>
                <a:lnTo>
                  <a:pt x="89256" y="49524"/>
                </a:lnTo>
                <a:lnTo>
                  <a:pt x="89256" y="49524"/>
                </a:lnTo>
                <a:close/>
                <a:moveTo>
                  <a:pt x="39341" y="49505"/>
                </a:moveTo>
                <a:lnTo>
                  <a:pt x="39303" y="49580"/>
                </a:lnTo>
                <a:lnTo>
                  <a:pt x="39322" y="49561"/>
                </a:lnTo>
                <a:lnTo>
                  <a:pt x="39341" y="49505"/>
                </a:lnTo>
                <a:close/>
                <a:moveTo>
                  <a:pt x="31707" y="49580"/>
                </a:moveTo>
                <a:lnTo>
                  <a:pt x="31707" y="49580"/>
                </a:lnTo>
                <a:lnTo>
                  <a:pt x="31707" y="49580"/>
                </a:lnTo>
                <a:close/>
                <a:moveTo>
                  <a:pt x="38298" y="49580"/>
                </a:moveTo>
                <a:lnTo>
                  <a:pt x="38298" y="49580"/>
                </a:lnTo>
                <a:lnTo>
                  <a:pt x="38298" y="49580"/>
                </a:lnTo>
                <a:close/>
                <a:moveTo>
                  <a:pt x="39303" y="49580"/>
                </a:moveTo>
                <a:lnTo>
                  <a:pt x="39303" y="49580"/>
                </a:lnTo>
                <a:lnTo>
                  <a:pt x="39303" y="49580"/>
                </a:lnTo>
                <a:close/>
                <a:moveTo>
                  <a:pt x="76204" y="49580"/>
                </a:moveTo>
                <a:lnTo>
                  <a:pt x="76204" y="49580"/>
                </a:lnTo>
                <a:lnTo>
                  <a:pt x="76204" y="49580"/>
                </a:lnTo>
                <a:close/>
                <a:moveTo>
                  <a:pt x="34928" y="49617"/>
                </a:moveTo>
                <a:lnTo>
                  <a:pt x="34928" y="49617"/>
                </a:lnTo>
                <a:lnTo>
                  <a:pt x="34928" y="49617"/>
                </a:lnTo>
                <a:close/>
                <a:moveTo>
                  <a:pt x="80524" y="49617"/>
                </a:moveTo>
                <a:lnTo>
                  <a:pt x="80524" y="49617"/>
                </a:lnTo>
                <a:lnTo>
                  <a:pt x="80524" y="49617"/>
                </a:lnTo>
                <a:close/>
                <a:moveTo>
                  <a:pt x="87003" y="49617"/>
                </a:moveTo>
                <a:lnTo>
                  <a:pt x="87003" y="49617"/>
                </a:lnTo>
                <a:lnTo>
                  <a:pt x="87003" y="49617"/>
                </a:lnTo>
                <a:close/>
                <a:moveTo>
                  <a:pt x="45801" y="49673"/>
                </a:moveTo>
                <a:lnTo>
                  <a:pt x="45801" y="49673"/>
                </a:lnTo>
                <a:lnTo>
                  <a:pt x="45801" y="49673"/>
                </a:lnTo>
                <a:close/>
                <a:moveTo>
                  <a:pt x="53267" y="49673"/>
                </a:moveTo>
                <a:lnTo>
                  <a:pt x="53267" y="49673"/>
                </a:lnTo>
                <a:lnTo>
                  <a:pt x="53267" y="49673"/>
                </a:lnTo>
                <a:close/>
                <a:moveTo>
                  <a:pt x="21970" y="49748"/>
                </a:moveTo>
                <a:lnTo>
                  <a:pt x="21951" y="49791"/>
                </a:lnTo>
                <a:lnTo>
                  <a:pt x="21951" y="49803"/>
                </a:lnTo>
                <a:lnTo>
                  <a:pt x="21970" y="49748"/>
                </a:lnTo>
                <a:close/>
                <a:moveTo>
                  <a:pt x="1639" y="48966"/>
                </a:moveTo>
                <a:lnTo>
                  <a:pt x="1602" y="48984"/>
                </a:lnTo>
                <a:lnTo>
                  <a:pt x="1509" y="49040"/>
                </a:lnTo>
                <a:lnTo>
                  <a:pt x="1378" y="49115"/>
                </a:lnTo>
                <a:lnTo>
                  <a:pt x="1136" y="49301"/>
                </a:lnTo>
                <a:lnTo>
                  <a:pt x="1006" y="49412"/>
                </a:lnTo>
                <a:lnTo>
                  <a:pt x="559" y="49785"/>
                </a:lnTo>
                <a:lnTo>
                  <a:pt x="299" y="50027"/>
                </a:lnTo>
                <a:lnTo>
                  <a:pt x="224" y="50120"/>
                </a:lnTo>
                <a:lnTo>
                  <a:pt x="206" y="50157"/>
                </a:lnTo>
                <a:lnTo>
                  <a:pt x="261" y="50176"/>
                </a:lnTo>
                <a:lnTo>
                  <a:pt x="317" y="50176"/>
                </a:lnTo>
                <a:lnTo>
                  <a:pt x="392" y="50139"/>
                </a:lnTo>
                <a:lnTo>
                  <a:pt x="485" y="50083"/>
                </a:lnTo>
                <a:lnTo>
                  <a:pt x="708" y="49915"/>
                </a:lnTo>
                <a:lnTo>
                  <a:pt x="969" y="49710"/>
                </a:lnTo>
                <a:lnTo>
                  <a:pt x="1211" y="49487"/>
                </a:lnTo>
                <a:lnTo>
                  <a:pt x="1416" y="49282"/>
                </a:lnTo>
                <a:lnTo>
                  <a:pt x="1565" y="49115"/>
                </a:lnTo>
                <a:lnTo>
                  <a:pt x="1639" y="49021"/>
                </a:lnTo>
                <a:lnTo>
                  <a:pt x="1658" y="48984"/>
                </a:lnTo>
                <a:lnTo>
                  <a:pt x="1658" y="48966"/>
                </a:lnTo>
                <a:close/>
                <a:moveTo>
                  <a:pt x="78308" y="50194"/>
                </a:moveTo>
                <a:lnTo>
                  <a:pt x="78308" y="50194"/>
                </a:lnTo>
                <a:lnTo>
                  <a:pt x="78308" y="50194"/>
                </a:lnTo>
                <a:close/>
                <a:moveTo>
                  <a:pt x="5679" y="49412"/>
                </a:moveTo>
                <a:lnTo>
                  <a:pt x="5661" y="49431"/>
                </a:lnTo>
                <a:lnTo>
                  <a:pt x="5381" y="49599"/>
                </a:lnTo>
                <a:lnTo>
                  <a:pt x="5158" y="49766"/>
                </a:lnTo>
                <a:lnTo>
                  <a:pt x="4935" y="49952"/>
                </a:lnTo>
                <a:lnTo>
                  <a:pt x="4711" y="50139"/>
                </a:lnTo>
                <a:lnTo>
                  <a:pt x="4544" y="50325"/>
                </a:lnTo>
                <a:lnTo>
                  <a:pt x="4488" y="50418"/>
                </a:lnTo>
                <a:lnTo>
                  <a:pt x="4450" y="50492"/>
                </a:lnTo>
                <a:lnTo>
                  <a:pt x="4469" y="50548"/>
                </a:lnTo>
                <a:lnTo>
                  <a:pt x="4506" y="50604"/>
                </a:lnTo>
                <a:lnTo>
                  <a:pt x="4581" y="50604"/>
                </a:lnTo>
                <a:lnTo>
                  <a:pt x="4674" y="50567"/>
                </a:lnTo>
                <a:lnTo>
                  <a:pt x="4786" y="50474"/>
                </a:lnTo>
                <a:lnTo>
                  <a:pt x="4897" y="50362"/>
                </a:lnTo>
                <a:lnTo>
                  <a:pt x="5121" y="50139"/>
                </a:lnTo>
                <a:lnTo>
                  <a:pt x="5232" y="49990"/>
                </a:lnTo>
                <a:lnTo>
                  <a:pt x="5549" y="49654"/>
                </a:lnTo>
                <a:lnTo>
                  <a:pt x="5679" y="49468"/>
                </a:lnTo>
                <a:lnTo>
                  <a:pt x="5698" y="49431"/>
                </a:lnTo>
                <a:lnTo>
                  <a:pt x="5679" y="49412"/>
                </a:lnTo>
                <a:close/>
                <a:moveTo>
                  <a:pt x="12158" y="49450"/>
                </a:moveTo>
                <a:lnTo>
                  <a:pt x="12102" y="49505"/>
                </a:lnTo>
                <a:lnTo>
                  <a:pt x="11507" y="50083"/>
                </a:lnTo>
                <a:lnTo>
                  <a:pt x="11153" y="50455"/>
                </a:lnTo>
                <a:lnTo>
                  <a:pt x="11041" y="50585"/>
                </a:lnTo>
                <a:lnTo>
                  <a:pt x="11004" y="50623"/>
                </a:lnTo>
                <a:lnTo>
                  <a:pt x="11004" y="50641"/>
                </a:lnTo>
                <a:lnTo>
                  <a:pt x="11041" y="50678"/>
                </a:lnTo>
                <a:lnTo>
                  <a:pt x="11116" y="50678"/>
                </a:lnTo>
                <a:lnTo>
                  <a:pt x="11172" y="50660"/>
                </a:lnTo>
                <a:lnTo>
                  <a:pt x="11302" y="50585"/>
                </a:lnTo>
                <a:lnTo>
                  <a:pt x="11451" y="50492"/>
                </a:lnTo>
                <a:lnTo>
                  <a:pt x="11693" y="50269"/>
                </a:lnTo>
                <a:lnTo>
                  <a:pt x="11842" y="50139"/>
                </a:lnTo>
                <a:lnTo>
                  <a:pt x="12028" y="49952"/>
                </a:lnTo>
                <a:lnTo>
                  <a:pt x="12121" y="49841"/>
                </a:lnTo>
                <a:lnTo>
                  <a:pt x="12140" y="49785"/>
                </a:lnTo>
                <a:lnTo>
                  <a:pt x="12158" y="49729"/>
                </a:lnTo>
                <a:lnTo>
                  <a:pt x="12177" y="49692"/>
                </a:lnTo>
                <a:lnTo>
                  <a:pt x="12214" y="49561"/>
                </a:lnTo>
                <a:lnTo>
                  <a:pt x="12214" y="49487"/>
                </a:lnTo>
                <a:lnTo>
                  <a:pt x="12196" y="49450"/>
                </a:lnTo>
                <a:close/>
                <a:moveTo>
                  <a:pt x="39303" y="49580"/>
                </a:moveTo>
                <a:lnTo>
                  <a:pt x="39266" y="49617"/>
                </a:lnTo>
                <a:lnTo>
                  <a:pt x="39117" y="49748"/>
                </a:lnTo>
                <a:lnTo>
                  <a:pt x="38708" y="50045"/>
                </a:lnTo>
                <a:lnTo>
                  <a:pt x="38484" y="50213"/>
                </a:lnTo>
                <a:lnTo>
                  <a:pt x="38317" y="50362"/>
                </a:lnTo>
                <a:lnTo>
                  <a:pt x="38242" y="50436"/>
                </a:lnTo>
                <a:lnTo>
                  <a:pt x="38205" y="50511"/>
                </a:lnTo>
                <a:lnTo>
                  <a:pt x="38168" y="50567"/>
                </a:lnTo>
                <a:lnTo>
                  <a:pt x="38168" y="50641"/>
                </a:lnTo>
                <a:lnTo>
                  <a:pt x="38205" y="50697"/>
                </a:lnTo>
                <a:lnTo>
                  <a:pt x="38261" y="50734"/>
                </a:lnTo>
                <a:lnTo>
                  <a:pt x="38317" y="50734"/>
                </a:lnTo>
                <a:lnTo>
                  <a:pt x="38391" y="50697"/>
                </a:lnTo>
                <a:lnTo>
                  <a:pt x="38484" y="50623"/>
                </a:lnTo>
                <a:lnTo>
                  <a:pt x="38577" y="50529"/>
                </a:lnTo>
                <a:lnTo>
                  <a:pt x="38782" y="50306"/>
                </a:lnTo>
                <a:lnTo>
                  <a:pt x="38987" y="50064"/>
                </a:lnTo>
                <a:lnTo>
                  <a:pt x="39155" y="49822"/>
                </a:lnTo>
                <a:lnTo>
                  <a:pt x="39285" y="49617"/>
                </a:lnTo>
                <a:lnTo>
                  <a:pt x="39303" y="49580"/>
                </a:lnTo>
                <a:close/>
                <a:moveTo>
                  <a:pt x="83819" y="49561"/>
                </a:moveTo>
                <a:lnTo>
                  <a:pt x="83763" y="49617"/>
                </a:lnTo>
                <a:lnTo>
                  <a:pt x="83614" y="49748"/>
                </a:lnTo>
                <a:lnTo>
                  <a:pt x="83205" y="50045"/>
                </a:lnTo>
                <a:lnTo>
                  <a:pt x="83000" y="50213"/>
                </a:lnTo>
                <a:lnTo>
                  <a:pt x="82814" y="50362"/>
                </a:lnTo>
                <a:lnTo>
                  <a:pt x="82758" y="50436"/>
                </a:lnTo>
                <a:lnTo>
                  <a:pt x="82702" y="50511"/>
                </a:lnTo>
                <a:lnTo>
                  <a:pt x="82684" y="50567"/>
                </a:lnTo>
                <a:lnTo>
                  <a:pt x="82684" y="50641"/>
                </a:lnTo>
                <a:lnTo>
                  <a:pt x="82702" y="50697"/>
                </a:lnTo>
                <a:lnTo>
                  <a:pt x="82758" y="50734"/>
                </a:lnTo>
                <a:lnTo>
                  <a:pt x="82832" y="50734"/>
                </a:lnTo>
                <a:lnTo>
                  <a:pt x="82907" y="50697"/>
                </a:lnTo>
                <a:lnTo>
                  <a:pt x="82981" y="50623"/>
                </a:lnTo>
                <a:lnTo>
                  <a:pt x="83093" y="50529"/>
                </a:lnTo>
                <a:lnTo>
                  <a:pt x="83279" y="50306"/>
                </a:lnTo>
                <a:lnTo>
                  <a:pt x="83484" y="50064"/>
                </a:lnTo>
                <a:lnTo>
                  <a:pt x="83670" y="49822"/>
                </a:lnTo>
                <a:lnTo>
                  <a:pt x="83782" y="49617"/>
                </a:lnTo>
                <a:lnTo>
                  <a:pt x="83819" y="49561"/>
                </a:lnTo>
                <a:close/>
                <a:moveTo>
                  <a:pt x="53267" y="49673"/>
                </a:moveTo>
                <a:lnTo>
                  <a:pt x="53025" y="49915"/>
                </a:lnTo>
                <a:lnTo>
                  <a:pt x="52857" y="50083"/>
                </a:lnTo>
                <a:lnTo>
                  <a:pt x="52690" y="50269"/>
                </a:lnTo>
                <a:lnTo>
                  <a:pt x="52541" y="50455"/>
                </a:lnTo>
                <a:lnTo>
                  <a:pt x="52504" y="50529"/>
                </a:lnTo>
                <a:lnTo>
                  <a:pt x="52466" y="50604"/>
                </a:lnTo>
                <a:lnTo>
                  <a:pt x="52448" y="50660"/>
                </a:lnTo>
                <a:lnTo>
                  <a:pt x="52466" y="50716"/>
                </a:lnTo>
                <a:lnTo>
                  <a:pt x="52522" y="50734"/>
                </a:lnTo>
                <a:lnTo>
                  <a:pt x="52597" y="50753"/>
                </a:lnTo>
                <a:lnTo>
                  <a:pt x="52690" y="50753"/>
                </a:lnTo>
                <a:lnTo>
                  <a:pt x="52764" y="50716"/>
                </a:lnTo>
                <a:lnTo>
                  <a:pt x="52857" y="50678"/>
                </a:lnTo>
                <a:lnTo>
                  <a:pt x="52913" y="50604"/>
                </a:lnTo>
                <a:lnTo>
                  <a:pt x="52969" y="50529"/>
                </a:lnTo>
                <a:lnTo>
                  <a:pt x="53025" y="50436"/>
                </a:lnTo>
                <a:lnTo>
                  <a:pt x="53099" y="50250"/>
                </a:lnTo>
                <a:lnTo>
                  <a:pt x="53155" y="50064"/>
                </a:lnTo>
                <a:lnTo>
                  <a:pt x="53211" y="49878"/>
                </a:lnTo>
                <a:lnTo>
                  <a:pt x="53230" y="49748"/>
                </a:lnTo>
                <a:lnTo>
                  <a:pt x="53267" y="49673"/>
                </a:lnTo>
                <a:close/>
                <a:moveTo>
                  <a:pt x="18582" y="49450"/>
                </a:moveTo>
                <a:lnTo>
                  <a:pt x="18377" y="49673"/>
                </a:lnTo>
                <a:lnTo>
                  <a:pt x="18023" y="50083"/>
                </a:lnTo>
                <a:lnTo>
                  <a:pt x="17855" y="50306"/>
                </a:lnTo>
                <a:lnTo>
                  <a:pt x="17725" y="50492"/>
                </a:lnTo>
                <a:lnTo>
                  <a:pt x="17669" y="50585"/>
                </a:lnTo>
                <a:lnTo>
                  <a:pt x="17651" y="50660"/>
                </a:lnTo>
                <a:lnTo>
                  <a:pt x="17651" y="50716"/>
                </a:lnTo>
                <a:lnTo>
                  <a:pt x="17669" y="50753"/>
                </a:lnTo>
                <a:lnTo>
                  <a:pt x="17725" y="50772"/>
                </a:lnTo>
                <a:lnTo>
                  <a:pt x="17781" y="50753"/>
                </a:lnTo>
                <a:lnTo>
                  <a:pt x="17837" y="50697"/>
                </a:lnTo>
                <a:lnTo>
                  <a:pt x="17911" y="50641"/>
                </a:lnTo>
                <a:lnTo>
                  <a:pt x="18060" y="50436"/>
                </a:lnTo>
                <a:lnTo>
                  <a:pt x="18209" y="50194"/>
                </a:lnTo>
                <a:lnTo>
                  <a:pt x="18451" y="49692"/>
                </a:lnTo>
                <a:lnTo>
                  <a:pt x="18582" y="49450"/>
                </a:lnTo>
                <a:close/>
                <a:moveTo>
                  <a:pt x="19848" y="49263"/>
                </a:moveTo>
                <a:lnTo>
                  <a:pt x="19810" y="49282"/>
                </a:lnTo>
                <a:lnTo>
                  <a:pt x="19494" y="49524"/>
                </a:lnTo>
                <a:lnTo>
                  <a:pt x="19252" y="49729"/>
                </a:lnTo>
                <a:lnTo>
                  <a:pt x="19010" y="49952"/>
                </a:lnTo>
                <a:lnTo>
                  <a:pt x="18786" y="50194"/>
                </a:lnTo>
                <a:lnTo>
                  <a:pt x="18600" y="50418"/>
                </a:lnTo>
                <a:lnTo>
                  <a:pt x="18544" y="50511"/>
                </a:lnTo>
                <a:lnTo>
                  <a:pt x="18507" y="50604"/>
                </a:lnTo>
                <a:lnTo>
                  <a:pt x="18507" y="50678"/>
                </a:lnTo>
                <a:lnTo>
                  <a:pt x="18526" y="50734"/>
                </a:lnTo>
                <a:lnTo>
                  <a:pt x="18563" y="50753"/>
                </a:lnTo>
                <a:lnTo>
                  <a:pt x="18600" y="50772"/>
                </a:lnTo>
                <a:lnTo>
                  <a:pt x="18637" y="50753"/>
                </a:lnTo>
                <a:lnTo>
                  <a:pt x="18693" y="50734"/>
                </a:lnTo>
                <a:lnTo>
                  <a:pt x="18805" y="50641"/>
                </a:lnTo>
                <a:lnTo>
                  <a:pt x="18917" y="50529"/>
                </a:lnTo>
                <a:lnTo>
                  <a:pt x="19121" y="50287"/>
                </a:lnTo>
                <a:lnTo>
                  <a:pt x="19252" y="50120"/>
                </a:lnTo>
                <a:lnTo>
                  <a:pt x="19401" y="49934"/>
                </a:lnTo>
                <a:lnTo>
                  <a:pt x="19643" y="49617"/>
                </a:lnTo>
                <a:lnTo>
                  <a:pt x="19829" y="49338"/>
                </a:lnTo>
                <a:lnTo>
                  <a:pt x="19848" y="49263"/>
                </a:lnTo>
                <a:close/>
                <a:moveTo>
                  <a:pt x="21989" y="49375"/>
                </a:moveTo>
                <a:lnTo>
                  <a:pt x="21951" y="49394"/>
                </a:lnTo>
                <a:lnTo>
                  <a:pt x="21914" y="49450"/>
                </a:lnTo>
                <a:lnTo>
                  <a:pt x="21691" y="49673"/>
                </a:lnTo>
                <a:lnTo>
                  <a:pt x="21281" y="50083"/>
                </a:lnTo>
                <a:lnTo>
                  <a:pt x="20890" y="50492"/>
                </a:lnTo>
                <a:lnTo>
                  <a:pt x="20778" y="50623"/>
                </a:lnTo>
                <a:lnTo>
                  <a:pt x="20723" y="50678"/>
                </a:lnTo>
                <a:lnTo>
                  <a:pt x="20760" y="50734"/>
                </a:lnTo>
                <a:lnTo>
                  <a:pt x="20797" y="50753"/>
                </a:lnTo>
                <a:lnTo>
                  <a:pt x="20853" y="50772"/>
                </a:lnTo>
                <a:lnTo>
                  <a:pt x="20909" y="50753"/>
                </a:lnTo>
                <a:lnTo>
                  <a:pt x="21058" y="50697"/>
                </a:lnTo>
                <a:lnTo>
                  <a:pt x="21225" y="50585"/>
                </a:lnTo>
                <a:lnTo>
                  <a:pt x="21374" y="50474"/>
                </a:lnTo>
                <a:lnTo>
                  <a:pt x="21505" y="50362"/>
                </a:lnTo>
                <a:lnTo>
                  <a:pt x="21672" y="50213"/>
                </a:lnTo>
                <a:lnTo>
                  <a:pt x="21840" y="50008"/>
                </a:lnTo>
                <a:lnTo>
                  <a:pt x="21914" y="49878"/>
                </a:lnTo>
                <a:lnTo>
                  <a:pt x="21951" y="49791"/>
                </a:lnTo>
                <a:lnTo>
                  <a:pt x="21951" y="49785"/>
                </a:lnTo>
                <a:lnTo>
                  <a:pt x="22007" y="49599"/>
                </a:lnTo>
                <a:lnTo>
                  <a:pt x="22007" y="49487"/>
                </a:lnTo>
                <a:lnTo>
                  <a:pt x="22007" y="49394"/>
                </a:lnTo>
                <a:lnTo>
                  <a:pt x="22007" y="49375"/>
                </a:lnTo>
                <a:close/>
                <a:moveTo>
                  <a:pt x="63079" y="49450"/>
                </a:moveTo>
                <a:lnTo>
                  <a:pt x="62874" y="49673"/>
                </a:lnTo>
                <a:lnTo>
                  <a:pt x="62520" y="50083"/>
                </a:lnTo>
                <a:lnTo>
                  <a:pt x="62353" y="50306"/>
                </a:lnTo>
                <a:lnTo>
                  <a:pt x="62222" y="50492"/>
                </a:lnTo>
                <a:lnTo>
                  <a:pt x="62185" y="50585"/>
                </a:lnTo>
                <a:lnTo>
                  <a:pt x="62148" y="50660"/>
                </a:lnTo>
                <a:lnTo>
                  <a:pt x="62148" y="50716"/>
                </a:lnTo>
                <a:lnTo>
                  <a:pt x="62166" y="50753"/>
                </a:lnTo>
                <a:lnTo>
                  <a:pt x="62222" y="50772"/>
                </a:lnTo>
                <a:lnTo>
                  <a:pt x="62278" y="50753"/>
                </a:lnTo>
                <a:lnTo>
                  <a:pt x="62334" y="50697"/>
                </a:lnTo>
                <a:lnTo>
                  <a:pt x="62408" y="50641"/>
                </a:lnTo>
                <a:lnTo>
                  <a:pt x="62557" y="50436"/>
                </a:lnTo>
                <a:lnTo>
                  <a:pt x="62706" y="50194"/>
                </a:lnTo>
                <a:lnTo>
                  <a:pt x="62967" y="49692"/>
                </a:lnTo>
                <a:lnTo>
                  <a:pt x="63079" y="49450"/>
                </a:lnTo>
                <a:close/>
                <a:moveTo>
                  <a:pt x="64345" y="49263"/>
                </a:moveTo>
                <a:lnTo>
                  <a:pt x="64308" y="49282"/>
                </a:lnTo>
                <a:lnTo>
                  <a:pt x="63991" y="49524"/>
                </a:lnTo>
                <a:lnTo>
                  <a:pt x="63768" y="49729"/>
                </a:lnTo>
                <a:lnTo>
                  <a:pt x="63507" y="49952"/>
                </a:lnTo>
                <a:lnTo>
                  <a:pt x="63284" y="50194"/>
                </a:lnTo>
                <a:lnTo>
                  <a:pt x="63097" y="50418"/>
                </a:lnTo>
                <a:lnTo>
                  <a:pt x="63041" y="50511"/>
                </a:lnTo>
                <a:lnTo>
                  <a:pt x="63004" y="50604"/>
                </a:lnTo>
                <a:lnTo>
                  <a:pt x="63004" y="50678"/>
                </a:lnTo>
                <a:lnTo>
                  <a:pt x="63023" y="50734"/>
                </a:lnTo>
                <a:lnTo>
                  <a:pt x="63060" y="50753"/>
                </a:lnTo>
                <a:lnTo>
                  <a:pt x="63097" y="50772"/>
                </a:lnTo>
                <a:lnTo>
                  <a:pt x="63153" y="50753"/>
                </a:lnTo>
                <a:lnTo>
                  <a:pt x="63190" y="50734"/>
                </a:lnTo>
                <a:lnTo>
                  <a:pt x="63302" y="50641"/>
                </a:lnTo>
                <a:lnTo>
                  <a:pt x="63414" y="50529"/>
                </a:lnTo>
                <a:lnTo>
                  <a:pt x="63637" y="50287"/>
                </a:lnTo>
                <a:lnTo>
                  <a:pt x="63749" y="50120"/>
                </a:lnTo>
                <a:lnTo>
                  <a:pt x="63917" y="49934"/>
                </a:lnTo>
                <a:lnTo>
                  <a:pt x="64159" y="49617"/>
                </a:lnTo>
                <a:lnTo>
                  <a:pt x="64326" y="49338"/>
                </a:lnTo>
                <a:lnTo>
                  <a:pt x="64363" y="49263"/>
                </a:lnTo>
                <a:close/>
                <a:moveTo>
                  <a:pt x="66486" y="49375"/>
                </a:moveTo>
                <a:lnTo>
                  <a:pt x="66449" y="49394"/>
                </a:lnTo>
                <a:lnTo>
                  <a:pt x="66411" y="49450"/>
                </a:lnTo>
                <a:lnTo>
                  <a:pt x="66188" y="49673"/>
                </a:lnTo>
                <a:lnTo>
                  <a:pt x="65778" y="50083"/>
                </a:lnTo>
                <a:lnTo>
                  <a:pt x="65406" y="50492"/>
                </a:lnTo>
                <a:lnTo>
                  <a:pt x="65276" y="50623"/>
                </a:lnTo>
                <a:lnTo>
                  <a:pt x="65238" y="50678"/>
                </a:lnTo>
                <a:lnTo>
                  <a:pt x="65257" y="50734"/>
                </a:lnTo>
                <a:lnTo>
                  <a:pt x="65294" y="50753"/>
                </a:lnTo>
                <a:lnTo>
                  <a:pt x="65350" y="50772"/>
                </a:lnTo>
                <a:lnTo>
                  <a:pt x="65425" y="50753"/>
                </a:lnTo>
                <a:lnTo>
                  <a:pt x="65555" y="50697"/>
                </a:lnTo>
                <a:lnTo>
                  <a:pt x="65723" y="50585"/>
                </a:lnTo>
                <a:lnTo>
                  <a:pt x="65871" y="50474"/>
                </a:lnTo>
                <a:lnTo>
                  <a:pt x="66020" y="50362"/>
                </a:lnTo>
                <a:lnTo>
                  <a:pt x="66169" y="50213"/>
                </a:lnTo>
                <a:lnTo>
                  <a:pt x="66337" y="50008"/>
                </a:lnTo>
                <a:lnTo>
                  <a:pt x="66411" y="49878"/>
                </a:lnTo>
                <a:lnTo>
                  <a:pt x="66467" y="49748"/>
                </a:lnTo>
                <a:lnTo>
                  <a:pt x="66449" y="49803"/>
                </a:lnTo>
                <a:lnTo>
                  <a:pt x="66467" y="49785"/>
                </a:lnTo>
                <a:lnTo>
                  <a:pt x="66504" y="49599"/>
                </a:lnTo>
                <a:lnTo>
                  <a:pt x="66523" y="49487"/>
                </a:lnTo>
                <a:lnTo>
                  <a:pt x="66504" y="49394"/>
                </a:lnTo>
                <a:lnTo>
                  <a:pt x="66504" y="49375"/>
                </a:lnTo>
                <a:close/>
                <a:moveTo>
                  <a:pt x="4637" y="49431"/>
                </a:moveTo>
                <a:lnTo>
                  <a:pt x="4618" y="49450"/>
                </a:lnTo>
                <a:lnTo>
                  <a:pt x="4339" y="49673"/>
                </a:lnTo>
                <a:lnTo>
                  <a:pt x="3892" y="50045"/>
                </a:lnTo>
                <a:lnTo>
                  <a:pt x="3650" y="50250"/>
                </a:lnTo>
                <a:lnTo>
                  <a:pt x="3464" y="50455"/>
                </a:lnTo>
                <a:lnTo>
                  <a:pt x="3352" y="50604"/>
                </a:lnTo>
                <a:lnTo>
                  <a:pt x="3333" y="50678"/>
                </a:lnTo>
                <a:lnTo>
                  <a:pt x="3333" y="50716"/>
                </a:lnTo>
                <a:lnTo>
                  <a:pt x="3352" y="50753"/>
                </a:lnTo>
                <a:lnTo>
                  <a:pt x="3371" y="50772"/>
                </a:lnTo>
                <a:lnTo>
                  <a:pt x="3408" y="50790"/>
                </a:lnTo>
                <a:lnTo>
                  <a:pt x="3445" y="50790"/>
                </a:lnTo>
                <a:lnTo>
                  <a:pt x="3538" y="50753"/>
                </a:lnTo>
                <a:lnTo>
                  <a:pt x="3650" y="50678"/>
                </a:lnTo>
                <a:lnTo>
                  <a:pt x="3762" y="50585"/>
                </a:lnTo>
                <a:lnTo>
                  <a:pt x="3873" y="50455"/>
                </a:lnTo>
                <a:lnTo>
                  <a:pt x="4115" y="50176"/>
                </a:lnTo>
                <a:lnTo>
                  <a:pt x="4357" y="49896"/>
                </a:lnTo>
                <a:lnTo>
                  <a:pt x="4525" y="49636"/>
                </a:lnTo>
                <a:lnTo>
                  <a:pt x="4637" y="49468"/>
                </a:lnTo>
                <a:lnTo>
                  <a:pt x="4637" y="49431"/>
                </a:lnTo>
                <a:close/>
                <a:moveTo>
                  <a:pt x="6983" y="49580"/>
                </a:moveTo>
                <a:lnTo>
                  <a:pt x="6908" y="49654"/>
                </a:lnTo>
                <a:lnTo>
                  <a:pt x="6703" y="49785"/>
                </a:lnTo>
                <a:lnTo>
                  <a:pt x="6145" y="50157"/>
                </a:lnTo>
                <a:lnTo>
                  <a:pt x="5623" y="50511"/>
                </a:lnTo>
                <a:lnTo>
                  <a:pt x="5456" y="50641"/>
                </a:lnTo>
                <a:lnTo>
                  <a:pt x="5419" y="50678"/>
                </a:lnTo>
                <a:lnTo>
                  <a:pt x="5400" y="50716"/>
                </a:lnTo>
                <a:lnTo>
                  <a:pt x="5474" y="50772"/>
                </a:lnTo>
                <a:lnTo>
                  <a:pt x="5549" y="50790"/>
                </a:lnTo>
                <a:lnTo>
                  <a:pt x="5642" y="50772"/>
                </a:lnTo>
                <a:lnTo>
                  <a:pt x="5754" y="50716"/>
                </a:lnTo>
                <a:lnTo>
                  <a:pt x="5865" y="50660"/>
                </a:lnTo>
                <a:lnTo>
                  <a:pt x="5996" y="50567"/>
                </a:lnTo>
                <a:lnTo>
                  <a:pt x="6256" y="50362"/>
                </a:lnTo>
                <a:lnTo>
                  <a:pt x="6517" y="50120"/>
                </a:lnTo>
                <a:lnTo>
                  <a:pt x="6740" y="49896"/>
                </a:lnTo>
                <a:lnTo>
                  <a:pt x="6908" y="49692"/>
                </a:lnTo>
                <a:lnTo>
                  <a:pt x="6983" y="49580"/>
                </a:lnTo>
                <a:close/>
                <a:moveTo>
                  <a:pt x="55501" y="49692"/>
                </a:moveTo>
                <a:lnTo>
                  <a:pt x="55464" y="49710"/>
                </a:lnTo>
                <a:lnTo>
                  <a:pt x="55241" y="49878"/>
                </a:lnTo>
                <a:lnTo>
                  <a:pt x="54887" y="50213"/>
                </a:lnTo>
                <a:lnTo>
                  <a:pt x="54719" y="50381"/>
                </a:lnTo>
                <a:lnTo>
                  <a:pt x="54589" y="50548"/>
                </a:lnTo>
                <a:lnTo>
                  <a:pt x="54533" y="50623"/>
                </a:lnTo>
                <a:lnTo>
                  <a:pt x="54514" y="50697"/>
                </a:lnTo>
                <a:lnTo>
                  <a:pt x="54496" y="50753"/>
                </a:lnTo>
                <a:lnTo>
                  <a:pt x="54514" y="50790"/>
                </a:lnTo>
                <a:lnTo>
                  <a:pt x="54552" y="50809"/>
                </a:lnTo>
                <a:lnTo>
                  <a:pt x="54589" y="50809"/>
                </a:lnTo>
                <a:lnTo>
                  <a:pt x="54682" y="50772"/>
                </a:lnTo>
                <a:lnTo>
                  <a:pt x="54775" y="50697"/>
                </a:lnTo>
                <a:lnTo>
                  <a:pt x="54887" y="50604"/>
                </a:lnTo>
                <a:lnTo>
                  <a:pt x="55092" y="50381"/>
                </a:lnTo>
                <a:lnTo>
                  <a:pt x="55203" y="50269"/>
                </a:lnTo>
                <a:lnTo>
                  <a:pt x="55296" y="50139"/>
                </a:lnTo>
                <a:lnTo>
                  <a:pt x="55427" y="49915"/>
                </a:lnTo>
                <a:lnTo>
                  <a:pt x="55483" y="49822"/>
                </a:lnTo>
                <a:lnTo>
                  <a:pt x="55520" y="49729"/>
                </a:lnTo>
                <a:lnTo>
                  <a:pt x="55520" y="49710"/>
                </a:lnTo>
                <a:lnTo>
                  <a:pt x="55520" y="49692"/>
                </a:lnTo>
                <a:close/>
                <a:moveTo>
                  <a:pt x="9012" y="49375"/>
                </a:moveTo>
                <a:lnTo>
                  <a:pt x="8863" y="49450"/>
                </a:lnTo>
                <a:lnTo>
                  <a:pt x="8640" y="49599"/>
                </a:lnTo>
                <a:lnTo>
                  <a:pt x="8379" y="49785"/>
                </a:lnTo>
                <a:lnTo>
                  <a:pt x="8100" y="50027"/>
                </a:lnTo>
                <a:lnTo>
                  <a:pt x="7839" y="50250"/>
                </a:lnTo>
                <a:lnTo>
                  <a:pt x="7746" y="50362"/>
                </a:lnTo>
                <a:lnTo>
                  <a:pt x="7671" y="50474"/>
                </a:lnTo>
                <a:lnTo>
                  <a:pt x="7616" y="50585"/>
                </a:lnTo>
                <a:lnTo>
                  <a:pt x="7616" y="50678"/>
                </a:lnTo>
                <a:lnTo>
                  <a:pt x="7634" y="50753"/>
                </a:lnTo>
                <a:lnTo>
                  <a:pt x="7690" y="50827"/>
                </a:lnTo>
                <a:lnTo>
                  <a:pt x="7727" y="50809"/>
                </a:lnTo>
                <a:lnTo>
                  <a:pt x="7783" y="50772"/>
                </a:lnTo>
                <a:lnTo>
                  <a:pt x="7932" y="50623"/>
                </a:lnTo>
                <a:lnTo>
                  <a:pt x="8397" y="50120"/>
                </a:lnTo>
                <a:lnTo>
                  <a:pt x="8826" y="49617"/>
                </a:lnTo>
                <a:lnTo>
                  <a:pt x="9012" y="49375"/>
                </a:lnTo>
                <a:close/>
                <a:moveTo>
                  <a:pt x="13350" y="49357"/>
                </a:moveTo>
                <a:lnTo>
                  <a:pt x="13294" y="49394"/>
                </a:lnTo>
                <a:lnTo>
                  <a:pt x="13052" y="49636"/>
                </a:lnTo>
                <a:lnTo>
                  <a:pt x="12587" y="50101"/>
                </a:lnTo>
                <a:lnTo>
                  <a:pt x="12363" y="50343"/>
                </a:lnTo>
                <a:lnTo>
                  <a:pt x="12177" y="50548"/>
                </a:lnTo>
                <a:lnTo>
                  <a:pt x="12065" y="50716"/>
                </a:lnTo>
                <a:lnTo>
                  <a:pt x="12028" y="50772"/>
                </a:lnTo>
                <a:lnTo>
                  <a:pt x="12047" y="50809"/>
                </a:lnTo>
                <a:lnTo>
                  <a:pt x="12084" y="50827"/>
                </a:lnTo>
                <a:lnTo>
                  <a:pt x="12121" y="50827"/>
                </a:lnTo>
                <a:lnTo>
                  <a:pt x="12177" y="50809"/>
                </a:lnTo>
                <a:lnTo>
                  <a:pt x="12233" y="50772"/>
                </a:lnTo>
                <a:lnTo>
                  <a:pt x="12382" y="50660"/>
                </a:lnTo>
                <a:lnTo>
                  <a:pt x="12512" y="50529"/>
                </a:lnTo>
                <a:lnTo>
                  <a:pt x="12773" y="50250"/>
                </a:lnTo>
                <a:lnTo>
                  <a:pt x="12922" y="50083"/>
                </a:lnTo>
                <a:lnTo>
                  <a:pt x="13126" y="49841"/>
                </a:lnTo>
                <a:lnTo>
                  <a:pt x="13238" y="49729"/>
                </a:lnTo>
                <a:lnTo>
                  <a:pt x="13294" y="49599"/>
                </a:lnTo>
                <a:lnTo>
                  <a:pt x="13294" y="49617"/>
                </a:lnTo>
                <a:lnTo>
                  <a:pt x="13313" y="49599"/>
                </a:lnTo>
                <a:lnTo>
                  <a:pt x="13350" y="49487"/>
                </a:lnTo>
                <a:lnTo>
                  <a:pt x="13369" y="49412"/>
                </a:lnTo>
                <a:lnTo>
                  <a:pt x="13369" y="49357"/>
                </a:lnTo>
                <a:close/>
                <a:moveTo>
                  <a:pt x="17688" y="49468"/>
                </a:moveTo>
                <a:lnTo>
                  <a:pt x="17446" y="49710"/>
                </a:lnTo>
                <a:lnTo>
                  <a:pt x="17204" y="49952"/>
                </a:lnTo>
                <a:lnTo>
                  <a:pt x="16720" y="50381"/>
                </a:lnTo>
                <a:lnTo>
                  <a:pt x="16589" y="50492"/>
                </a:lnTo>
                <a:lnTo>
                  <a:pt x="16422" y="50660"/>
                </a:lnTo>
                <a:lnTo>
                  <a:pt x="16366" y="50734"/>
                </a:lnTo>
                <a:lnTo>
                  <a:pt x="16366" y="50772"/>
                </a:lnTo>
                <a:lnTo>
                  <a:pt x="16366" y="50809"/>
                </a:lnTo>
                <a:lnTo>
                  <a:pt x="16366" y="50827"/>
                </a:lnTo>
                <a:lnTo>
                  <a:pt x="16403" y="50846"/>
                </a:lnTo>
                <a:lnTo>
                  <a:pt x="16515" y="50846"/>
                </a:lnTo>
                <a:lnTo>
                  <a:pt x="16627" y="50809"/>
                </a:lnTo>
                <a:lnTo>
                  <a:pt x="16757" y="50753"/>
                </a:lnTo>
                <a:lnTo>
                  <a:pt x="16869" y="50678"/>
                </a:lnTo>
                <a:lnTo>
                  <a:pt x="16962" y="50567"/>
                </a:lnTo>
                <a:lnTo>
                  <a:pt x="17167" y="50362"/>
                </a:lnTo>
                <a:lnTo>
                  <a:pt x="17316" y="50176"/>
                </a:lnTo>
                <a:lnTo>
                  <a:pt x="17427" y="50008"/>
                </a:lnTo>
                <a:lnTo>
                  <a:pt x="17558" y="49766"/>
                </a:lnTo>
                <a:lnTo>
                  <a:pt x="17651" y="49543"/>
                </a:lnTo>
                <a:lnTo>
                  <a:pt x="17688" y="49468"/>
                </a:lnTo>
                <a:close/>
                <a:moveTo>
                  <a:pt x="29436" y="49710"/>
                </a:moveTo>
                <a:lnTo>
                  <a:pt x="29380" y="49748"/>
                </a:lnTo>
                <a:lnTo>
                  <a:pt x="29212" y="49896"/>
                </a:lnTo>
                <a:lnTo>
                  <a:pt x="28952" y="50139"/>
                </a:lnTo>
                <a:lnTo>
                  <a:pt x="28821" y="50269"/>
                </a:lnTo>
                <a:lnTo>
                  <a:pt x="28654" y="50455"/>
                </a:lnTo>
                <a:lnTo>
                  <a:pt x="28579" y="50548"/>
                </a:lnTo>
                <a:lnTo>
                  <a:pt x="28524" y="50641"/>
                </a:lnTo>
                <a:lnTo>
                  <a:pt x="28524" y="50734"/>
                </a:lnTo>
                <a:lnTo>
                  <a:pt x="28524" y="50772"/>
                </a:lnTo>
                <a:lnTo>
                  <a:pt x="28542" y="50809"/>
                </a:lnTo>
                <a:lnTo>
                  <a:pt x="28579" y="50846"/>
                </a:lnTo>
                <a:lnTo>
                  <a:pt x="28635" y="50827"/>
                </a:lnTo>
                <a:lnTo>
                  <a:pt x="28691" y="50809"/>
                </a:lnTo>
                <a:lnTo>
                  <a:pt x="28766" y="50753"/>
                </a:lnTo>
                <a:lnTo>
                  <a:pt x="28915" y="50585"/>
                </a:lnTo>
                <a:lnTo>
                  <a:pt x="29064" y="50381"/>
                </a:lnTo>
                <a:lnTo>
                  <a:pt x="29212" y="50176"/>
                </a:lnTo>
                <a:lnTo>
                  <a:pt x="29343" y="49971"/>
                </a:lnTo>
                <a:lnTo>
                  <a:pt x="29417" y="49803"/>
                </a:lnTo>
                <a:lnTo>
                  <a:pt x="29455" y="49710"/>
                </a:lnTo>
                <a:close/>
                <a:moveTo>
                  <a:pt x="31707" y="49580"/>
                </a:moveTo>
                <a:lnTo>
                  <a:pt x="31447" y="49785"/>
                </a:lnTo>
                <a:lnTo>
                  <a:pt x="31223" y="49952"/>
                </a:lnTo>
                <a:lnTo>
                  <a:pt x="31000" y="50139"/>
                </a:lnTo>
                <a:lnTo>
                  <a:pt x="30795" y="50343"/>
                </a:lnTo>
                <a:lnTo>
                  <a:pt x="30627" y="50529"/>
                </a:lnTo>
                <a:lnTo>
                  <a:pt x="30590" y="50623"/>
                </a:lnTo>
                <a:lnTo>
                  <a:pt x="30553" y="50697"/>
                </a:lnTo>
                <a:lnTo>
                  <a:pt x="30553" y="50772"/>
                </a:lnTo>
                <a:lnTo>
                  <a:pt x="30572" y="50809"/>
                </a:lnTo>
                <a:lnTo>
                  <a:pt x="30609" y="50846"/>
                </a:lnTo>
                <a:lnTo>
                  <a:pt x="30665" y="50827"/>
                </a:lnTo>
                <a:lnTo>
                  <a:pt x="30739" y="50790"/>
                </a:lnTo>
                <a:lnTo>
                  <a:pt x="30832" y="50716"/>
                </a:lnTo>
                <a:lnTo>
                  <a:pt x="31018" y="50529"/>
                </a:lnTo>
                <a:lnTo>
                  <a:pt x="31205" y="50287"/>
                </a:lnTo>
                <a:lnTo>
                  <a:pt x="31558" y="49803"/>
                </a:lnTo>
                <a:lnTo>
                  <a:pt x="31707" y="49580"/>
                </a:lnTo>
                <a:close/>
                <a:moveTo>
                  <a:pt x="62185" y="49468"/>
                </a:moveTo>
                <a:lnTo>
                  <a:pt x="61962" y="49710"/>
                </a:lnTo>
                <a:lnTo>
                  <a:pt x="61720" y="49952"/>
                </a:lnTo>
                <a:lnTo>
                  <a:pt x="61217" y="50381"/>
                </a:lnTo>
                <a:lnTo>
                  <a:pt x="61087" y="50492"/>
                </a:lnTo>
                <a:lnTo>
                  <a:pt x="60919" y="50660"/>
                </a:lnTo>
                <a:lnTo>
                  <a:pt x="60882" y="50734"/>
                </a:lnTo>
                <a:lnTo>
                  <a:pt x="60863" y="50772"/>
                </a:lnTo>
                <a:lnTo>
                  <a:pt x="60863" y="50809"/>
                </a:lnTo>
                <a:lnTo>
                  <a:pt x="60882" y="50827"/>
                </a:lnTo>
                <a:lnTo>
                  <a:pt x="60900" y="50846"/>
                </a:lnTo>
                <a:lnTo>
                  <a:pt x="61031" y="50846"/>
                </a:lnTo>
                <a:lnTo>
                  <a:pt x="61142" y="50809"/>
                </a:lnTo>
                <a:lnTo>
                  <a:pt x="61254" y="50753"/>
                </a:lnTo>
                <a:lnTo>
                  <a:pt x="61366" y="50678"/>
                </a:lnTo>
                <a:lnTo>
                  <a:pt x="61478" y="50567"/>
                </a:lnTo>
                <a:lnTo>
                  <a:pt x="61664" y="50362"/>
                </a:lnTo>
                <a:lnTo>
                  <a:pt x="61831" y="50176"/>
                </a:lnTo>
                <a:lnTo>
                  <a:pt x="61924" y="50008"/>
                </a:lnTo>
                <a:lnTo>
                  <a:pt x="62055" y="49766"/>
                </a:lnTo>
                <a:lnTo>
                  <a:pt x="62166" y="49543"/>
                </a:lnTo>
                <a:lnTo>
                  <a:pt x="62185" y="49468"/>
                </a:lnTo>
                <a:close/>
                <a:moveTo>
                  <a:pt x="73933" y="49710"/>
                </a:moveTo>
                <a:lnTo>
                  <a:pt x="73877" y="49748"/>
                </a:lnTo>
                <a:lnTo>
                  <a:pt x="73710" y="49896"/>
                </a:lnTo>
                <a:lnTo>
                  <a:pt x="73449" y="50139"/>
                </a:lnTo>
                <a:lnTo>
                  <a:pt x="73319" y="50269"/>
                </a:lnTo>
                <a:lnTo>
                  <a:pt x="73151" y="50455"/>
                </a:lnTo>
                <a:lnTo>
                  <a:pt x="73077" y="50548"/>
                </a:lnTo>
                <a:lnTo>
                  <a:pt x="73039" y="50641"/>
                </a:lnTo>
                <a:lnTo>
                  <a:pt x="73021" y="50734"/>
                </a:lnTo>
                <a:lnTo>
                  <a:pt x="73021" y="50772"/>
                </a:lnTo>
                <a:lnTo>
                  <a:pt x="73058" y="50809"/>
                </a:lnTo>
                <a:lnTo>
                  <a:pt x="73095" y="50846"/>
                </a:lnTo>
                <a:lnTo>
                  <a:pt x="73132" y="50827"/>
                </a:lnTo>
                <a:lnTo>
                  <a:pt x="73207" y="50809"/>
                </a:lnTo>
                <a:lnTo>
                  <a:pt x="73263" y="50753"/>
                </a:lnTo>
                <a:lnTo>
                  <a:pt x="73412" y="50585"/>
                </a:lnTo>
                <a:lnTo>
                  <a:pt x="73561" y="50381"/>
                </a:lnTo>
                <a:lnTo>
                  <a:pt x="73710" y="50176"/>
                </a:lnTo>
                <a:lnTo>
                  <a:pt x="73840" y="49971"/>
                </a:lnTo>
                <a:lnTo>
                  <a:pt x="73914" y="49803"/>
                </a:lnTo>
                <a:lnTo>
                  <a:pt x="73952" y="49710"/>
                </a:lnTo>
                <a:close/>
                <a:moveTo>
                  <a:pt x="76204" y="49580"/>
                </a:moveTo>
                <a:lnTo>
                  <a:pt x="75944" y="49785"/>
                </a:lnTo>
                <a:lnTo>
                  <a:pt x="75739" y="49952"/>
                </a:lnTo>
                <a:lnTo>
                  <a:pt x="75516" y="50139"/>
                </a:lnTo>
                <a:lnTo>
                  <a:pt x="75292" y="50343"/>
                </a:lnTo>
                <a:lnTo>
                  <a:pt x="75143" y="50529"/>
                </a:lnTo>
                <a:lnTo>
                  <a:pt x="75087" y="50623"/>
                </a:lnTo>
                <a:lnTo>
                  <a:pt x="75050" y="50697"/>
                </a:lnTo>
                <a:lnTo>
                  <a:pt x="75050" y="50772"/>
                </a:lnTo>
                <a:lnTo>
                  <a:pt x="75069" y="50809"/>
                </a:lnTo>
                <a:lnTo>
                  <a:pt x="75106" y="50846"/>
                </a:lnTo>
                <a:lnTo>
                  <a:pt x="75180" y="50827"/>
                </a:lnTo>
                <a:lnTo>
                  <a:pt x="75236" y="50790"/>
                </a:lnTo>
                <a:lnTo>
                  <a:pt x="75329" y="50716"/>
                </a:lnTo>
                <a:lnTo>
                  <a:pt x="75516" y="50529"/>
                </a:lnTo>
                <a:lnTo>
                  <a:pt x="75720" y="50287"/>
                </a:lnTo>
                <a:lnTo>
                  <a:pt x="76056" y="49803"/>
                </a:lnTo>
                <a:lnTo>
                  <a:pt x="76204" y="49580"/>
                </a:lnTo>
                <a:close/>
                <a:moveTo>
                  <a:pt x="10185" y="49394"/>
                </a:moveTo>
                <a:lnTo>
                  <a:pt x="9868" y="49654"/>
                </a:lnTo>
                <a:lnTo>
                  <a:pt x="9328" y="50101"/>
                </a:lnTo>
                <a:lnTo>
                  <a:pt x="9049" y="50343"/>
                </a:lnTo>
                <a:lnTo>
                  <a:pt x="8826" y="50548"/>
                </a:lnTo>
                <a:lnTo>
                  <a:pt x="8677" y="50716"/>
                </a:lnTo>
                <a:lnTo>
                  <a:pt x="8640" y="50772"/>
                </a:lnTo>
                <a:lnTo>
                  <a:pt x="8640" y="50809"/>
                </a:lnTo>
                <a:lnTo>
                  <a:pt x="8677" y="50846"/>
                </a:lnTo>
                <a:lnTo>
                  <a:pt x="8714" y="50865"/>
                </a:lnTo>
                <a:lnTo>
                  <a:pt x="8770" y="50865"/>
                </a:lnTo>
                <a:lnTo>
                  <a:pt x="8844" y="50827"/>
                </a:lnTo>
                <a:lnTo>
                  <a:pt x="8993" y="50753"/>
                </a:lnTo>
                <a:lnTo>
                  <a:pt x="9161" y="50623"/>
                </a:lnTo>
                <a:lnTo>
                  <a:pt x="9477" y="50362"/>
                </a:lnTo>
                <a:lnTo>
                  <a:pt x="9664" y="50194"/>
                </a:lnTo>
                <a:lnTo>
                  <a:pt x="9812" y="49990"/>
                </a:lnTo>
                <a:lnTo>
                  <a:pt x="9999" y="49710"/>
                </a:lnTo>
                <a:lnTo>
                  <a:pt x="10148" y="49487"/>
                </a:lnTo>
                <a:lnTo>
                  <a:pt x="10185" y="49394"/>
                </a:lnTo>
                <a:close/>
                <a:moveTo>
                  <a:pt x="16515" y="49505"/>
                </a:moveTo>
                <a:lnTo>
                  <a:pt x="16478" y="49524"/>
                </a:lnTo>
                <a:lnTo>
                  <a:pt x="16236" y="49748"/>
                </a:lnTo>
                <a:lnTo>
                  <a:pt x="15807" y="50139"/>
                </a:lnTo>
                <a:lnTo>
                  <a:pt x="15603" y="50362"/>
                </a:lnTo>
                <a:lnTo>
                  <a:pt x="15454" y="50567"/>
                </a:lnTo>
                <a:lnTo>
                  <a:pt x="15379" y="50641"/>
                </a:lnTo>
                <a:lnTo>
                  <a:pt x="15342" y="50734"/>
                </a:lnTo>
                <a:lnTo>
                  <a:pt x="15323" y="50790"/>
                </a:lnTo>
                <a:lnTo>
                  <a:pt x="15342" y="50827"/>
                </a:lnTo>
                <a:lnTo>
                  <a:pt x="15379" y="50865"/>
                </a:lnTo>
                <a:lnTo>
                  <a:pt x="15472" y="50865"/>
                </a:lnTo>
                <a:lnTo>
                  <a:pt x="15528" y="50846"/>
                </a:lnTo>
                <a:lnTo>
                  <a:pt x="15659" y="50753"/>
                </a:lnTo>
                <a:lnTo>
                  <a:pt x="15789" y="50623"/>
                </a:lnTo>
                <a:lnTo>
                  <a:pt x="16031" y="50362"/>
                </a:lnTo>
                <a:lnTo>
                  <a:pt x="16161" y="50213"/>
                </a:lnTo>
                <a:lnTo>
                  <a:pt x="16273" y="50045"/>
                </a:lnTo>
                <a:lnTo>
                  <a:pt x="16422" y="49785"/>
                </a:lnTo>
                <a:lnTo>
                  <a:pt x="16515" y="49561"/>
                </a:lnTo>
                <a:lnTo>
                  <a:pt x="16515" y="49505"/>
                </a:lnTo>
                <a:close/>
                <a:moveTo>
                  <a:pt x="20927" y="49468"/>
                </a:moveTo>
                <a:lnTo>
                  <a:pt x="20648" y="49692"/>
                </a:lnTo>
                <a:lnTo>
                  <a:pt x="20183" y="50120"/>
                </a:lnTo>
                <a:lnTo>
                  <a:pt x="19941" y="50343"/>
                </a:lnTo>
                <a:lnTo>
                  <a:pt x="19755" y="50548"/>
                </a:lnTo>
                <a:lnTo>
                  <a:pt x="19624" y="50716"/>
                </a:lnTo>
                <a:lnTo>
                  <a:pt x="19606" y="50772"/>
                </a:lnTo>
                <a:lnTo>
                  <a:pt x="19606" y="50809"/>
                </a:lnTo>
                <a:lnTo>
                  <a:pt x="19643" y="50846"/>
                </a:lnTo>
                <a:lnTo>
                  <a:pt x="19680" y="50865"/>
                </a:lnTo>
                <a:lnTo>
                  <a:pt x="19755" y="50865"/>
                </a:lnTo>
                <a:lnTo>
                  <a:pt x="19848" y="50827"/>
                </a:lnTo>
                <a:lnTo>
                  <a:pt x="19941" y="50753"/>
                </a:lnTo>
                <a:lnTo>
                  <a:pt x="20052" y="50660"/>
                </a:lnTo>
                <a:lnTo>
                  <a:pt x="20164" y="50529"/>
                </a:lnTo>
                <a:lnTo>
                  <a:pt x="20406" y="50250"/>
                </a:lnTo>
                <a:lnTo>
                  <a:pt x="20630" y="49971"/>
                </a:lnTo>
                <a:lnTo>
                  <a:pt x="20797" y="49710"/>
                </a:lnTo>
                <a:lnTo>
                  <a:pt x="20909" y="49524"/>
                </a:lnTo>
                <a:lnTo>
                  <a:pt x="20927" y="49468"/>
                </a:lnTo>
                <a:close/>
                <a:moveTo>
                  <a:pt x="32694" y="49748"/>
                </a:moveTo>
                <a:lnTo>
                  <a:pt x="32601" y="49803"/>
                </a:lnTo>
                <a:lnTo>
                  <a:pt x="32433" y="49934"/>
                </a:lnTo>
                <a:lnTo>
                  <a:pt x="32247" y="50120"/>
                </a:lnTo>
                <a:lnTo>
                  <a:pt x="32061" y="50306"/>
                </a:lnTo>
                <a:lnTo>
                  <a:pt x="31912" y="50511"/>
                </a:lnTo>
                <a:lnTo>
                  <a:pt x="31782" y="50678"/>
                </a:lnTo>
                <a:lnTo>
                  <a:pt x="31763" y="50753"/>
                </a:lnTo>
                <a:lnTo>
                  <a:pt x="31745" y="50809"/>
                </a:lnTo>
                <a:lnTo>
                  <a:pt x="31745" y="50846"/>
                </a:lnTo>
                <a:lnTo>
                  <a:pt x="31782" y="50865"/>
                </a:lnTo>
                <a:lnTo>
                  <a:pt x="31875" y="50865"/>
                </a:lnTo>
                <a:lnTo>
                  <a:pt x="31949" y="50846"/>
                </a:lnTo>
                <a:lnTo>
                  <a:pt x="32042" y="50790"/>
                </a:lnTo>
                <a:lnTo>
                  <a:pt x="32136" y="50734"/>
                </a:lnTo>
                <a:lnTo>
                  <a:pt x="32284" y="50548"/>
                </a:lnTo>
                <a:lnTo>
                  <a:pt x="32433" y="50325"/>
                </a:lnTo>
                <a:lnTo>
                  <a:pt x="32564" y="50120"/>
                </a:lnTo>
                <a:lnTo>
                  <a:pt x="32638" y="49934"/>
                </a:lnTo>
                <a:lnTo>
                  <a:pt x="32694" y="49785"/>
                </a:lnTo>
                <a:lnTo>
                  <a:pt x="32694" y="49748"/>
                </a:lnTo>
                <a:close/>
                <a:moveTo>
                  <a:pt x="61012" y="49505"/>
                </a:moveTo>
                <a:lnTo>
                  <a:pt x="60994" y="49524"/>
                </a:lnTo>
                <a:lnTo>
                  <a:pt x="60733" y="49748"/>
                </a:lnTo>
                <a:lnTo>
                  <a:pt x="60323" y="50139"/>
                </a:lnTo>
                <a:lnTo>
                  <a:pt x="60118" y="50362"/>
                </a:lnTo>
                <a:lnTo>
                  <a:pt x="59951" y="50567"/>
                </a:lnTo>
                <a:lnTo>
                  <a:pt x="59895" y="50641"/>
                </a:lnTo>
                <a:lnTo>
                  <a:pt x="59858" y="50734"/>
                </a:lnTo>
                <a:lnTo>
                  <a:pt x="59839" y="50790"/>
                </a:lnTo>
                <a:lnTo>
                  <a:pt x="59839" y="50827"/>
                </a:lnTo>
                <a:lnTo>
                  <a:pt x="59876" y="50865"/>
                </a:lnTo>
                <a:lnTo>
                  <a:pt x="59970" y="50865"/>
                </a:lnTo>
                <a:lnTo>
                  <a:pt x="60025" y="50846"/>
                </a:lnTo>
                <a:lnTo>
                  <a:pt x="60156" y="50753"/>
                </a:lnTo>
                <a:lnTo>
                  <a:pt x="60286" y="50623"/>
                </a:lnTo>
                <a:lnTo>
                  <a:pt x="60547" y="50362"/>
                </a:lnTo>
                <a:lnTo>
                  <a:pt x="60658" y="50213"/>
                </a:lnTo>
                <a:lnTo>
                  <a:pt x="60770" y="50045"/>
                </a:lnTo>
                <a:lnTo>
                  <a:pt x="60919" y="49785"/>
                </a:lnTo>
                <a:lnTo>
                  <a:pt x="61012" y="49561"/>
                </a:lnTo>
                <a:lnTo>
                  <a:pt x="61031" y="49505"/>
                </a:lnTo>
                <a:close/>
                <a:moveTo>
                  <a:pt x="65443" y="49468"/>
                </a:moveTo>
                <a:lnTo>
                  <a:pt x="65164" y="49692"/>
                </a:lnTo>
                <a:lnTo>
                  <a:pt x="64680" y="50120"/>
                </a:lnTo>
                <a:lnTo>
                  <a:pt x="64456" y="50343"/>
                </a:lnTo>
                <a:lnTo>
                  <a:pt x="64252" y="50548"/>
                </a:lnTo>
                <a:lnTo>
                  <a:pt x="64140" y="50716"/>
                </a:lnTo>
                <a:lnTo>
                  <a:pt x="64103" y="50772"/>
                </a:lnTo>
                <a:lnTo>
                  <a:pt x="64121" y="50809"/>
                </a:lnTo>
                <a:lnTo>
                  <a:pt x="64140" y="50846"/>
                </a:lnTo>
                <a:lnTo>
                  <a:pt x="64177" y="50865"/>
                </a:lnTo>
                <a:lnTo>
                  <a:pt x="64252" y="50865"/>
                </a:lnTo>
                <a:lnTo>
                  <a:pt x="64345" y="50827"/>
                </a:lnTo>
                <a:lnTo>
                  <a:pt x="64456" y="50753"/>
                </a:lnTo>
                <a:lnTo>
                  <a:pt x="64568" y="50660"/>
                </a:lnTo>
                <a:lnTo>
                  <a:pt x="64680" y="50529"/>
                </a:lnTo>
                <a:lnTo>
                  <a:pt x="64903" y="50250"/>
                </a:lnTo>
                <a:lnTo>
                  <a:pt x="65127" y="49971"/>
                </a:lnTo>
                <a:lnTo>
                  <a:pt x="65294" y="49710"/>
                </a:lnTo>
                <a:lnTo>
                  <a:pt x="65406" y="49524"/>
                </a:lnTo>
                <a:lnTo>
                  <a:pt x="65443" y="49468"/>
                </a:lnTo>
                <a:close/>
                <a:moveTo>
                  <a:pt x="77210" y="49748"/>
                </a:moveTo>
                <a:lnTo>
                  <a:pt x="77098" y="49803"/>
                </a:lnTo>
                <a:lnTo>
                  <a:pt x="76931" y="49934"/>
                </a:lnTo>
                <a:lnTo>
                  <a:pt x="76763" y="50120"/>
                </a:lnTo>
                <a:lnTo>
                  <a:pt x="76577" y="50306"/>
                </a:lnTo>
                <a:lnTo>
                  <a:pt x="76409" y="50511"/>
                </a:lnTo>
                <a:lnTo>
                  <a:pt x="76298" y="50678"/>
                </a:lnTo>
                <a:lnTo>
                  <a:pt x="76260" y="50753"/>
                </a:lnTo>
                <a:lnTo>
                  <a:pt x="76242" y="50809"/>
                </a:lnTo>
                <a:lnTo>
                  <a:pt x="76260" y="50846"/>
                </a:lnTo>
                <a:lnTo>
                  <a:pt x="76279" y="50865"/>
                </a:lnTo>
                <a:lnTo>
                  <a:pt x="76372" y="50865"/>
                </a:lnTo>
                <a:lnTo>
                  <a:pt x="76465" y="50846"/>
                </a:lnTo>
                <a:lnTo>
                  <a:pt x="76540" y="50790"/>
                </a:lnTo>
                <a:lnTo>
                  <a:pt x="76633" y="50734"/>
                </a:lnTo>
                <a:lnTo>
                  <a:pt x="76800" y="50548"/>
                </a:lnTo>
                <a:lnTo>
                  <a:pt x="76931" y="50325"/>
                </a:lnTo>
                <a:lnTo>
                  <a:pt x="77061" y="50120"/>
                </a:lnTo>
                <a:lnTo>
                  <a:pt x="77154" y="49934"/>
                </a:lnTo>
                <a:lnTo>
                  <a:pt x="77191" y="49785"/>
                </a:lnTo>
                <a:lnTo>
                  <a:pt x="77210" y="49748"/>
                </a:lnTo>
                <a:close/>
                <a:moveTo>
                  <a:pt x="3780" y="49524"/>
                </a:moveTo>
                <a:lnTo>
                  <a:pt x="3687" y="49580"/>
                </a:lnTo>
                <a:lnTo>
                  <a:pt x="3426" y="49729"/>
                </a:lnTo>
                <a:lnTo>
                  <a:pt x="3147" y="49896"/>
                </a:lnTo>
                <a:lnTo>
                  <a:pt x="2924" y="50045"/>
                </a:lnTo>
                <a:lnTo>
                  <a:pt x="2738" y="50176"/>
                </a:lnTo>
                <a:lnTo>
                  <a:pt x="2421" y="50399"/>
                </a:lnTo>
                <a:lnTo>
                  <a:pt x="2291" y="50511"/>
                </a:lnTo>
                <a:lnTo>
                  <a:pt x="2160" y="50641"/>
                </a:lnTo>
                <a:lnTo>
                  <a:pt x="2086" y="50753"/>
                </a:lnTo>
                <a:lnTo>
                  <a:pt x="2086" y="50809"/>
                </a:lnTo>
                <a:lnTo>
                  <a:pt x="2086" y="50846"/>
                </a:lnTo>
                <a:lnTo>
                  <a:pt x="2086" y="50865"/>
                </a:lnTo>
                <a:lnTo>
                  <a:pt x="2105" y="50883"/>
                </a:lnTo>
                <a:lnTo>
                  <a:pt x="2160" y="50883"/>
                </a:lnTo>
                <a:lnTo>
                  <a:pt x="2254" y="50846"/>
                </a:lnTo>
                <a:lnTo>
                  <a:pt x="2347" y="50790"/>
                </a:lnTo>
                <a:lnTo>
                  <a:pt x="2607" y="50604"/>
                </a:lnTo>
                <a:lnTo>
                  <a:pt x="2905" y="50362"/>
                </a:lnTo>
                <a:lnTo>
                  <a:pt x="3464" y="49841"/>
                </a:lnTo>
                <a:lnTo>
                  <a:pt x="3780" y="49524"/>
                </a:lnTo>
                <a:close/>
                <a:moveTo>
                  <a:pt x="44759" y="49524"/>
                </a:moveTo>
                <a:lnTo>
                  <a:pt x="44461" y="49822"/>
                </a:lnTo>
                <a:lnTo>
                  <a:pt x="44032" y="50269"/>
                </a:lnTo>
                <a:lnTo>
                  <a:pt x="43828" y="50492"/>
                </a:lnTo>
                <a:lnTo>
                  <a:pt x="43679" y="50678"/>
                </a:lnTo>
                <a:lnTo>
                  <a:pt x="43660" y="50753"/>
                </a:lnTo>
                <a:lnTo>
                  <a:pt x="43641" y="50827"/>
                </a:lnTo>
                <a:lnTo>
                  <a:pt x="43660" y="50865"/>
                </a:lnTo>
                <a:lnTo>
                  <a:pt x="43716" y="50883"/>
                </a:lnTo>
                <a:lnTo>
                  <a:pt x="43809" y="50865"/>
                </a:lnTo>
                <a:lnTo>
                  <a:pt x="43884" y="50827"/>
                </a:lnTo>
                <a:lnTo>
                  <a:pt x="43958" y="50772"/>
                </a:lnTo>
                <a:lnTo>
                  <a:pt x="44051" y="50697"/>
                </a:lnTo>
                <a:lnTo>
                  <a:pt x="44200" y="50492"/>
                </a:lnTo>
                <a:lnTo>
                  <a:pt x="44349" y="50269"/>
                </a:lnTo>
                <a:lnTo>
                  <a:pt x="44610" y="49803"/>
                </a:lnTo>
                <a:lnTo>
                  <a:pt x="44703" y="49617"/>
                </a:lnTo>
                <a:lnTo>
                  <a:pt x="44759" y="49524"/>
                </a:lnTo>
                <a:close/>
                <a:moveTo>
                  <a:pt x="89256" y="49524"/>
                </a:moveTo>
                <a:lnTo>
                  <a:pt x="88976" y="49822"/>
                </a:lnTo>
                <a:lnTo>
                  <a:pt x="88530" y="50269"/>
                </a:lnTo>
                <a:lnTo>
                  <a:pt x="88325" y="50492"/>
                </a:lnTo>
                <a:lnTo>
                  <a:pt x="88195" y="50678"/>
                </a:lnTo>
                <a:lnTo>
                  <a:pt x="88157" y="50753"/>
                </a:lnTo>
                <a:lnTo>
                  <a:pt x="88139" y="50827"/>
                </a:lnTo>
                <a:lnTo>
                  <a:pt x="88157" y="50865"/>
                </a:lnTo>
                <a:lnTo>
                  <a:pt x="88232" y="50883"/>
                </a:lnTo>
                <a:lnTo>
                  <a:pt x="88306" y="50865"/>
                </a:lnTo>
                <a:lnTo>
                  <a:pt x="88381" y="50827"/>
                </a:lnTo>
                <a:lnTo>
                  <a:pt x="88474" y="50772"/>
                </a:lnTo>
                <a:lnTo>
                  <a:pt x="88548" y="50697"/>
                </a:lnTo>
                <a:lnTo>
                  <a:pt x="88716" y="50492"/>
                </a:lnTo>
                <a:lnTo>
                  <a:pt x="88865" y="50269"/>
                </a:lnTo>
                <a:lnTo>
                  <a:pt x="89107" y="49803"/>
                </a:lnTo>
                <a:lnTo>
                  <a:pt x="89200" y="49617"/>
                </a:lnTo>
                <a:lnTo>
                  <a:pt x="89256" y="49524"/>
                </a:lnTo>
                <a:close/>
                <a:moveTo>
                  <a:pt x="2719" y="49468"/>
                </a:moveTo>
                <a:lnTo>
                  <a:pt x="2645" y="49487"/>
                </a:lnTo>
                <a:lnTo>
                  <a:pt x="2533" y="49524"/>
                </a:lnTo>
                <a:lnTo>
                  <a:pt x="2328" y="49636"/>
                </a:lnTo>
                <a:lnTo>
                  <a:pt x="2316" y="49648"/>
                </a:lnTo>
                <a:lnTo>
                  <a:pt x="2316" y="49648"/>
                </a:lnTo>
                <a:lnTo>
                  <a:pt x="2216" y="49710"/>
                </a:lnTo>
                <a:lnTo>
                  <a:pt x="2086" y="49841"/>
                </a:lnTo>
                <a:lnTo>
                  <a:pt x="1937" y="49952"/>
                </a:lnTo>
                <a:lnTo>
                  <a:pt x="1807" y="50083"/>
                </a:lnTo>
                <a:lnTo>
                  <a:pt x="1621" y="50213"/>
                </a:lnTo>
                <a:lnTo>
                  <a:pt x="1304" y="50436"/>
                </a:lnTo>
                <a:lnTo>
                  <a:pt x="1155" y="50567"/>
                </a:lnTo>
                <a:lnTo>
                  <a:pt x="1043" y="50697"/>
                </a:lnTo>
                <a:lnTo>
                  <a:pt x="1006" y="50753"/>
                </a:lnTo>
                <a:lnTo>
                  <a:pt x="987" y="50790"/>
                </a:lnTo>
                <a:lnTo>
                  <a:pt x="987" y="50846"/>
                </a:lnTo>
                <a:lnTo>
                  <a:pt x="987" y="50883"/>
                </a:lnTo>
                <a:lnTo>
                  <a:pt x="1043" y="50902"/>
                </a:lnTo>
                <a:lnTo>
                  <a:pt x="1118" y="50902"/>
                </a:lnTo>
                <a:lnTo>
                  <a:pt x="1211" y="50865"/>
                </a:lnTo>
                <a:lnTo>
                  <a:pt x="1323" y="50790"/>
                </a:lnTo>
                <a:lnTo>
                  <a:pt x="1583" y="50623"/>
                </a:lnTo>
                <a:lnTo>
                  <a:pt x="1863" y="50381"/>
                </a:lnTo>
                <a:lnTo>
                  <a:pt x="2142" y="50139"/>
                </a:lnTo>
                <a:lnTo>
                  <a:pt x="2402" y="49896"/>
                </a:lnTo>
                <a:lnTo>
                  <a:pt x="2700" y="49580"/>
                </a:lnTo>
                <a:lnTo>
                  <a:pt x="2738" y="49524"/>
                </a:lnTo>
                <a:lnTo>
                  <a:pt x="2756" y="49487"/>
                </a:lnTo>
                <a:lnTo>
                  <a:pt x="2756" y="49468"/>
                </a:lnTo>
                <a:close/>
                <a:moveTo>
                  <a:pt x="38298" y="49580"/>
                </a:moveTo>
                <a:lnTo>
                  <a:pt x="38075" y="49822"/>
                </a:lnTo>
                <a:lnTo>
                  <a:pt x="37833" y="50027"/>
                </a:lnTo>
                <a:lnTo>
                  <a:pt x="37330" y="50436"/>
                </a:lnTo>
                <a:lnTo>
                  <a:pt x="37200" y="50529"/>
                </a:lnTo>
                <a:lnTo>
                  <a:pt x="37107" y="50604"/>
                </a:lnTo>
                <a:lnTo>
                  <a:pt x="37032" y="50678"/>
                </a:lnTo>
                <a:lnTo>
                  <a:pt x="36976" y="50753"/>
                </a:lnTo>
                <a:lnTo>
                  <a:pt x="36976" y="50772"/>
                </a:lnTo>
                <a:lnTo>
                  <a:pt x="36976" y="50809"/>
                </a:lnTo>
                <a:lnTo>
                  <a:pt x="36976" y="50846"/>
                </a:lnTo>
                <a:lnTo>
                  <a:pt x="37013" y="50865"/>
                </a:lnTo>
                <a:lnTo>
                  <a:pt x="37125" y="50902"/>
                </a:lnTo>
                <a:lnTo>
                  <a:pt x="37218" y="50902"/>
                </a:lnTo>
                <a:lnTo>
                  <a:pt x="37330" y="50883"/>
                </a:lnTo>
                <a:lnTo>
                  <a:pt x="37423" y="50827"/>
                </a:lnTo>
                <a:lnTo>
                  <a:pt x="37535" y="50753"/>
                </a:lnTo>
                <a:lnTo>
                  <a:pt x="37628" y="50678"/>
                </a:lnTo>
                <a:lnTo>
                  <a:pt x="37721" y="50567"/>
                </a:lnTo>
                <a:lnTo>
                  <a:pt x="37888" y="50325"/>
                </a:lnTo>
                <a:lnTo>
                  <a:pt x="38037" y="50083"/>
                </a:lnTo>
                <a:lnTo>
                  <a:pt x="38168" y="49841"/>
                </a:lnTo>
                <a:lnTo>
                  <a:pt x="38242" y="49673"/>
                </a:lnTo>
                <a:lnTo>
                  <a:pt x="38298" y="49580"/>
                </a:lnTo>
                <a:close/>
                <a:moveTo>
                  <a:pt x="48985" y="49636"/>
                </a:moveTo>
                <a:lnTo>
                  <a:pt x="48948" y="49654"/>
                </a:lnTo>
                <a:lnTo>
                  <a:pt x="48743" y="49859"/>
                </a:lnTo>
                <a:lnTo>
                  <a:pt x="48389" y="50250"/>
                </a:lnTo>
                <a:lnTo>
                  <a:pt x="48203" y="50455"/>
                </a:lnTo>
                <a:lnTo>
                  <a:pt x="48073" y="50660"/>
                </a:lnTo>
                <a:lnTo>
                  <a:pt x="48035" y="50734"/>
                </a:lnTo>
                <a:lnTo>
                  <a:pt x="47998" y="50809"/>
                </a:lnTo>
                <a:lnTo>
                  <a:pt x="47998" y="50865"/>
                </a:lnTo>
                <a:lnTo>
                  <a:pt x="48017" y="50902"/>
                </a:lnTo>
                <a:lnTo>
                  <a:pt x="48091" y="50902"/>
                </a:lnTo>
                <a:lnTo>
                  <a:pt x="48184" y="50865"/>
                </a:lnTo>
                <a:lnTo>
                  <a:pt x="48296" y="50772"/>
                </a:lnTo>
                <a:lnTo>
                  <a:pt x="48408" y="50641"/>
                </a:lnTo>
                <a:lnTo>
                  <a:pt x="48594" y="50399"/>
                </a:lnTo>
                <a:lnTo>
                  <a:pt x="48687" y="50250"/>
                </a:lnTo>
                <a:lnTo>
                  <a:pt x="48780" y="50101"/>
                </a:lnTo>
                <a:lnTo>
                  <a:pt x="48910" y="49878"/>
                </a:lnTo>
                <a:lnTo>
                  <a:pt x="48985" y="49673"/>
                </a:lnTo>
                <a:lnTo>
                  <a:pt x="48985" y="49636"/>
                </a:lnTo>
                <a:close/>
                <a:moveTo>
                  <a:pt x="82814" y="49580"/>
                </a:moveTo>
                <a:lnTo>
                  <a:pt x="82572" y="49822"/>
                </a:lnTo>
                <a:lnTo>
                  <a:pt x="82330" y="50027"/>
                </a:lnTo>
                <a:lnTo>
                  <a:pt x="81846" y="50436"/>
                </a:lnTo>
                <a:lnTo>
                  <a:pt x="81697" y="50529"/>
                </a:lnTo>
                <a:lnTo>
                  <a:pt x="81604" y="50604"/>
                </a:lnTo>
                <a:lnTo>
                  <a:pt x="81529" y="50678"/>
                </a:lnTo>
                <a:lnTo>
                  <a:pt x="81492" y="50753"/>
                </a:lnTo>
                <a:lnTo>
                  <a:pt x="81473" y="50772"/>
                </a:lnTo>
                <a:lnTo>
                  <a:pt x="81473" y="50809"/>
                </a:lnTo>
                <a:lnTo>
                  <a:pt x="81492" y="50846"/>
                </a:lnTo>
                <a:lnTo>
                  <a:pt x="81511" y="50865"/>
                </a:lnTo>
                <a:lnTo>
                  <a:pt x="81622" y="50902"/>
                </a:lnTo>
                <a:lnTo>
                  <a:pt x="81734" y="50902"/>
                </a:lnTo>
                <a:lnTo>
                  <a:pt x="81827" y="50883"/>
                </a:lnTo>
                <a:lnTo>
                  <a:pt x="81939" y="50827"/>
                </a:lnTo>
                <a:lnTo>
                  <a:pt x="82032" y="50753"/>
                </a:lnTo>
                <a:lnTo>
                  <a:pt x="82125" y="50678"/>
                </a:lnTo>
                <a:lnTo>
                  <a:pt x="82218" y="50567"/>
                </a:lnTo>
                <a:lnTo>
                  <a:pt x="82386" y="50325"/>
                </a:lnTo>
                <a:lnTo>
                  <a:pt x="82535" y="50083"/>
                </a:lnTo>
                <a:lnTo>
                  <a:pt x="82665" y="49841"/>
                </a:lnTo>
                <a:lnTo>
                  <a:pt x="82758" y="49673"/>
                </a:lnTo>
                <a:lnTo>
                  <a:pt x="82814" y="49580"/>
                </a:lnTo>
                <a:close/>
                <a:moveTo>
                  <a:pt x="22975" y="49431"/>
                </a:moveTo>
                <a:lnTo>
                  <a:pt x="22957" y="49450"/>
                </a:lnTo>
                <a:lnTo>
                  <a:pt x="22733" y="49692"/>
                </a:lnTo>
                <a:lnTo>
                  <a:pt x="22324" y="50139"/>
                </a:lnTo>
                <a:lnTo>
                  <a:pt x="22138" y="50399"/>
                </a:lnTo>
                <a:lnTo>
                  <a:pt x="21989" y="50623"/>
                </a:lnTo>
                <a:lnTo>
                  <a:pt x="21933" y="50716"/>
                </a:lnTo>
                <a:lnTo>
                  <a:pt x="21896" y="50790"/>
                </a:lnTo>
                <a:lnTo>
                  <a:pt x="21896" y="50865"/>
                </a:lnTo>
                <a:lnTo>
                  <a:pt x="21914" y="50902"/>
                </a:lnTo>
                <a:lnTo>
                  <a:pt x="21951" y="50920"/>
                </a:lnTo>
                <a:lnTo>
                  <a:pt x="21989" y="50902"/>
                </a:lnTo>
                <a:lnTo>
                  <a:pt x="22082" y="50846"/>
                </a:lnTo>
                <a:lnTo>
                  <a:pt x="22193" y="50734"/>
                </a:lnTo>
                <a:lnTo>
                  <a:pt x="22305" y="50604"/>
                </a:lnTo>
                <a:lnTo>
                  <a:pt x="22510" y="50343"/>
                </a:lnTo>
                <a:lnTo>
                  <a:pt x="22603" y="50176"/>
                </a:lnTo>
                <a:lnTo>
                  <a:pt x="22715" y="50008"/>
                </a:lnTo>
                <a:lnTo>
                  <a:pt x="22864" y="49729"/>
                </a:lnTo>
                <a:lnTo>
                  <a:pt x="22957" y="49505"/>
                </a:lnTo>
                <a:lnTo>
                  <a:pt x="22975" y="49450"/>
                </a:lnTo>
                <a:lnTo>
                  <a:pt x="22975" y="49431"/>
                </a:lnTo>
                <a:close/>
                <a:moveTo>
                  <a:pt x="24074" y="49431"/>
                </a:moveTo>
                <a:lnTo>
                  <a:pt x="24055" y="49450"/>
                </a:lnTo>
                <a:lnTo>
                  <a:pt x="23795" y="49748"/>
                </a:lnTo>
                <a:lnTo>
                  <a:pt x="23590" y="49990"/>
                </a:lnTo>
                <a:lnTo>
                  <a:pt x="23366" y="50232"/>
                </a:lnTo>
                <a:lnTo>
                  <a:pt x="23199" y="50492"/>
                </a:lnTo>
                <a:lnTo>
                  <a:pt x="23069" y="50697"/>
                </a:lnTo>
                <a:lnTo>
                  <a:pt x="23031" y="50790"/>
                </a:lnTo>
                <a:lnTo>
                  <a:pt x="23031" y="50846"/>
                </a:lnTo>
                <a:lnTo>
                  <a:pt x="23069" y="50902"/>
                </a:lnTo>
                <a:lnTo>
                  <a:pt x="23124" y="50920"/>
                </a:lnTo>
                <a:lnTo>
                  <a:pt x="23162" y="50902"/>
                </a:lnTo>
                <a:lnTo>
                  <a:pt x="23199" y="50883"/>
                </a:lnTo>
                <a:lnTo>
                  <a:pt x="23311" y="50809"/>
                </a:lnTo>
                <a:lnTo>
                  <a:pt x="23404" y="50678"/>
                </a:lnTo>
                <a:lnTo>
                  <a:pt x="23497" y="50548"/>
                </a:lnTo>
                <a:lnTo>
                  <a:pt x="23683" y="50250"/>
                </a:lnTo>
                <a:lnTo>
                  <a:pt x="23795" y="50064"/>
                </a:lnTo>
                <a:lnTo>
                  <a:pt x="23981" y="49692"/>
                </a:lnTo>
                <a:lnTo>
                  <a:pt x="24074" y="49487"/>
                </a:lnTo>
                <a:lnTo>
                  <a:pt x="24074" y="49431"/>
                </a:lnTo>
                <a:close/>
                <a:moveTo>
                  <a:pt x="30516" y="49599"/>
                </a:moveTo>
                <a:lnTo>
                  <a:pt x="30497" y="49617"/>
                </a:lnTo>
                <a:lnTo>
                  <a:pt x="30255" y="49896"/>
                </a:lnTo>
                <a:lnTo>
                  <a:pt x="29920" y="50325"/>
                </a:lnTo>
                <a:lnTo>
                  <a:pt x="29771" y="50529"/>
                </a:lnTo>
                <a:lnTo>
                  <a:pt x="29659" y="50716"/>
                </a:lnTo>
                <a:lnTo>
                  <a:pt x="29622" y="50790"/>
                </a:lnTo>
                <a:lnTo>
                  <a:pt x="29622" y="50846"/>
                </a:lnTo>
                <a:lnTo>
                  <a:pt x="29622" y="50883"/>
                </a:lnTo>
                <a:lnTo>
                  <a:pt x="29659" y="50920"/>
                </a:lnTo>
                <a:lnTo>
                  <a:pt x="29697" y="50920"/>
                </a:lnTo>
                <a:lnTo>
                  <a:pt x="29752" y="50902"/>
                </a:lnTo>
                <a:lnTo>
                  <a:pt x="29827" y="50846"/>
                </a:lnTo>
                <a:lnTo>
                  <a:pt x="29939" y="50753"/>
                </a:lnTo>
                <a:lnTo>
                  <a:pt x="30032" y="50623"/>
                </a:lnTo>
                <a:lnTo>
                  <a:pt x="30199" y="50381"/>
                </a:lnTo>
                <a:lnTo>
                  <a:pt x="30311" y="50213"/>
                </a:lnTo>
                <a:lnTo>
                  <a:pt x="30460" y="49841"/>
                </a:lnTo>
                <a:lnTo>
                  <a:pt x="30516" y="49636"/>
                </a:lnTo>
                <a:lnTo>
                  <a:pt x="30516" y="49599"/>
                </a:lnTo>
                <a:close/>
                <a:moveTo>
                  <a:pt x="34928" y="49617"/>
                </a:moveTo>
                <a:lnTo>
                  <a:pt x="34705" y="49841"/>
                </a:lnTo>
                <a:lnTo>
                  <a:pt x="34277" y="50213"/>
                </a:lnTo>
                <a:lnTo>
                  <a:pt x="34090" y="50436"/>
                </a:lnTo>
                <a:lnTo>
                  <a:pt x="33923" y="50623"/>
                </a:lnTo>
                <a:lnTo>
                  <a:pt x="33867" y="50716"/>
                </a:lnTo>
                <a:lnTo>
                  <a:pt x="33848" y="50790"/>
                </a:lnTo>
                <a:lnTo>
                  <a:pt x="33830" y="50846"/>
                </a:lnTo>
                <a:lnTo>
                  <a:pt x="33848" y="50902"/>
                </a:lnTo>
                <a:lnTo>
                  <a:pt x="33904" y="50920"/>
                </a:lnTo>
                <a:lnTo>
                  <a:pt x="33960" y="50920"/>
                </a:lnTo>
                <a:lnTo>
                  <a:pt x="34035" y="50865"/>
                </a:lnTo>
                <a:lnTo>
                  <a:pt x="34128" y="50809"/>
                </a:lnTo>
                <a:lnTo>
                  <a:pt x="34295" y="50604"/>
                </a:lnTo>
                <a:lnTo>
                  <a:pt x="34481" y="50343"/>
                </a:lnTo>
                <a:lnTo>
                  <a:pt x="34649" y="50083"/>
                </a:lnTo>
                <a:lnTo>
                  <a:pt x="34798" y="49859"/>
                </a:lnTo>
                <a:lnTo>
                  <a:pt x="34928" y="49617"/>
                </a:lnTo>
                <a:close/>
                <a:moveTo>
                  <a:pt x="43623" y="49636"/>
                </a:moveTo>
                <a:lnTo>
                  <a:pt x="43344" y="49859"/>
                </a:lnTo>
                <a:lnTo>
                  <a:pt x="43139" y="50027"/>
                </a:lnTo>
                <a:lnTo>
                  <a:pt x="42934" y="50213"/>
                </a:lnTo>
                <a:lnTo>
                  <a:pt x="42748" y="50418"/>
                </a:lnTo>
                <a:lnTo>
                  <a:pt x="42599" y="50604"/>
                </a:lnTo>
                <a:lnTo>
                  <a:pt x="42543" y="50678"/>
                </a:lnTo>
                <a:lnTo>
                  <a:pt x="42524" y="50753"/>
                </a:lnTo>
                <a:lnTo>
                  <a:pt x="42524" y="50827"/>
                </a:lnTo>
                <a:lnTo>
                  <a:pt x="42562" y="50883"/>
                </a:lnTo>
                <a:lnTo>
                  <a:pt x="42617" y="50920"/>
                </a:lnTo>
                <a:lnTo>
                  <a:pt x="42673" y="50920"/>
                </a:lnTo>
                <a:lnTo>
                  <a:pt x="42748" y="50883"/>
                </a:lnTo>
                <a:lnTo>
                  <a:pt x="42841" y="50827"/>
                </a:lnTo>
                <a:lnTo>
                  <a:pt x="43008" y="50641"/>
                </a:lnTo>
                <a:lnTo>
                  <a:pt x="43176" y="50399"/>
                </a:lnTo>
                <a:lnTo>
                  <a:pt x="43344" y="50139"/>
                </a:lnTo>
                <a:lnTo>
                  <a:pt x="43474" y="49896"/>
                </a:lnTo>
                <a:lnTo>
                  <a:pt x="43623" y="49636"/>
                </a:lnTo>
                <a:close/>
                <a:moveTo>
                  <a:pt x="47737" y="49748"/>
                </a:moveTo>
                <a:lnTo>
                  <a:pt x="47570" y="49952"/>
                </a:lnTo>
                <a:lnTo>
                  <a:pt x="47309" y="50306"/>
                </a:lnTo>
                <a:lnTo>
                  <a:pt x="47179" y="50492"/>
                </a:lnTo>
                <a:lnTo>
                  <a:pt x="47086" y="50678"/>
                </a:lnTo>
                <a:lnTo>
                  <a:pt x="47030" y="50809"/>
                </a:lnTo>
                <a:lnTo>
                  <a:pt x="47030" y="50865"/>
                </a:lnTo>
                <a:lnTo>
                  <a:pt x="47049" y="50902"/>
                </a:lnTo>
                <a:lnTo>
                  <a:pt x="47104" y="50920"/>
                </a:lnTo>
                <a:lnTo>
                  <a:pt x="47160" y="50902"/>
                </a:lnTo>
                <a:lnTo>
                  <a:pt x="47216" y="50865"/>
                </a:lnTo>
                <a:lnTo>
                  <a:pt x="47291" y="50790"/>
                </a:lnTo>
                <a:lnTo>
                  <a:pt x="47421" y="50585"/>
                </a:lnTo>
                <a:lnTo>
                  <a:pt x="47551" y="50343"/>
                </a:lnTo>
                <a:lnTo>
                  <a:pt x="47644" y="50101"/>
                </a:lnTo>
                <a:lnTo>
                  <a:pt x="47737" y="49896"/>
                </a:lnTo>
                <a:lnTo>
                  <a:pt x="47756" y="49766"/>
                </a:lnTo>
                <a:lnTo>
                  <a:pt x="47756" y="49748"/>
                </a:lnTo>
                <a:close/>
                <a:moveTo>
                  <a:pt x="50176" y="49468"/>
                </a:moveTo>
                <a:lnTo>
                  <a:pt x="49525" y="50176"/>
                </a:lnTo>
                <a:lnTo>
                  <a:pt x="49134" y="50641"/>
                </a:lnTo>
                <a:lnTo>
                  <a:pt x="49022" y="50790"/>
                </a:lnTo>
                <a:lnTo>
                  <a:pt x="49003" y="50846"/>
                </a:lnTo>
                <a:lnTo>
                  <a:pt x="49003" y="50883"/>
                </a:lnTo>
                <a:lnTo>
                  <a:pt x="49041" y="50902"/>
                </a:lnTo>
                <a:lnTo>
                  <a:pt x="49059" y="50920"/>
                </a:lnTo>
                <a:lnTo>
                  <a:pt x="49152" y="50902"/>
                </a:lnTo>
                <a:lnTo>
                  <a:pt x="49227" y="50865"/>
                </a:lnTo>
                <a:lnTo>
                  <a:pt x="49320" y="50790"/>
                </a:lnTo>
                <a:lnTo>
                  <a:pt x="49413" y="50697"/>
                </a:lnTo>
                <a:lnTo>
                  <a:pt x="49506" y="50567"/>
                </a:lnTo>
                <a:lnTo>
                  <a:pt x="49711" y="50287"/>
                </a:lnTo>
                <a:lnTo>
                  <a:pt x="49879" y="49990"/>
                </a:lnTo>
                <a:lnTo>
                  <a:pt x="50027" y="49729"/>
                </a:lnTo>
                <a:lnTo>
                  <a:pt x="50176" y="49468"/>
                </a:lnTo>
                <a:close/>
                <a:moveTo>
                  <a:pt x="67473" y="49431"/>
                </a:moveTo>
                <a:lnTo>
                  <a:pt x="67473" y="49450"/>
                </a:lnTo>
                <a:lnTo>
                  <a:pt x="67231" y="49692"/>
                </a:lnTo>
                <a:lnTo>
                  <a:pt x="66840" y="50139"/>
                </a:lnTo>
                <a:lnTo>
                  <a:pt x="66635" y="50399"/>
                </a:lnTo>
                <a:lnTo>
                  <a:pt x="66486" y="50623"/>
                </a:lnTo>
                <a:lnTo>
                  <a:pt x="66430" y="50716"/>
                </a:lnTo>
                <a:lnTo>
                  <a:pt x="66393" y="50790"/>
                </a:lnTo>
                <a:lnTo>
                  <a:pt x="66393" y="50865"/>
                </a:lnTo>
                <a:lnTo>
                  <a:pt x="66411" y="50902"/>
                </a:lnTo>
                <a:lnTo>
                  <a:pt x="66449" y="50920"/>
                </a:lnTo>
                <a:lnTo>
                  <a:pt x="66486" y="50902"/>
                </a:lnTo>
                <a:lnTo>
                  <a:pt x="66579" y="50846"/>
                </a:lnTo>
                <a:lnTo>
                  <a:pt x="66691" y="50734"/>
                </a:lnTo>
                <a:lnTo>
                  <a:pt x="66802" y="50604"/>
                </a:lnTo>
                <a:lnTo>
                  <a:pt x="67007" y="50343"/>
                </a:lnTo>
                <a:lnTo>
                  <a:pt x="67119" y="50176"/>
                </a:lnTo>
                <a:lnTo>
                  <a:pt x="67212" y="50008"/>
                </a:lnTo>
                <a:lnTo>
                  <a:pt x="67361" y="49729"/>
                </a:lnTo>
                <a:lnTo>
                  <a:pt x="67473" y="49505"/>
                </a:lnTo>
                <a:lnTo>
                  <a:pt x="67491" y="49450"/>
                </a:lnTo>
                <a:lnTo>
                  <a:pt x="67473" y="49431"/>
                </a:lnTo>
                <a:close/>
                <a:moveTo>
                  <a:pt x="68571" y="49431"/>
                </a:moveTo>
                <a:lnTo>
                  <a:pt x="68552" y="49450"/>
                </a:lnTo>
                <a:lnTo>
                  <a:pt x="68292" y="49748"/>
                </a:lnTo>
                <a:lnTo>
                  <a:pt x="68087" y="49990"/>
                </a:lnTo>
                <a:lnTo>
                  <a:pt x="67882" y="50232"/>
                </a:lnTo>
                <a:lnTo>
                  <a:pt x="67696" y="50492"/>
                </a:lnTo>
                <a:lnTo>
                  <a:pt x="67566" y="50697"/>
                </a:lnTo>
                <a:lnTo>
                  <a:pt x="67547" y="50790"/>
                </a:lnTo>
                <a:lnTo>
                  <a:pt x="67547" y="50846"/>
                </a:lnTo>
                <a:lnTo>
                  <a:pt x="67566" y="50902"/>
                </a:lnTo>
                <a:lnTo>
                  <a:pt x="67622" y="50920"/>
                </a:lnTo>
                <a:lnTo>
                  <a:pt x="67659" y="50902"/>
                </a:lnTo>
                <a:lnTo>
                  <a:pt x="67715" y="50883"/>
                </a:lnTo>
                <a:lnTo>
                  <a:pt x="67808" y="50809"/>
                </a:lnTo>
                <a:lnTo>
                  <a:pt x="67901" y="50678"/>
                </a:lnTo>
                <a:lnTo>
                  <a:pt x="68013" y="50548"/>
                </a:lnTo>
                <a:lnTo>
                  <a:pt x="68199" y="50250"/>
                </a:lnTo>
                <a:lnTo>
                  <a:pt x="68310" y="50064"/>
                </a:lnTo>
                <a:lnTo>
                  <a:pt x="68497" y="49692"/>
                </a:lnTo>
                <a:lnTo>
                  <a:pt x="68571" y="49487"/>
                </a:lnTo>
                <a:lnTo>
                  <a:pt x="68571" y="49431"/>
                </a:lnTo>
                <a:close/>
                <a:moveTo>
                  <a:pt x="75032" y="49599"/>
                </a:moveTo>
                <a:lnTo>
                  <a:pt x="74994" y="49617"/>
                </a:lnTo>
                <a:lnTo>
                  <a:pt x="74771" y="49896"/>
                </a:lnTo>
                <a:lnTo>
                  <a:pt x="74417" y="50325"/>
                </a:lnTo>
                <a:lnTo>
                  <a:pt x="74268" y="50529"/>
                </a:lnTo>
                <a:lnTo>
                  <a:pt x="74156" y="50716"/>
                </a:lnTo>
                <a:lnTo>
                  <a:pt x="74138" y="50790"/>
                </a:lnTo>
                <a:lnTo>
                  <a:pt x="74119" y="50846"/>
                </a:lnTo>
                <a:lnTo>
                  <a:pt x="74138" y="50883"/>
                </a:lnTo>
                <a:lnTo>
                  <a:pt x="74175" y="50920"/>
                </a:lnTo>
                <a:lnTo>
                  <a:pt x="74212" y="50920"/>
                </a:lnTo>
                <a:lnTo>
                  <a:pt x="74250" y="50902"/>
                </a:lnTo>
                <a:lnTo>
                  <a:pt x="74343" y="50846"/>
                </a:lnTo>
                <a:lnTo>
                  <a:pt x="74436" y="50753"/>
                </a:lnTo>
                <a:lnTo>
                  <a:pt x="74529" y="50623"/>
                </a:lnTo>
                <a:lnTo>
                  <a:pt x="74696" y="50381"/>
                </a:lnTo>
                <a:lnTo>
                  <a:pt x="74808" y="50213"/>
                </a:lnTo>
                <a:lnTo>
                  <a:pt x="74957" y="49841"/>
                </a:lnTo>
                <a:lnTo>
                  <a:pt x="75013" y="49636"/>
                </a:lnTo>
                <a:lnTo>
                  <a:pt x="75032" y="49599"/>
                </a:lnTo>
                <a:close/>
                <a:moveTo>
                  <a:pt x="79444" y="49617"/>
                </a:moveTo>
                <a:lnTo>
                  <a:pt x="79202" y="49841"/>
                </a:lnTo>
                <a:lnTo>
                  <a:pt x="78792" y="50213"/>
                </a:lnTo>
                <a:lnTo>
                  <a:pt x="78588" y="50436"/>
                </a:lnTo>
                <a:lnTo>
                  <a:pt x="78439" y="50623"/>
                </a:lnTo>
                <a:lnTo>
                  <a:pt x="78383" y="50716"/>
                </a:lnTo>
                <a:lnTo>
                  <a:pt x="78346" y="50790"/>
                </a:lnTo>
                <a:lnTo>
                  <a:pt x="78327" y="50846"/>
                </a:lnTo>
                <a:lnTo>
                  <a:pt x="78346" y="50902"/>
                </a:lnTo>
                <a:lnTo>
                  <a:pt x="78401" y="50920"/>
                </a:lnTo>
                <a:lnTo>
                  <a:pt x="78476" y="50920"/>
                </a:lnTo>
                <a:lnTo>
                  <a:pt x="78532" y="50865"/>
                </a:lnTo>
                <a:lnTo>
                  <a:pt x="78625" y="50809"/>
                </a:lnTo>
                <a:lnTo>
                  <a:pt x="78792" y="50604"/>
                </a:lnTo>
                <a:lnTo>
                  <a:pt x="78979" y="50343"/>
                </a:lnTo>
                <a:lnTo>
                  <a:pt x="79165" y="50083"/>
                </a:lnTo>
                <a:lnTo>
                  <a:pt x="79295" y="49859"/>
                </a:lnTo>
                <a:lnTo>
                  <a:pt x="79444" y="49617"/>
                </a:lnTo>
                <a:close/>
                <a:moveTo>
                  <a:pt x="88120" y="49636"/>
                </a:moveTo>
                <a:lnTo>
                  <a:pt x="87859" y="49859"/>
                </a:lnTo>
                <a:lnTo>
                  <a:pt x="87655" y="50027"/>
                </a:lnTo>
                <a:lnTo>
                  <a:pt x="87431" y="50213"/>
                </a:lnTo>
                <a:lnTo>
                  <a:pt x="87245" y="50418"/>
                </a:lnTo>
                <a:lnTo>
                  <a:pt x="87096" y="50604"/>
                </a:lnTo>
                <a:lnTo>
                  <a:pt x="87059" y="50678"/>
                </a:lnTo>
                <a:lnTo>
                  <a:pt x="87022" y="50753"/>
                </a:lnTo>
                <a:lnTo>
                  <a:pt x="87040" y="50827"/>
                </a:lnTo>
                <a:lnTo>
                  <a:pt x="87059" y="50883"/>
                </a:lnTo>
                <a:lnTo>
                  <a:pt x="87115" y="50920"/>
                </a:lnTo>
                <a:lnTo>
                  <a:pt x="87189" y="50920"/>
                </a:lnTo>
                <a:lnTo>
                  <a:pt x="87264" y="50883"/>
                </a:lnTo>
                <a:lnTo>
                  <a:pt x="87338" y="50827"/>
                </a:lnTo>
                <a:lnTo>
                  <a:pt x="87506" y="50641"/>
                </a:lnTo>
                <a:lnTo>
                  <a:pt x="87673" y="50399"/>
                </a:lnTo>
                <a:lnTo>
                  <a:pt x="87841" y="50139"/>
                </a:lnTo>
                <a:lnTo>
                  <a:pt x="87971" y="49896"/>
                </a:lnTo>
                <a:lnTo>
                  <a:pt x="88120" y="49636"/>
                </a:lnTo>
                <a:close/>
                <a:moveTo>
                  <a:pt x="92253" y="49748"/>
                </a:moveTo>
                <a:lnTo>
                  <a:pt x="92067" y="49952"/>
                </a:lnTo>
                <a:lnTo>
                  <a:pt x="91806" y="50306"/>
                </a:lnTo>
                <a:lnTo>
                  <a:pt x="91676" y="50492"/>
                </a:lnTo>
                <a:lnTo>
                  <a:pt x="91583" y="50678"/>
                </a:lnTo>
                <a:lnTo>
                  <a:pt x="91527" y="50809"/>
                </a:lnTo>
                <a:lnTo>
                  <a:pt x="91527" y="50865"/>
                </a:lnTo>
                <a:lnTo>
                  <a:pt x="91546" y="50902"/>
                </a:lnTo>
                <a:lnTo>
                  <a:pt x="91602" y="50920"/>
                </a:lnTo>
                <a:lnTo>
                  <a:pt x="91657" y="50902"/>
                </a:lnTo>
                <a:lnTo>
                  <a:pt x="91713" y="50865"/>
                </a:lnTo>
                <a:lnTo>
                  <a:pt x="91788" y="50790"/>
                </a:lnTo>
                <a:lnTo>
                  <a:pt x="91918" y="50585"/>
                </a:lnTo>
                <a:lnTo>
                  <a:pt x="92048" y="50343"/>
                </a:lnTo>
                <a:lnTo>
                  <a:pt x="92160" y="50101"/>
                </a:lnTo>
                <a:lnTo>
                  <a:pt x="92235" y="49896"/>
                </a:lnTo>
                <a:lnTo>
                  <a:pt x="92272" y="49766"/>
                </a:lnTo>
                <a:lnTo>
                  <a:pt x="92272" y="49748"/>
                </a:lnTo>
                <a:close/>
                <a:moveTo>
                  <a:pt x="36008" y="49617"/>
                </a:moveTo>
                <a:lnTo>
                  <a:pt x="35747" y="49896"/>
                </a:lnTo>
                <a:lnTo>
                  <a:pt x="35338" y="50325"/>
                </a:lnTo>
                <a:lnTo>
                  <a:pt x="35152" y="50548"/>
                </a:lnTo>
                <a:lnTo>
                  <a:pt x="35021" y="50753"/>
                </a:lnTo>
                <a:lnTo>
                  <a:pt x="34984" y="50827"/>
                </a:lnTo>
                <a:lnTo>
                  <a:pt x="34965" y="50883"/>
                </a:lnTo>
                <a:lnTo>
                  <a:pt x="34984" y="50920"/>
                </a:lnTo>
                <a:lnTo>
                  <a:pt x="35040" y="50939"/>
                </a:lnTo>
                <a:lnTo>
                  <a:pt x="35133" y="50939"/>
                </a:lnTo>
                <a:lnTo>
                  <a:pt x="35245" y="50902"/>
                </a:lnTo>
                <a:lnTo>
                  <a:pt x="35319" y="50846"/>
                </a:lnTo>
                <a:lnTo>
                  <a:pt x="35412" y="50772"/>
                </a:lnTo>
                <a:lnTo>
                  <a:pt x="35487" y="50678"/>
                </a:lnTo>
                <a:lnTo>
                  <a:pt x="35561" y="50585"/>
                </a:lnTo>
                <a:lnTo>
                  <a:pt x="35692" y="50343"/>
                </a:lnTo>
                <a:lnTo>
                  <a:pt x="35803" y="50101"/>
                </a:lnTo>
                <a:lnTo>
                  <a:pt x="35896" y="49878"/>
                </a:lnTo>
                <a:lnTo>
                  <a:pt x="35971" y="49710"/>
                </a:lnTo>
                <a:lnTo>
                  <a:pt x="36008" y="49617"/>
                </a:lnTo>
                <a:close/>
                <a:moveTo>
                  <a:pt x="41445" y="49580"/>
                </a:moveTo>
                <a:lnTo>
                  <a:pt x="41370" y="49636"/>
                </a:lnTo>
                <a:lnTo>
                  <a:pt x="41091" y="49915"/>
                </a:lnTo>
                <a:lnTo>
                  <a:pt x="40886" y="50120"/>
                </a:lnTo>
                <a:lnTo>
                  <a:pt x="40663" y="50343"/>
                </a:lnTo>
                <a:lnTo>
                  <a:pt x="40495" y="50567"/>
                </a:lnTo>
                <a:lnTo>
                  <a:pt x="40439" y="50660"/>
                </a:lnTo>
                <a:lnTo>
                  <a:pt x="40402" y="50753"/>
                </a:lnTo>
                <a:lnTo>
                  <a:pt x="40383" y="50827"/>
                </a:lnTo>
                <a:lnTo>
                  <a:pt x="40402" y="50883"/>
                </a:lnTo>
                <a:lnTo>
                  <a:pt x="40439" y="50920"/>
                </a:lnTo>
                <a:lnTo>
                  <a:pt x="40532" y="50939"/>
                </a:lnTo>
                <a:lnTo>
                  <a:pt x="40625" y="50920"/>
                </a:lnTo>
                <a:lnTo>
                  <a:pt x="40700" y="50865"/>
                </a:lnTo>
                <a:lnTo>
                  <a:pt x="40793" y="50790"/>
                </a:lnTo>
                <a:lnTo>
                  <a:pt x="40886" y="50716"/>
                </a:lnTo>
                <a:lnTo>
                  <a:pt x="41072" y="50511"/>
                </a:lnTo>
                <a:lnTo>
                  <a:pt x="41184" y="50362"/>
                </a:lnTo>
                <a:lnTo>
                  <a:pt x="41389" y="50120"/>
                </a:lnTo>
                <a:lnTo>
                  <a:pt x="41463" y="49990"/>
                </a:lnTo>
                <a:lnTo>
                  <a:pt x="41500" y="49915"/>
                </a:lnTo>
                <a:lnTo>
                  <a:pt x="41500" y="49859"/>
                </a:lnTo>
                <a:lnTo>
                  <a:pt x="41519" y="49785"/>
                </a:lnTo>
                <a:lnTo>
                  <a:pt x="41519" y="49673"/>
                </a:lnTo>
                <a:lnTo>
                  <a:pt x="41500" y="49617"/>
                </a:lnTo>
                <a:lnTo>
                  <a:pt x="41482" y="49580"/>
                </a:lnTo>
                <a:close/>
                <a:moveTo>
                  <a:pt x="58108" y="49822"/>
                </a:moveTo>
                <a:lnTo>
                  <a:pt x="57810" y="49971"/>
                </a:lnTo>
                <a:lnTo>
                  <a:pt x="57251" y="50306"/>
                </a:lnTo>
                <a:lnTo>
                  <a:pt x="56972" y="50474"/>
                </a:lnTo>
                <a:lnTo>
                  <a:pt x="56749" y="50641"/>
                </a:lnTo>
                <a:lnTo>
                  <a:pt x="56655" y="50716"/>
                </a:lnTo>
                <a:lnTo>
                  <a:pt x="56600" y="50790"/>
                </a:lnTo>
                <a:lnTo>
                  <a:pt x="56581" y="50846"/>
                </a:lnTo>
                <a:lnTo>
                  <a:pt x="56581" y="50902"/>
                </a:lnTo>
                <a:lnTo>
                  <a:pt x="56637" y="50939"/>
                </a:lnTo>
                <a:lnTo>
                  <a:pt x="56711" y="50939"/>
                </a:lnTo>
                <a:lnTo>
                  <a:pt x="56804" y="50902"/>
                </a:lnTo>
                <a:lnTo>
                  <a:pt x="56916" y="50865"/>
                </a:lnTo>
                <a:lnTo>
                  <a:pt x="57140" y="50697"/>
                </a:lnTo>
                <a:lnTo>
                  <a:pt x="57400" y="50492"/>
                </a:lnTo>
                <a:lnTo>
                  <a:pt x="57866" y="50045"/>
                </a:lnTo>
                <a:lnTo>
                  <a:pt x="58108" y="49822"/>
                </a:lnTo>
                <a:close/>
                <a:moveTo>
                  <a:pt x="58946" y="49673"/>
                </a:moveTo>
                <a:lnTo>
                  <a:pt x="57996" y="50474"/>
                </a:lnTo>
                <a:lnTo>
                  <a:pt x="57828" y="50604"/>
                </a:lnTo>
                <a:lnTo>
                  <a:pt x="57735" y="50678"/>
                </a:lnTo>
                <a:lnTo>
                  <a:pt x="57642" y="50772"/>
                </a:lnTo>
                <a:lnTo>
                  <a:pt x="57605" y="50846"/>
                </a:lnTo>
                <a:lnTo>
                  <a:pt x="57586" y="50883"/>
                </a:lnTo>
                <a:lnTo>
                  <a:pt x="57586" y="50902"/>
                </a:lnTo>
                <a:lnTo>
                  <a:pt x="57605" y="50920"/>
                </a:lnTo>
                <a:lnTo>
                  <a:pt x="57661" y="50939"/>
                </a:lnTo>
                <a:lnTo>
                  <a:pt x="57791" y="50939"/>
                </a:lnTo>
                <a:lnTo>
                  <a:pt x="57903" y="50920"/>
                </a:lnTo>
                <a:lnTo>
                  <a:pt x="57996" y="50865"/>
                </a:lnTo>
                <a:lnTo>
                  <a:pt x="58108" y="50809"/>
                </a:lnTo>
                <a:lnTo>
                  <a:pt x="58201" y="50716"/>
                </a:lnTo>
                <a:lnTo>
                  <a:pt x="58387" y="50529"/>
                </a:lnTo>
                <a:lnTo>
                  <a:pt x="58536" y="50362"/>
                </a:lnTo>
                <a:lnTo>
                  <a:pt x="58666" y="50213"/>
                </a:lnTo>
                <a:lnTo>
                  <a:pt x="58815" y="49952"/>
                </a:lnTo>
                <a:lnTo>
                  <a:pt x="58927" y="49748"/>
                </a:lnTo>
                <a:lnTo>
                  <a:pt x="58946" y="49692"/>
                </a:lnTo>
                <a:lnTo>
                  <a:pt x="58946" y="49673"/>
                </a:lnTo>
                <a:close/>
                <a:moveTo>
                  <a:pt x="80524" y="49617"/>
                </a:moveTo>
                <a:lnTo>
                  <a:pt x="80263" y="49896"/>
                </a:lnTo>
                <a:lnTo>
                  <a:pt x="79835" y="50325"/>
                </a:lnTo>
                <a:lnTo>
                  <a:pt x="79649" y="50548"/>
                </a:lnTo>
                <a:lnTo>
                  <a:pt x="79518" y="50753"/>
                </a:lnTo>
                <a:lnTo>
                  <a:pt x="79481" y="50827"/>
                </a:lnTo>
                <a:lnTo>
                  <a:pt x="79463" y="50883"/>
                </a:lnTo>
                <a:lnTo>
                  <a:pt x="79481" y="50920"/>
                </a:lnTo>
                <a:lnTo>
                  <a:pt x="79537" y="50939"/>
                </a:lnTo>
                <a:lnTo>
                  <a:pt x="79649" y="50939"/>
                </a:lnTo>
                <a:lnTo>
                  <a:pt x="79742" y="50902"/>
                </a:lnTo>
                <a:lnTo>
                  <a:pt x="79835" y="50846"/>
                </a:lnTo>
                <a:lnTo>
                  <a:pt x="79909" y="50772"/>
                </a:lnTo>
                <a:lnTo>
                  <a:pt x="80003" y="50678"/>
                </a:lnTo>
                <a:lnTo>
                  <a:pt x="80077" y="50585"/>
                </a:lnTo>
                <a:lnTo>
                  <a:pt x="80207" y="50343"/>
                </a:lnTo>
                <a:lnTo>
                  <a:pt x="80319" y="50101"/>
                </a:lnTo>
                <a:lnTo>
                  <a:pt x="80394" y="49878"/>
                </a:lnTo>
                <a:lnTo>
                  <a:pt x="80468" y="49710"/>
                </a:lnTo>
                <a:lnTo>
                  <a:pt x="80524" y="49617"/>
                </a:lnTo>
                <a:close/>
                <a:moveTo>
                  <a:pt x="85942" y="49580"/>
                </a:moveTo>
                <a:lnTo>
                  <a:pt x="85886" y="49636"/>
                </a:lnTo>
                <a:lnTo>
                  <a:pt x="85588" y="49915"/>
                </a:lnTo>
                <a:lnTo>
                  <a:pt x="85383" y="50120"/>
                </a:lnTo>
                <a:lnTo>
                  <a:pt x="85178" y="50343"/>
                </a:lnTo>
                <a:lnTo>
                  <a:pt x="84992" y="50567"/>
                </a:lnTo>
                <a:lnTo>
                  <a:pt x="84936" y="50660"/>
                </a:lnTo>
                <a:lnTo>
                  <a:pt x="84899" y="50753"/>
                </a:lnTo>
                <a:lnTo>
                  <a:pt x="84880" y="50827"/>
                </a:lnTo>
                <a:lnTo>
                  <a:pt x="84899" y="50883"/>
                </a:lnTo>
                <a:lnTo>
                  <a:pt x="84955" y="50920"/>
                </a:lnTo>
                <a:lnTo>
                  <a:pt x="85029" y="50939"/>
                </a:lnTo>
                <a:lnTo>
                  <a:pt x="85123" y="50920"/>
                </a:lnTo>
                <a:lnTo>
                  <a:pt x="85216" y="50865"/>
                </a:lnTo>
                <a:lnTo>
                  <a:pt x="85309" y="50790"/>
                </a:lnTo>
                <a:lnTo>
                  <a:pt x="85402" y="50716"/>
                </a:lnTo>
                <a:lnTo>
                  <a:pt x="85569" y="50511"/>
                </a:lnTo>
                <a:lnTo>
                  <a:pt x="85681" y="50362"/>
                </a:lnTo>
                <a:lnTo>
                  <a:pt x="85886" y="50120"/>
                </a:lnTo>
                <a:lnTo>
                  <a:pt x="85979" y="49990"/>
                </a:lnTo>
                <a:lnTo>
                  <a:pt x="85998" y="49915"/>
                </a:lnTo>
                <a:lnTo>
                  <a:pt x="86016" y="49859"/>
                </a:lnTo>
                <a:lnTo>
                  <a:pt x="86016" y="49785"/>
                </a:lnTo>
                <a:lnTo>
                  <a:pt x="86016" y="49673"/>
                </a:lnTo>
                <a:lnTo>
                  <a:pt x="86016" y="49617"/>
                </a:lnTo>
                <a:lnTo>
                  <a:pt x="85979" y="49580"/>
                </a:lnTo>
                <a:close/>
                <a:moveTo>
                  <a:pt x="11209" y="49487"/>
                </a:moveTo>
                <a:lnTo>
                  <a:pt x="11078" y="49561"/>
                </a:lnTo>
                <a:lnTo>
                  <a:pt x="10892" y="49710"/>
                </a:lnTo>
                <a:lnTo>
                  <a:pt x="10632" y="49915"/>
                </a:lnTo>
                <a:lnTo>
                  <a:pt x="10371" y="50139"/>
                </a:lnTo>
                <a:lnTo>
                  <a:pt x="10129" y="50381"/>
                </a:lnTo>
                <a:lnTo>
                  <a:pt x="9943" y="50604"/>
                </a:lnTo>
                <a:lnTo>
                  <a:pt x="9868" y="50697"/>
                </a:lnTo>
                <a:lnTo>
                  <a:pt x="9831" y="50790"/>
                </a:lnTo>
                <a:lnTo>
                  <a:pt x="9812" y="50846"/>
                </a:lnTo>
                <a:lnTo>
                  <a:pt x="9812" y="50902"/>
                </a:lnTo>
                <a:lnTo>
                  <a:pt x="9850" y="50939"/>
                </a:lnTo>
                <a:lnTo>
                  <a:pt x="9868" y="50939"/>
                </a:lnTo>
                <a:lnTo>
                  <a:pt x="9943" y="50958"/>
                </a:lnTo>
                <a:lnTo>
                  <a:pt x="10036" y="50902"/>
                </a:lnTo>
                <a:lnTo>
                  <a:pt x="10148" y="50846"/>
                </a:lnTo>
                <a:lnTo>
                  <a:pt x="10259" y="50734"/>
                </a:lnTo>
                <a:lnTo>
                  <a:pt x="10390" y="50623"/>
                </a:lnTo>
                <a:lnTo>
                  <a:pt x="10632" y="50325"/>
                </a:lnTo>
                <a:lnTo>
                  <a:pt x="10855" y="50027"/>
                </a:lnTo>
                <a:lnTo>
                  <a:pt x="11041" y="49748"/>
                </a:lnTo>
                <a:lnTo>
                  <a:pt x="11172" y="49543"/>
                </a:lnTo>
                <a:lnTo>
                  <a:pt x="11209" y="49487"/>
                </a:lnTo>
                <a:close/>
                <a:moveTo>
                  <a:pt x="37107" y="49524"/>
                </a:moveTo>
                <a:lnTo>
                  <a:pt x="36864" y="49766"/>
                </a:lnTo>
                <a:lnTo>
                  <a:pt x="36436" y="50194"/>
                </a:lnTo>
                <a:lnTo>
                  <a:pt x="36231" y="50418"/>
                </a:lnTo>
                <a:lnTo>
                  <a:pt x="36064" y="50623"/>
                </a:lnTo>
                <a:lnTo>
                  <a:pt x="35971" y="50790"/>
                </a:lnTo>
                <a:lnTo>
                  <a:pt x="35952" y="50865"/>
                </a:lnTo>
                <a:lnTo>
                  <a:pt x="35971" y="50902"/>
                </a:lnTo>
                <a:lnTo>
                  <a:pt x="35989" y="50939"/>
                </a:lnTo>
                <a:lnTo>
                  <a:pt x="36027" y="50958"/>
                </a:lnTo>
                <a:lnTo>
                  <a:pt x="36101" y="50958"/>
                </a:lnTo>
                <a:lnTo>
                  <a:pt x="36176" y="50902"/>
                </a:lnTo>
                <a:lnTo>
                  <a:pt x="36287" y="50827"/>
                </a:lnTo>
                <a:lnTo>
                  <a:pt x="36380" y="50716"/>
                </a:lnTo>
                <a:lnTo>
                  <a:pt x="36492" y="50604"/>
                </a:lnTo>
                <a:lnTo>
                  <a:pt x="36716" y="50306"/>
                </a:lnTo>
                <a:lnTo>
                  <a:pt x="36902" y="49990"/>
                </a:lnTo>
                <a:lnTo>
                  <a:pt x="37051" y="49729"/>
                </a:lnTo>
                <a:lnTo>
                  <a:pt x="37125" y="49543"/>
                </a:lnTo>
                <a:lnTo>
                  <a:pt x="37144" y="49524"/>
                </a:lnTo>
                <a:close/>
                <a:moveTo>
                  <a:pt x="45801" y="49673"/>
                </a:moveTo>
                <a:lnTo>
                  <a:pt x="45541" y="49896"/>
                </a:lnTo>
                <a:lnTo>
                  <a:pt x="45317" y="50083"/>
                </a:lnTo>
                <a:lnTo>
                  <a:pt x="45112" y="50306"/>
                </a:lnTo>
                <a:lnTo>
                  <a:pt x="44908" y="50529"/>
                </a:lnTo>
                <a:lnTo>
                  <a:pt x="44759" y="50734"/>
                </a:lnTo>
                <a:lnTo>
                  <a:pt x="44721" y="50809"/>
                </a:lnTo>
                <a:lnTo>
                  <a:pt x="44703" y="50883"/>
                </a:lnTo>
                <a:lnTo>
                  <a:pt x="44721" y="50920"/>
                </a:lnTo>
                <a:lnTo>
                  <a:pt x="44759" y="50958"/>
                </a:lnTo>
                <a:lnTo>
                  <a:pt x="44833" y="50958"/>
                </a:lnTo>
                <a:lnTo>
                  <a:pt x="44908" y="50939"/>
                </a:lnTo>
                <a:lnTo>
                  <a:pt x="45001" y="50883"/>
                </a:lnTo>
                <a:lnTo>
                  <a:pt x="45075" y="50809"/>
                </a:lnTo>
                <a:lnTo>
                  <a:pt x="45243" y="50604"/>
                </a:lnTo>
                <a:lnTo>
                  <a:pt x="45410" y="50362"/>
                </a:lnTo>
                <a:lnTo>
                  <a:pt x="45559" y="50101"/>
                </a:lnTo>
                <a:lnTo>
                  <a:pt x="45671" y="49896"/>
                </a:lnTo>
                <a:lnTo>
                  <a:pt x="45801" y="49673"/>
                </a:lnTo>
                <a:close/>
                <a:moveTo>
                  <a:pt x="51163" y="49673"/>
                </a:moveTo>
                <a:lnTo>
                  <a:pt x="51107" y="49729"/>
                </a:lnTo>
                <a:lnTo>
                  <a:pt x="50847" y="49971"/>
                </a:lnTo>
                <a:lnTo>
                  <a:pt x="50679" y="50157"/>
                </a:lnTo>
                <a:lnTo>
                  <a:pt x="50493" y="50362"/>
                </a:lnTo>
                <a:lnTo>
                  <a:pt x="50344" y="50567"/>
                </a:lnTo>
                <a:lnTo>
                  <a:pt x="50232" y="50753"/>
                </a:lnTo>
                <a:lnTo>
                  <a:pt x="50214" y="50827"/>
                </a:lnTo>
                <a:lnTo>
                  <a:pt x="50214" y="50883"/>
                </a:lnTo>
                <a:lnTo>
                  <a:pt x="50232" y="50920"/>
                </a:lnTo>
                <a:lnTo>
                  <a:pt x="50270" y="50958"/>
                </a:lnTo>
                <a:lnTo>
                  <a:pt x="50325" y="50958"/>
                </a:lnTo>
                <a:lnTo>
                  <a:pt x="50363" y="50939"/>
                </a:lnTo>
                <a:lnTo>
                  <a:pt x="50474" y="50902"/>
                </a:lnTo>
                <a:lnTo>
                  <a:pt x="50586" y="50809"/>
                </a:lnTo>
                <a:lnTo>
                  <a:pt x="50698" y="50697"/>
                </a:lnTo>
                <a:lnTo>
                  <a:pt x="50903" y="50455"/>
                </a:lnTo>
                <a:lnTo>
                  <a:pt x="51014" y="50269"/>
                </a:lnTo>
                <a:lnTo>
                  <a:pt x="51089" y="50139"/>
                </a:lnTo>
                <a:lnTo>
                  <a:pt x="51163" y="49896"/>
                </a:lnTo>
                <a:lnTo>
                  <a:pt x="51182" y="49785"/>
                </a:lnTo>
                <a:lnTo>
                  <a:pt x="51200" y="49710"/>
                </a:lnTo>
                <a:lnTo>
                  <a:pt x="51182" y="49673"/>
                </a:lnTo>
                <a:close/>
                <a:moveTo>
                  <a:pt x="81622" y="49524"/>
                </a:moveTo>
                <a:lnTo>
                  <a:pt x="81362" y="49766"/>
                </a:lnTo>
                <a:lnTo>
                  <a:pt x="80952" y="50194"/>
                </a:lnTo>
                <a:lnTo>
                  <a:pt x="80747" y="50418"/>
                </a:lnTo>
                <a:lnTo>
                  <a:pt x="80580" y="50623"/>
                </a:lnTo>
                <a:lnTo>
                  <a:pt x="80468" y="50790"/>
                </a:lnTo>
                <a:lnTo>
                  <a:pt x="80449" y="50865"/>
                </a:lnTo>
                <a:lnTo>
                  <a:pt x="80468" y="50902"/>
                </a:lnTo>
                <a:lnTo>
                  <a:pt x="80487" y="50939"/>
                </a:lnTo>
                <a:lnTo>
                  <a:pt x="80524" y="50958"/>
                </a:lnTo>
                <a:lnTo>
                  <a:pt x="80598" y="50958"/>
                </a:lnTo>
                <a:lnTo>
                  <a:pt x="80691" y="50902"/>
                </a:lnTo>
                <a:lnTo>
                  <a:pt x="80785" y="50827"/>
                </a:lnTo>
                <a:lnTo>
                  <a:pt x="80878" y="50716"/>
                </a:lnTo>
                <a:lnTo>
                  <a:pt x="80989" y="50604"/>
                </a:lnTo>
                <a:lnTo>
                  <a:pt x="81213" y="50306"/>
                </a:lnTo>
                <a:lnTo>
                  <a:pt x="81399" y="49990"/>
                </a:lnTo>
                <a:lnTo>
                  <a:pt x="81548" y="49729"/>
                </a:lnTo>
                <a:lnTo>
                  <a:pt x="81641" y="49543"/>
                </a:lnTo>
                <a:lnTo>
                  <a:pt x="81641" y="49524"/>
                </a:lnTo>
                <a:close/>
                <a:moveTo>
                  <a:pt x="90298" y="49673"/>
                </a:moveTo>
                <a:lnTo>
                  <a:pt x="90038" y="49896"/>
                </a:lnTo>
                <a:lnTo>
                  <a:pt x="89833" y="50083"/>
                </a:lnTo>
                <a:lnTo>
                  <a:pt x="89609" y="50306"/>
                </a:lnTo>
                <a:lnTo>
                  <a:pt x="89405" y="50529"/>
                </a:lnTo>
                <a:lnTo>
                  <a:pt x="89274" y="50734"/>
                </a:lnTo>
                <a:lnTo>
                  <a:pt x="89218" y="50809"/>
                </a:lnTo>
                <a:lnTo>
                  <a:pt x="89200" y="50883"/>
                </a:lnTo>
                <a:lnTo>
                  <a:pt x="89218" y="50920"/>
                </a:lnTo>
                <a:lnTo>
                  <a:pt x="89256" y="50958"/>
                </a:lnTo>
                <a:lnTo>
                  <a:pt x="89330" y="50958"/>
                </a:lnTo>
                <a:lnTo>
                  <a:pt x="89423" y="50939"/>
                </a:lnTo>
                <a:lnTo>
                  <a:pt x="89498" y="50883"/>
                </a:lnTo>
                <a:lnTo>
                  <a:pt x="89591" y="50809"/>
                </a:lnTo>
                <a:lnTo>
                  <a:pt x="89758" y="50604"/>
                </a:lnTo>
                <a:lnTo>
                  <a:pt x="89907" y="50362"/>
                </a:lnTo>
                <a:lnTo>
                  <a:pt x="90056" y="50101"/>
                </a:lnTo>
                <a:lnTo>
                  <a:pt x="90187" y="49896"/>
                </a:lnTo>
                <a:lnTo>
                  <a:pt x="90298" y="49673"/>
                </a:lnTo>
                <a:close/>
                <a:moveTo>
                  <a:pt x="15361" y="49580"/>
                </a:moveTo>
                <a:lnTo>
                  <a:pt x="15268" y="49654"/>
                </a:lnTo>
                <a:lnTo>
                  <a:pt x="15119" y="49803"/>
                </a:lnTo>
                <a:lnTo>
                  <a:pt x="14914" y="50008"/>
                </a:lnTo>
                <a:lnTo>
                  <a:pt x="14690" y="50232"/>
                </a:lnTo>
                <a:lnTo>
                  <a:pt x="14504" y="50474"/>
                </a:lnTo>
                <a:lnTo>
                  <a:pt x="14355" y="50678"/>
                </a:lnTo>
                <a:lnTo>
                  <a:pt x="14299" y="50772"/>
                </a:lnTo>
                <a:lnTo>
                  <a:pt x="14281" y="50865"/>
                </a:lnTo>
                <a:lnTo>
                  <a:pt x="14281" y="50920"/>
                </a:lnTo>
                <a:lnTo>
                  <a:pt x="14299" y="50976"/>
                </a:lnTo>
                <a:lnTo>
                  <a:pt x="14374" y="50976"/>
                </a:lnTo>
                <a:lnTo>
                  <a:pt x="14467" y="50920"/>
                </a:lnTo>
                <a:lnTo>
                  <a:pt x="14579" y="50809"/>
                </a:lnTo>
                <a:lnTo>
                  <a:pt x="14709" y="50678"/>
                </a:lnTo>
                <a:lnTo>
                  <a:pt x="14914" y="50418"/>
                </a:lnTo>
                <a:lnTo>
                  <a:pt x="15026" y="50250"/>
                </a:lnTo>
                <a:lnTo>
                  <a:pt x="15137" y="50120"/>
                </a:lnTo>
                <a:lnTo>
                  <a:pt x="15305" y="49859"/>
                </a:lnTo>
                <a:lnTo>
                  <a:pt x="15379" y="49729"/>
                </a:lnTo>
                <a:lnTo>
                  <a:pt x="15416" y="49636"/>
                </a:lnTo>
                <a:lnTo>
                  <a:pt x="15416" y="49599"/>
                </a:lnTo>
                <a:lnTo>
                  <a:pt x="15416" y="49580"/>
                </a:lnTo>
                <a:close/>
                <a:moveTo>
                  <a:pt x="27276" y="49748"/>
                </a:moveTo>
                <a:lnTo>
                  <a:pt x="27053" y="49952"/>
                </a:lnTo>
                <a:lnTo>
                  <a:pt x="26699" y="50306"/>
                </a:lnTo>
                <a:lnTo>
                  <a:pt x="26513" y="50492"/>
                </a:lnTo>
                <a:lnTo>
                  <a:pt x="26383" y="50678"/>
                </a:lnTo>
                <a:lnTo>
                  <a:pt x="26345" y="50753"/>
                </a:lnTo>
                <a:lnTo>
                  <a:pt x="26308" y="50827"/>
                </a:lnTo>
                <a:lnTo>
                  <a:pt x="26308" y="50865"/>
                </a:lnTo>
                <a:lnTo>
                  <a:pt x="26327" y="50920"/>
                </a:lnTo>
                <a:lnTo>
                  <a:pt x="26401" y="50958"/>
                </a:lnTo>
                <a:lnTo>
                  <a:pt x="26476" y="50976"/>
                </a:lnTo>
                <a:lnTo>
                  <a:pt x="26550" y="50939"/>
                </a:lnTo>
                <a:lnTo>
                  <a:pt x="26643" y="50883"/>
                </a:lnTo>
                <a:lnTo>
                  <a:pt x="26718" y="50809"/>
                </a:lnTo>
                <a:lnTo>
                  <a:pt x="26792" y="50697"/>
                </a:lnTo>
                <a:lnTo>
                  <a:pt x="26960" y="50455"/>
                </a:lnTo>
                <a:lnTo>
                  <a:pt x="27090" y="50213"/>
                </a:lnTo>
                <a:lnTo>
                  <a:pt x="27183" y="49971"/>
                </a:lnTo>
                <a:lnTo>
                  <a:pt x="27276" y="49748"/>
                </a:lnTo>
                <a:close/>
                <a:moveTo>
                  <a:pt x="71773" y="49748"/>
                </a:moveTo>
                <a:lnTo>
                  <a:pt x="71550" y="49952"/>
                </a:lnTo>
                <a:lnTo>
                  <a:pt x="71196" y="50306"/>
                </a:lnTo>
                <a:lnTo>
                  <a:pt x="71029" y="50492"/>
                </a:lnTo>
                <a:lnTo>
                  <a:pt x="70880" y="50678"/>
                </a:lnTo>
                <a:lnTo>
                  <a:pt x="70842" y="50753"/>
                </a:lnTo>
                <a:lnTo>
                  <a:pt x="70805" y="50827"/>
                </a:lnTo>
                <a:lnTo>
                  <a:pt x="70805" y="50865"/>
                </a:lnTo>
                <a:lnTo>
                  <a:pt x="70824" y="50920"/>
                </a:lnTo>
                <a:lnTo>
                  <a:pt x="70898" y="50958"/>
                </a:lnTo>
                <a:lnTo>
                  <a:pt x="70973" y="50976"/>
                </a:lnTo>
                <a:lnTo>
                  <a:pt x="71066" y="50939"/>
                </a:lnTo>
                <a:lnTo>
                  <a:pt x="71140" y="50883"/>
                </a:lnTo>
                <a:lnTo>
                  <a:pt x="71233" y="50809"/>
                </a:lnTo>
                <a:lnTo>
                  <a:pt x="71308" y="50697"/>
                </a:lnTo>
                <a:lnTo>
                  <a:pt x="71457" y="50455"/>
                </a:lnTo>
                <a:lnTo>
                  <a:pt x="71587" y="50213"/>
                </a:lnTo>
                <a:lnTo>
                  <a:pt x="71680" y="49971"/>
                </a:lnTo>
                <a:lnTo>
                  <a:pt x="71773" y="49748"/>
                </a:lnTo>
                <a:close/>
                <a:moveTo>
                  <a:pt x="7913" y="49524"/>
                </a:moveTo>
                <a:lnTo>
                  <a:pt x="7634" y="49766"/>
                </a:lnTo>
                <a:lnTo>
                  <a:pt x="7392" y="49971"/>
                </a:lnTo>
                <a:lnTo>
                  <a:pt x="7131" y="50194"/>
                </a:lnTo>
                <a:lnTo>
                  <a:pt x="6908" y="50436"/>
                </a:lnTo>
                <a:lnTo>
                  <a:pt x="6722" y="50660"/>
                </a:lnTo>
                <a:lnTo>
                  <a:pt x="6647" y="50753"/>
                </a:lnTo>
                <a:lnTo>
                  <a:pt x="6610" y="50846"/>
                </a:lnTo>
                <a:lnTo>
                  <a:pt x="6592" y="50920"/>
                </a:lnTo>
                <a:lnTo>
                  <a:pt x="6610" y="50958"/>
                </a:lnTo>
                <a:lnTo>
                  <a:pt x="6647" y="50976"/>
                </a:lnTo>
                <a:lnTo>
                  <a:pt x="6666" y="50995"/>
                </a:lnTo>
                <a:lnTo>
                  <a:pt x="6740" y="50976"/>
                </a:lnTo>
                <a:lnTo>
                  <a:pt x="6815" y="50920"/>
                </a:lnTo>
                <a:lnTo>
                  <a:pt x="6927" y="50846"/>
                </a:lnTo>
                <a:lnTo>
                  <a:pt x="7131" y="50623"/>
                </a:lnTo>
                <a:lnTo>
                  <a:pt x="7355" y="50343"/>
                </a:lnTo>
                <a:lnTo>
                  <a:pt x="7560" y="50045"/>
                </a:lnTo>
                <a:lnTo>
                  <a:pt x="7746" y="49785"/>
                </a:lnTo>
                <a:lnTo>
                  <a:pt x="7913" y="49524"/>
                </a:lnTo>
                <a:close/>
                <a:moveTo>
                  <a:pt x="25284" y="49505"/>
                </a:moveTo>
                <a:lnTo>
                  <a:pt x="25247" y="49524"/>
                </a:lnTo>
                <a:lnTo>
                  <a:pt x="24986" y="49785"/>
                </a:lnTo>
                <a:lnTo>
                  <a:pt x="24521" y="50232"/>
                </a:lnTo>
                <a:lnTo>
                  <a:pt x="24279" y="50474"/>
                </a:lnTo>
                <a:lnTo>
                  <a:pt x="24093" y="50678"/>
                </a:lnTo>
                <a:lnTo>
                  <a:pt x="23981" y="50846"/>
                </a:lnTo>
                <a:lnTo>
                  <a:pt x="23944" y="50920"/>
                </a:lnTo>
                <a:lnTo>
                  <a:pt x="23962" y="50958"/>
                </a:lnTo>
                <a:lnTo>
                  <a:pt x="23981" y="50976"/>
                </a:lnTo>
                <a:lnTo>
                  <a:pt x="24018" y="50995"/>
                </a:lnTo>
                <a:lnTo>
                  <a:pt x="24074" y="50976"/>
                </a:lnTo>
                <a:lnTo>
                  <a:pt x="24130" y="50958"/>
                </a:lnTo>
                <a:lnTo>
                  <a:pt x="24241" y="50883"/>
                </a:lnTo>
                <a:lnTo>
                  <a:pt x="24372" y="50772"/>
                </a:lnTo>
                <a:lnTo>
                  <a:pt x="24595" y="50548"/>
                </a:lnTo>
                <a:lnTo>
                  <a:pt x="24744" y="50399"/>
                </a:lnTo>
                <a:lnTo>
                  <a:pt x="24968" y="50139"/>
                </a:lnTo>
                <a:lnTo>
                  <a:pt x="25061" y="50008"/>
                </a:lnTo>
                <a:lnTo>
                  <a:pt x="25154" y="49878"/>
                </a:lnTo>
                <a:lnTo>
                  <a:pt x="25247" y="49803"/>
                </a:lnTo>
                <a:lnTo>
                  <a:pt x="25321" y="49729"/>
                </a:lnTo>
                <a:lnTo>
                  <a:pt x="25340" y="49654"/>
                </a:lnTo>
                <a:lnTo>
                  <a:pt x="25340" y="49561"/>
                </a:lnTo>
                <a:lnTo>
                  <a:pt x="25321" y="49524"/>
                </a:lnTo>
                <a:lnTo>
                  <a:pt x="25321" y="49505"/>
                </a:lnTo>
                <a:close/>
                <a:moveTo>
                  <a:pt x="69781" y="49505"/>
                </a:moveTo>
                <a:lnTo>
                  <a:pt x="69744" y="49524"/>
                </a:lnTo>
                <a:lnTo>
                  <a:pt x="69483" y="49785"/>
                </a:lnTo>
                <a:lnTo>
                  <a:pt x="69018" y="50232"/>
                </a:lnTo>
                <a:lnTo>
                  <a:pt x="68794" y="50474"/>
                </a:lnTo>
                <a:lnTo>
                  <a:pt x="68590" y="50678"/>
                </a:lnTo>
                <a:lnTo>
                  <a:pt x="68478" y="50846"/>
                </a:lnTo>
                <a:lnTo>
                  <a:pt x="68459" y="50920"/>
                </a:lnTo>
                <a:lnTo>
                  <a:pt x="68459" y="50958"/>
                </a:lnTo>
                <a:lnTo>
                  <a:pt x="68497" y="50976"/>
                </a:lnTo>
                <a:lnTo>
                  <a:pt x="68534" y="50995"/>
                </a:lnTo>
                <a:lnTo>
                  <a:pt x="68571" y="50976"/>
                </a:lnTo>
                <a:lnTo>
                  <a:pt x="68627" y="50958"/>
                </a:lnTo>
                <a:lnTo>
                  <a:pt x="68739" y="50883"/>
                </a:lnTo>
                <a:lnTo>
                  <a:pt x="68869" y="50772"/>
                </a:lnTo>
                <a:lnTo>
                  <a:pt x="69111" y="50548"/>
                </a:lnTo>
                <a:lnTo>
                  <a:pt x="69241" y="50399"/>
                </a:lnTo>
                <a:lnTo>
                  <a:pt x="69465" y="50139"/>
                </a:lnTo>
                <a:lnTo>
                  <a:pt x="69576" y="50008"/>
                </a:lnTo>
                <a:lnTo>
                  <a:pt x="69651" y="49878"/>
                </a:lnTo>
                <a:lnTo>
                  <a:pt x="69763" y="49803"/>
                </a:lnTo>
                <a:lnTo>
                  <a:pt x="69818" y="49729"/>
                </a:lnTo>
                <a:lnTo>
                  <a:pt x="69837" y="49654"/>
                </a:lnTo>
                <a:lnTo>
                  <a:pt x="69837" y="49561"/>
                </a:lnTo>
                <a:lnTo>
                  <a:pt x="69837" y="49524"/>
                </a:lnTo>
                <a:lnTo>
                  <a:pt x="69818" y="49505"/>
                </a:lnTo>
                <a:close/>
                <a:moveTo>
                  <a:pt x="54477" y="49561"/>
                </a:moveTo>
                <a:lnTo>
                  <a:pt x="54459" y="49580"/>
                </a:lnTo>
                <a:lnTo>
                  <a:pt x="54217" y="49822"/>
                </a:lnTo>
                <a:lnTo>
                  <a:pt x="53826" y="50269"/>
                </a:lnTo>
                <a:lnTo>
                  <a:pt x="53639" y="50511"/>
                </a:lnTo>
                <a:lnTo>
                  <a:pt x="53472" y="50734"/>
                </a:lnTo>
                <a:lnTo>
                  <a:pt x="53379" y="50883"/>
                </a:lnTo>
                <a:lnTo>
                  <a:pt x="53360" y="50939"/>
                </a:lnTo>
                <a:lnTo>
                  <a:pt x="53360" y="50976"/>
                </a:lnTo>
                <a:lnTo>
                  <a:pt x="53397" y="50995"/>
                </a:lnTo>
                <a:lnTo>
                  <a:pt x="53453" y="51014"/>
                </a:lnTo>
                <a:lnTo>
                  <a:pt x="53490" y="50995"/>
                </a:lnTo>
                <a:lnTo>
                  <a:pt x="53546" y="50976"/>
                </a:lnTo>
                <a:lnTo>
                  <a:pt x="53658" y="50920"/>
                </a:lnTo>
                <a:lnTo>
                  <a:pt x="53770" y="50809"/>
                </a:lnTo>
                <a:lnTo>
                  <a:pt x="53974" y="50604"/>
                </a:lnTo>
                <a:lnTo>
                  <a:pt x="54105" y="50436"/>
                </a:lnTo>
                <a:lnTo>
                  <a:pt x="54217" y="50232"/>
                </a:lnTo>
                <a:lnTo>
                  <a:pt x="54384" y="49915"/>
                </a:lnTo>
                <a:lnTo>
                  <a:pt x="54440" y="49766"/>
                </a:lnTo>
                <a:lnTo>
                  <a:pt x="54496" y="49636"/>
                </a:lnTo>
                <a:lnTo>
                  <a:pt x="54496" y="49580"/>
                </a:lnTo>
                <a:lnTo>
                  <a:pt x="54477" y="49561"/>
                </a:lnTo>
                <a:close/>
                <a:moveTo>
                  <a:pt x="40439" y="49487"/>
                </a:moveTo>
                <a:lnTo>
                  <a:pt x="40402" y="49524"/>
                </a:lnTo>
                <a:lnTo>
                  <a:pt x="40160" y="49766"/>
                </a:lnTo>
                <a:lnTo>
                  <a:pt x="39694" y="50250"/>
                </a:lnTo>
                <a:lnTo>
                  <a:pt x="39471" y="50511"/>
                </a:lnTo>
                <a:lnTo>
                  <a:pt x="39285" y="50753"/>
                </a:lnTo>
                <a:lnTo>
                  <a:pt x="39173" y="50939"/>
                </a:lnTo>
                <a:lnTo>
                  <a:pt x="39155" y="50995"/>
                </a:lnTo>
                <a:lnTo>
                  <a:pt x="39173" y="51032"/>
                </a:lnTo>
                <a:lnTo>
                  <a:pt x="39266" y="51032"/>
                </a:lnTo>
                <a:lnTo>
                  <a:pt x="39322" y="51014"/>
                </a:lnTo>
                <a:lnTo>
                  <a:pt x="39378" y="50976"/>
                </a:lnTo>
                <a:lnTo>
                  <a:pt x="39490" y="50865"/>
                </a:lnTo>
                <a:lnTo>
                  <a:pt x="39620" y="50734"/>
                </a:lnTo>
                <a:lnTo>
                  <a:pt x="39843" y="50455"/>
                </a:lnTo>
                <a:lnTo>
                  <a:pt x="39992" y="50269"/>
                </a:lnTo>
                <a:lnTo>
                  <a:pt x="40290" y="49952"/>
                </a:lnTo>
                <a:lnTo>
                  <a:pt x="40458" y="49766"/>
                </a:lnTo>
                <a:lnTo>
                  <a:pt x="40495" y="49692"/>
                </a:lnTo>
                <a:lnTo>
                  <a:pt x="40514" y="49636"/>
                </a:lnTo>
                <a:lnTo>
                  <a:pt x="40514" y="49580"/>
                </a:lnTo>
                <a:lnTo>
                  <a:pt x="40495" y="49524"/>
                </a:lnTo>
                <a:lnTo>
                  <a:pt x="40495" y="49487"/>
                </a:lnTo>
                <a:close/>
                <a:moveTo>
                  <a:pt x="84936" y="49487"/>
                </a:moveTo>
                <a:lnTo>
                  <a:pt x="84899" y="49524"/>
                </a:lnTo>
                <a:lnTo>
                  <a:pt x="84657" y="49766"/>
                </a:lnTo>
                <a:lnTo>
                  <a:pt x="84192" y="50250"/>
                </a:lnTo>
                <a:lnTo>
                  <a:pt x="83968" y="50511"/>
                </a:lnTo>
                <a:lnTo>
                  <a:pt x="83782" y="50753"/>
                </a:lnTo>
                <a:lnTo>
                  <a:pt x="83689" y="50939"/>
                </a:lnTo>
                <a:lnTo>
                  <a:pt x="83670" y="50995"/>
                </a:lnTo>
                <a:lnTo>
                  <a:pt x="83670" y="51032"/>
                </a:lnTo>
                <a:lnTo>
                  <a:pt x="83763" y="51032"/>
                </a:lnTo>
                <a:lnTo>
                  <a:pt x="83819" y="51014"/>
                </a:lnTo>
                <a:lnTo>
                  <a:pt x="83875" y="50976"/>
                </a:lnTo>
                <a:lnTo>
                  <a:pt x="83987" y="50865"/>
                </a:lnTo>
                <a:lnTo>
                  <a:pt x="84117" y="50734"/>
                </a:lnTo>
                <a:lnTo>
                  <a:pt x="84341" y="50455"/>
                </a:lnTo>
                <a:lnTo>
                  <a:pt x="84490" y="50269"/>
                </a:lnTo>
                <a:lnTo>
                  <a:pt x="84787" y="49952"/>
                </a:lnTo>
                <a:lnTo>
                  <a:pt x="84955" y="49766"/>
                </a:lnTo>
                <a:lnTo>
                  <a:pt x="85011" y="49692"/>
                </a:lnTo>
                <a:lnTo>
                  <a:pt x="85011" y="49636"/>
                </a:lnTo>
                <a:lnTo>
                  <a:pt x="85011" y="49580"/>
                </a:lnTo>
                <a:lnTo>
                  <a:pt x="85011" y="49524"/>
                </a:lnTo>
                <a:lnTo>
                  <a:pt x="84992" y="49487"/>
                </a:lnTo>
                <a:close/>
                <a:moveTo>
                  <a:pt x="26383" y="49673"/>
                </a:moveTo>
                <a:lnTo>
                  <a:pt x="26271" y="49748"/>
                </a:lnTo>
                <a:lnTo>
                  <a:pt x="26085" y="49878"/>
                </a:lnTo>
                <a:lnTo>
                  <a:pt x="25619" y="50287"/>
                </a:lnTo>
                <a:lnTo>
                  <a:pt x="25377" y="50511"/>
                </a:lnTo>
                <a:lnTo>
                  <a:pt x="25172" y="50716"/>
                </a:lnTo>
                <a:lnTo>
                  <a:pt x="25042" y="50865"/>
                </a:lnTo>
                <a:lnTo>
                  <a:pt x="25023" y="50920"/>
                </a:lnTo>
                <a:lnTo>
                  <a:pt x="25023" y="50958"/>
                </a:lnTo>
                <a:lnTo>
                  <a:pt x="25042" y="50995"/>
                </a:lnTo>
                <a:lnTo>
                  <a:pt x="25079" y="51032"/>
                </a:lnTo>
                <a:lnTo>
                  <a:pt x="25117" y="51051"/>
                </a:lnTo>
                <a:lnTo>
                  <a:pt x="25154" y="51051"/>
                </a:lnTo>
                <a:lnTo>
                  <a:pt x="25265" y="51014"/>
                </a:lnTo>
                <a:lnTo>
                  <a:pt x="25359" y="50958"/>
                </a:lnTo>
                <a:lnTo>
                  <a:pt x="25489" y="50865"/>
                </a:lnTo>
                <a:lnTo>
                  <a:pt x="25601" y="50753"/>
                </a:lnTo>
                <a:lnTo>
                  <a:pt x="25861" y="50474"/>
                </a:lnTo>
                <a:lnTo>
                  <a:pt x="26085" y="50176"/>
                </a:lnTo>
                <a:lnTo>
                  <a:pt x="26271" y="49915"/>
                </a:lnTo>
                <a:lnTo>
                  <a:pt x="26383" y="49729"/>
                </a:lnTo>
                <a:lnTo>
                  <a:pt x="26401" y="49673"/>
                </a:lnTo>
                <a:close/>
                <a:moveTo>
                  <a:pt x="46955" y="49692"/>
                </a:moveTo>
                <a:lnTo>
                  <a:pt x="46565" y="50139"/>
                </a:lnTo>
                <a:lnTo>
                  <a:pt x="46360" y="50343"/>
                </a:lnTo>
                <a:lnTo>
                  <a:pt x="46155" y="50548"/>
                </a:lnTo>
                <a:lnTo>
                  <a:pt x="45987" y="50697"/>
                </a:lnTo>
                <a:lnTo>
                  <a:pt x="45783" y="50865"/>
                </a:lnTo>
                <a:lnTo>
                  <a:pt x="45727" y="50958"/>
                </a:lnTo>
                <a:lnTo>
                  <a:pt x="45708" y="50995"/>
                </a:lnTo>
                <a:lnTo>
                  <a:pt x="45708" y="51014"/>
                </a:lnTo>
                <a:lnTo>
                  <a:pt x="45727" y="51051"/>
                </a:lnTo>
                <a:lnTo>
                  <a:pt x="45913" y="51051"/>
                </a:lnTo>
                <a:lnTo>
                  <a:pt x="46025" y="51032"/>
                </a:lnTo>
                <a:lnTo>
                  <a:pt x="46136" y="50976"/>
                </a:lnTo>
                <a:lnTo>
                  <a:pt x="46229" y="50920"/>
                </a:lnTo>
                <a:lnTo>
                  <a:pt x="46304" y="50846"/>
                </a:lnTo>
                <a:lnTo>
                  <a:pt x="46397" y="50753"/>
                </a:lnTo>
                <a:lnTo>
                  <a:pt x="46471" y="50641"/>
                </a:lnTo>
                <a:lnTo>
                  <a:pt x="46602" y="50436"/>
                </a:lnTo>
                <a:lnTo>
                  <a:pt x="46713" y="50194"/>
                </a:lnTo>
                <a:lnTo>
                  <a:pt x="46807" y="49990"/>
                </a:lnTo>
                <a:lnTo>
                  <a:pt x="46881" y="49803"/>
                </a:lnTo>
                <a:lnTo>
                  <a:pt x="46955" y="49692"/>
                </a:lnTo>
                <a:close/>
                <a:moveTo>
                  <a:pt x="59988" y="49766"/>
                </a:moveTo>
                <a:lnTo>
                  <a:pt x="59727" y="49971"/>
                </a:lnTo>
                <a:lnTo>
                  <a:pt x="59262" y="50362"/>
                </a:lnTo>
                <a:lnTo>
                  <a:pt x="59039" y="50585"/>
                </a:lnTo>
                <a:lnTo>
                  <a:pt x="58852" y="50772"/>
                </a:lnTo>
                <a:lnTo>
                  <a:pt x="58797" y="50865"/>
                </a:lnTo>
                <a:lnTo>
                  <a:pt x="58741" y="50939"/>
                </a:lnTo>
                <a:lnTo>
                  <a:pt x="58741" y="50995"/>
                </a:lnTo>
                <a:lnTo>
                  <a:pt x="58741" y="51032"/>
                </a:lnTo>
                <a:lnTo>
                  <a:pt x="58797" y="51051"/>
                </a:lnTo>
                <a:lnTo>
                  <a:pt x="58871" y="51051"/>
                </a:lnTo>
                <a:lnTo>
                  <a:pt x="58946" y="51014"/>
                </a:lnTo>
                <a:lnTo>
                  <a:pt x="59039" y="50939"/>
                </a:lnTo>
                <a:lnTo>
                  <a:pt x="59225" y="50734"/>
                </a:lnTo>
                <a:lnTo>
                  <a:pt x="59430" y="50492"/>
                </a:lnTo>
                <a:lnTo>
                  <a:pt x="59802" y="50008"/>
                </a:lnTo>
                <a:lnTo>
                  <a:pt x="59988" y="49766"/>
                </a:lnTo>
                <a:close/>
                <a:moveTo>
                  <a:pt x="70898" y="49673"/>
                </a:moveTo>
                <a:lnTo>
                  <a:pt x="70787" y="49748"/>
                </a:lnTo>
                <a:lnTo>
                  <a:pt x="70600" y="49878"/>
                </a:lnTo>
                <a:lnTo>
                  <a:pt x="70116" y="50287"/>
                </a:lnTo>
                <a:lnTo>
                  <a:pt x="69874" y="50511"/>
                </a:lnTo>
                <a:lnTo>
                  <a:pt x="69688" y="50716"/>
                </a:lnTo>
                <a:lnTo>
                  <a:pt x="69558" y="50865"/>
                </a:lnTo>
                <a:lnTo>
                  <a:pt x="69521" y="50920"/>
                </a:lnTo>
                <a:lnTo>
                  <a:pt x="69521" y="50958"/>
                </a:lnTo>
                <a:lnTo>
                  <a:pt x="69558" y="50995"/>
                </a:lnTo>
                <a:lnTo>
                  <a:pt x="69576" y="51032"/>
                </a:lnTo>
                <a:lnTo>
                  <a:pt x="69632" y="51051"/>
                </a:lnTo>
                <a:lnTo>
                  <a:pt x="69670" y="51051"/>
                </a:lnTo>
                <a:lnTo>
                  <a:pt x="69763" y="51014"/>
                </a:lnTo>
                <a:lnTo>
                  <a:pt x="69874" y="50958"/>
                </a:lnTo>
                <a:lnTo>
                  <a:pt x="69986" y="50865"/>
                </a:lnTo>
                <a:lnTo>
                  <a:pt x="70116" y="50753"/>
                </a:lnTo>
                <a:lnTo>
                  <a:pt x="70358" y="50474"/>
                </a:lnTo>
                <a:lnTo>
                  <a:pt x="70582" y="50176"/>
                </a:lnTo>
                <a:lnTo>
                  <a:pt x="70768" y="49915"/>
                </a:lnTo>
                <a:lnTo>
                  <a:pt x="70880" y="49729"/>
                </a:lnTo>
                <a:lnTo>
                  <a:pt x="70898" y="49673"/>
                </a:lnTo>
                <a:close/>
                <a:moveTo>
                  <a:pt x="91453" y="49692"/>
                </a:moveTo>
                <a:lnTo>
                  <a:pt x="91080" y="50139"/>
                </a:lnTo>
                <a:lnTo>
                  <a:pt x="90876" y="50343"/>
                </a:lnTo>
                <a:lnTo>
                  <a:pt x="90652" y="50548"/>
                </a:lnTo>
                <a:lnTo>
                  <a:pt x="90485" y="50697"/>
                </a:lnTo>
                <a:lnTo>
                  <a:pt x="90298" y="50865"/>
                </a:lnTo>
                <a:lnTo>
                  <a:pt x="90224" y="50958"/>
                </a:lnTo>
                <a:lnTo>
                  <a:pt x="90224" y="50995"/>
                </a:lnTo>
                <a:lnTo>
                  <a:pt x="90224" y="51014"/>
                </a:lnTo>
                <a:lnTo>
                  <a:pt x="90242" y="51051"/>
                </a:lnTo>
                <a:lnTo>
                  <a:pt x="90410" y="51051"/>
                </a:lnTo>
                <a:lnTo>
                  <a:pt x="90522" y="51032"/>
                </a:lnTo>
                <a:lnTo>
                  <a:pt x="90633" y="50976"/>
                </a:lnTo>
                <a:lnTo>
                  <a:pt x="90727" y="50920"/>
                </a:lnTo>
                <a:lnTo>
                  <a:pt x="90820" y="50846"/>
                </a:lnTo>
                <a:lnTo>
                  <a:pt x="90894" y="50753"/>
                </a:lnTo>
                <a:lnTo>
                  <a:pt x="90969" y="50641"/>
                </a:lnTo>
                <a:lnTo>
                  <a:pt x="91099" y="50436"/>
                </a:lnTo>
                <a:lnTo>
                  <a:pt x="91211" y="50194"/>
                </a:lnTo>
                <a:lnTo>
                  <a:pt x="91304" y="49990"/>
                </a:lnTo>
                <a:lnTo>
                  <a:pt x="91378" y="49803"/>
                </a:lnTo>
                <a:lnTo>
                  <a:pt x="91453" y="49692"/>
                </a:lnTo>
                <a:close/>
                <a:moveTo>
                  <a:pt x="52317" y="49692"/>
                </a:moveTo>
                <a:lnTo>
                  <a:pt x="52094" y="49915"/>
                </a:lnTo>
                <a:lnTo>
                  <a:pt x="51703" y="50362"/>
                </a:lnTo>
                <a:lnTo>
                  <a:pt x="51498" y="50585"/>
                </a:lnTo>
                <a:lnTo>
                  <a:pt x="51331" y="50790"/>
                </a:lnTo>
                <a:lnTo>
                  <a:pt x="51219" y="50939"/>
                </a:lnTo>
                <a:lnTo>
                  <a:pt x="51200" y="50995"/>
                </a:lnTo>
                <a:lnTo>
                  <a:pt x="51219" y="51014"/>
                </a:lnTo>
                <a:lnTo>
                  <a:pt x="51293" y="51069"/>
                </a:lnTo>
                <a:lnTo>
                  <a:pt x="51368" y="51069"/>
                </a:lnTo>
                <a:lnTo>
                  <a:pt x="51442" y="51032"/>
                </a:lnTo>
                <a:lnTo>
                  <a:pt x="51536" y="50958"/>
                </a:lnTo>
                <a:lnTo>
                  <a:pt x="51629" y="50865"/>
                </a:lnTo>
                <a:lnTo>
                  <a:pt x="51722" y="50772"/>
                </a:lnTo>
                <a:lnTo>
                  <a:pt x="51889" y="50511"/>
                </a:lnTo>
                <a:lnTo>
                  <a:pt x="52057" y="50232"/>
                </a:lnTo>
                <a:lnTo>
                  <a:pt x="52187" y="49971"/>
                </a:lnTo>
                <a:lnTo>
                  <a:pt x="52317" y="49692"/>
                </a:lnTo>
                <a:close/>
                <a:moveTo>
                  <a:pt x="28505" y="49599"/>
                </a:moveTo>
                <a:lnTo>
                  <a:pt x="28449" y="49654"/>
                </a:lnTo>
                <a:lnTo>
                  <a:pt x="27779" y="50362"/>
                </a:lnTo>
                <a:lnTo>
                  <a:pt x="27574" y="50585"/>
                </a:lnTo>
                <a:lnTo>
                  <a:pt x="27388" y="50809"/>
                </a:lnTo>
                <a:lnTo>
                  <a:pt x="27276" y="50976"/>
                </a:lnTo>
                <a:lnTo>
                  <a:pt x="27258" y="51032"/>
                </a:lnTo>
                <a:lnTo>
                  <a:pt x="27258" y="51069"/>
                </a:lnTo>
                <a:lnTo>
                  <a:pt x="27295" y="51088"/>
                </a:lnTo>
                <a:lnTo>
                  <a:pt x="27388" y="51088"/>
                </a:lnTo>
                <a:lnTo>
                  <a:pt x="27444" y="51051"/>
                </a:lnTo>
                <a:lnTo>
                  <a:pt x="27574" y="50958"/>
                </a:lnTo>
                <a:lnTo>
                  <a:pt x="27723" y="50827"/>
                </a:lnTo>
                <a:lnTo>
                  <a:pt x="27984" y="50567"/>
                </a:lnTo>
                <a:lnTo>
                  <a:pt x="28114" y="50399"/>
                </a:lnTo>
                <a:lnTo>
                  <a:pt x="28319" y="50157"/>
                </a:lnTo>
                <a:lnTo>
                  <a:pt x="28412" y="50008"/>
                </a:lnTo>
                <a:lnTo>
                  <a:pt x="28449" y="49952"/>
                </a:lnTo>
                <a:lnTo>
                  <a:pt x="28468" y="49878"/>
                </a:lnTo>
                <a:lnTo>
                  <a:pt x="28468" y="49896"/>
                </a:lnTo>
                <a:lnTo>
                  <a:pt x="28486" y="49878"/>
                </a:lnTo>
                <a:lnTo>
                  <a:pt x="28524" y="49729"/>
                </a:lnTo>
                <a:lnTo>
                  <a:pt x="28524" y="49654"/>
                </a:lnTo>
                <a:lnTo>
                  <a:pt x="28524" y="49617"/>
                </a:lnTo>
                <a:lnTo>
                  <a:pt x="28524" y="49599"/>
                </a:lnTo>
                <a:close/>
                <a:moveTo>
                  <a:pt x="56879" y="49934"/>
                </a:moveTo>
                <a:lnTo>
                  <a:pt x="56804" y="49952"/>
                </a:lnTo>
                <a:lnTo>
                  <a:pt x="56674" y="49990"/>
                </a:lnTo>
                <a:lnTo>
                  <a:pt x="56432" y="50120"/>
                </a:lnTo>
                <a:lnTo>
                  <a:pt x="56283" y="50194"/>
                </a:lnTo>
                <a:lnTo>
                  <a:pt x="56060" y="50362"/>
                </a:lnTo>
                <a:lnTo>
                  <a:pt x="55762" y="50567"/>
                </a:lnTo>
                <a:lnTo>
                  <a:pt x="55613" y="50697"/>
                </a:lnTo>
                <a:lnTo>
                  <a:pt x="55483" y="50809"/>
                </a:lnTo>
                <a:lnTo>
                  <a:pt x="55389" y="50920"/>
                </a:lnTo>
                <a:lnTo>
                  <a:pt x="55371" y="50976"/>
                </a:lnTo>
                <a:lnTo>
                  <a:pt x="55371" y="51014"/>
                </a:lnTo>
                <a:lnTo>
                  <a:pt x="55389" y="51069"/>
                </a:lnTo>
                <a:lnTo>
                  <a:pt x="55427" y="51088"/>
                </a:lnTo>
                <a:lnTo>
                  <a:pt x="55501" y="51088"/>
                </a:lnTo>
                <a:lnTo>
                  <a:pt x="55576" y="51051"/>
                </a:lnTo>
                <a:lnTo>
                  <a:pt x="55799" y="50902"/>
                </a:lnTo>
                <a:lnTo>
                  <a:pt x="56060" y="50716"/>
                </a:lnTo>
                <a:lnTo>
                  <a:pt x="56339" y="50492"/>
                </a:lnTo>
                <a:lnTo>
                  <a:pt x="56581" y="50287"/>
                </a:lnTo>
                <a:lnTo>
                  <a:pt x="56879" y="50008"/>
                </a:lnTo>
                <a:lnTo>
                  <a:pt x="56916" y="49934"/>
                </a:lnTo>
                <a:close/>
                <a:moveTo>
                  <a:pt x="73002" y="49599"/>
                </a:moveTo>
                <a:lnTo>
                  <a:pt x="72946" y="49654"/>
                </a:lnTo>
                <a:lnTo>
                  <a:pt x="72276" y="50362"/>
                </a:lnTo>
                <a:lnTo>
                  <a:pt x="72071" y="50585"/>
                </a:lnTo>
                <a:lnTo>
                  <a:pt x="71885" y="50809"/>
                </a:lnTo>
                <a:lnTo>
                  <a:pt x="71773" y="50976"/>
                </a:lnTo>
                <a:lnTo>
                  <a:pt x="71755" y="51032"/>
                </a:lnTo>
                <a:lnTo>
                  <a:pt x="71755" y="51069"/>
                </a:lnTo>
                <a:lnTo>
                  <a:pt x="71792" y="51088"/>
                </a:lnTo>
                <a:lnTo>
                  <a:pt x="71885" y="51088"/>
                </a:lnTo>
                <a:lnTo>
                  <a:pt x="71960" y="51051"/>
                </a:lnTo>
                <a:lnTo>
                  <a:pt x="72090" y="50958"/>
                </a:lnTo>
                <a:lnTo>
                  <a:pt x="72220" y="50827"/>
                </a:lnTo>
                <a:lnTo>
                  <a:pt x="72481" y="50567"/>
                </a:lnTo>
                <a:lnTo>
                  <a:pt x="72611" y="50399"/>
                </a:lnTo>
                <a:lnTo>
                  <a:pt x="72816" y="50157"/>
                </a:lnTo>
                <a:lnTo>
                  <a:pt x="72928" y="50008"/>
                </a:lnTo>
                <a:lnTo>
                  <a:pt x="72946" y="49952"/>
                </a:lnTo>
                <a:lnTo>
                  <a:pt x="72984" y="49878"/>
                </a:lnTo>
                <a:lnTo>
                  <a:pt x="73021" y="49729"/>
                </a:lnTo>
                <a:lnTo>
                  <a:pt x="73039" y="49654"/>
                </a:lnTo>
                <a:lnTo>
                  <a:pt x="73039" y="49617"/>
                </a:lnTo>
                <a:lnTo>
                  <a:pt x="73021" y="49599"/>
                </a:lnTo>
                <a:close/>
                <a:moveTo>
                  <a:pt x="14486" y="49505"/>
                </a:moveTo>
                <a:lnTo>
                  <a:pt x="14411" y="49543"/>
                </a:lnTo>
                <a:lnTo>
                  <a:pt x="14095" y="49822"/>
                </a:lnTo>
                <a:lnTo>
                  <a:pt x="13834" y="50045"/>
                </a:lnTo>
                <a:lnTo>
                  <a:pt x="13573" y="50306"/>
                </a:lnTo>
                <a:lnTo>
                  <a:pt x="13331" y="50567"/>
                </a:lnTo>
                <a:lnTo>
                  <a:pt x="13145" y="50809"/>
                </a:lnTo>
                <a:lnTo>
                  <a:pt x="13071" y="50902"/>
                </a:lnTo>
                <a:lnTo>
                  <a:pt x="13033" y="50995"/>
                </a:lnTo>
                <a:lnTo>
                  <a:pt x="13033" y="51069"/>
                </a:lnTo>
                <a:lnTo>
                  <a:pt x="13052" y="51107"/>
                </a:lnTo>
                <a:lnTo>
                  <a:pt x="13071" y="51125"/>
                </a:lnTo>
                <a:lnTo>
                  <a:pt x="13108" y="51144"/>
                </a:lnTo>
                <a:lnTo>
                  <a:pt x="13164" y="51144"/>
                </a:lnTo>
                <a:lnTo>
                  <a:pt x="13201" y="51125"/>
                </a:lnTo>
                <a:lnTo>
                  <a:pt x="13257" y="51088"/>
                </a:lnTo>
                <a:lnTo>
                  <a:pt x="13369" y="50995"/>
                </a:lnTo>
                <a:lnTo>
                  <a:pt x="13480" y="50883"/>
                </a:lnTo>
                <a:lnTo>
                  <a:pt x="13685" y="50604"/>
                </a:lnTo>
                <a:lnTo>
                  <a:pt x="13815" y="50436"/>
                </a:lnTo>
                <a:lnTo>
                  <a:pt x="13927" y="50306"/>
                </a:lnTo>
                <a:lnTo>
                  <a:pt x="14057" y="50194"/>
                </a:lnTo>
                <a:lnTo>
                  <a:pt x="14169" y="50064"/>
                </a:lnTo>
                <a:lnTo>
                  <a:pt x="14281" y="49934"/>
                </a:lnTo>
                <a:lnTo>
                  <a:pt x="14244" y="50008"/>
                </a:lnTo>
                <a:lnTo>
                  <a:pt x="14392" y="49785"/>
                </a:lnTo>
                <a:lnTo>
                  <a:pt x="14467" y="49654"/>
                </a:lnTo>
                <a:lnTo>
                  <a:pt x="14523" y="49543"/>
                </a:lnTo>
                <a:lnTo>
                  <a:pt x="14523" y="49524"/>
                </a:lnTo>
                <a:lnTo>
                  <a:pt x="14523" y="49505"/>
                </a:lnTo>
                <a:close/>
                <a:moveTo>
                  <a:pt x="33997" y="49692"/>
                </a:moveTo>
                <a:lnTo>
                  <a:pt x="33941" y="49729"/>
                </a:lnTo>
                <a:lnTo>
                  <a:pt x="33644" y="49971"/>
                </a:lnTo>
                <a:lnTo>
                  <a:pt x="33160" y="50381"/>
                </a:lnTo>
                <a:lnTo>
                  <a:pt x="32917" y="50604"/>
                </a:lnTo>
                <a:lnTo>
                  <a:pt x="32731" y="50827"/>
                </a:lnTo>
                <a:lnTo>
                  <a:pt x="32675" y="50920"/>
                </a:lnTo>
                <a:lnTo>
                  <a:pt x="32620" y="50995"/>
                </a:lnTo>
                <a:lnTo>
                  <a:pt x="32601" y="51069"/>
                </a:lnTo>
                <a:lnTo>
                  <a:pt x="32620" y="51107"/>
                </a:lnTo>
                <a:lnTo>
                  <a:pt x="32657" y="51144"/>
                </a:lnTo>
                <a:lnTo>
                  <a:pt x="32731" y="51144"/>
                </a:lnTo>
                <a:lnTo>
                  <a:pt x="32787" y="51125"/>
                </a:lnTo>
                <a:lnTo>
                  <a:pt x="32917" y="51051"/>
                </a:lnTo>
                <a:lnTo>
                  <a:pt x="33048" y="50958"/>
                </a:lnTo>
                <a:lnTo>
                  <a:pt x="33271" y="50734"/>
                </a:lnTo>
                <a:lnTo>
                  <a:pt x="33420" y="50585"/>
                </a:lnTo>
                <a:lnTo>
                  <a:pt x="33644" y="50362"/>
                </a:lnTo>
                <a:lnTo>
                  <a:pt x="33774" y="50232"/>
                </a:lnTo>
                <a:lnTo>
                  <a:pt x="33867" y="50101"/>
                </a:lnTo>
                <a:lnTo>
                  <a:pt x="33811" y="50194"/>
                </a:lnTo>
                <a:lnTo>
                  <a:pt x="33811" y="50194"/>
                </a:lnTo>
                <a:lnTo>
                  <a:pt x="33941" y="49990"/>
                </a:lnTo>
                <a:lnTo>
                  <a:pt x="33997" y="49841"/>
                </a:lnTo>
                <a:lnTo>
                  <a:pt x="34035" y="49729"/>
                </a:lnTo>
                <a:lnTo>
                  <a:pt x="34035" y="49692"/>
                </a:lnTo>
                <a:close/>
                <a:moveTo>
                  <a:pt x="78494" y="49692"/>
                </a:moveTo>
                <a:lnTo>
                  <a:pt x="78439" y="49729"/>
                </a:lnTo>
                <a:lnTo>
                  <a:pt x="78141" y="49971"/>
                </a:lnTo>
                <a:lnTo>
                  <a:pt x="77657" y="50381"/>
                </a:lnTo>
                <a:lnTo>
                  <a:pt x="77433" y="50604"/>
                </a:lnTo>
                <a:lnTo>
                  <a:pt x="77247" y="50827"/>
                </a:lnTo>
                <a:lnTo>
                  <a:pt x="77173" y="50920"/>
                </a:lnTo>
                <a:lnTo>
                  <a:pt x="77117" y="50995"/>
                </a:lnTo>
                <a:lnTo>
                  <a:pt x="77117" y="51069"/>
                </a:lnTo>
                <a:lnTo>
                  <a:pt x="77117" y="51107"/>
                </a:lnTo>
                <a:lnTo>
                  <a:pt x="77154" y="51144"/>
                </a:lnTo>
                <a:lnTo>
                  <a:pt x="77247" y="51144"/>
                </a:lnTo>
                <a:lnTo>
                  <a:pt x="77303" y="51125"/>
                </a:lnTo>
                <a:lnTo>
                  <a:pt x="77415" y="51051"/>
                </a:lnTo>
                <a:lnTo>
                  <a:pt x="77545" y="50958"/>
                </a:lnTo>
                <a:lnTo>
                  <a:pt x="77787" y="50734"/>
                </a:lnTo>
                <a:lnTo>
                  <a:pt x="77917" y="50585"/>
                </a:lnTo>
                <a:lnTo>
                  <a:pt x="78159" y="50362"/>
                </a:lnTo>
                <a:lnTo>
                  <a:pt x="78271" y="50232"/>
                </a:lnTo>
                <a:lnTo>
                  <a:pt x="78364" y="50101"/>
                </a:lnTo>
                <a:lnTo>
                  <a:pt x="78308" y="50194"/>
                </a:lnTo>
                <a:lnTo>
                  <a:pt x="78439" y="49990"/>
                </a:lnTo>
                <a:lnTo>
                  <a:pt x="78494" y="49841"/>
                </a:lnTo>
                <a:lnTo>
                  <a:pt x="78550" y="49729"/>
                </a:lnTo>
                <a:lnTo>
                  <a:pt x="78550" y="49692"/>
                </a:lnTo>
                <a:close/>
                <a:moveTo>
                  <a:pt x="42506" y="49617"/>
                </a:moveTo>
                <a:lnTo>
                  <a:pt x="42301" y="49841"/>
                </a:lnTo>
                <a:lnTo>
                  <a:pt x="42115" y="50083"/>
                </a:lnTo>
                <a:lnTo>
                  <a:pt x="41742" y="50585"/>
                </a:lnTo>
                <a:lnTo>
                  <a:pt x="41649" y="50697"/>
                </a:lnTo>
                <a:lnTo>
                  <a:pt x="41575" y="50809"/>
                </a:lnTo>
                <a:lnTo>
                  <a:pt x="41500" y="50920"/>
                </a:lnTo>
                <a:lnTo>
                  <a:pt x="41445" y="51032"/>
                </a:lnTo>
                <a:lnTo>
                  <a:pt x="41445" y="51088"/>
                </a:lnTo>
                <a:lnTo>
                  <a:pt x="41445" y="51125"/>
                </a:lnTo>
                <a:lnTo>
                  <a:pt x="41463" y="51163"/>
                </a:lnTo>
                <a:lnTo>
                  <a:pt x="41482" y="51181"/>
                </a:lnTo>
                <a:lnTo>
                  <a:pt x="41538" y="51200"/>
                </a:lnTo>
                <a:lnTo>
                  <a:pt x="41612" y="51200"/>
                </a:lnTo>
                <a:lnTo>
                  <a:pt x="41705" y="51163"/>
                </a:lnTo>
                <a:lnTo>
                  <a:pt x="41780" y="51107"/>
                </a:lnTo>
                <a:lnTo>
                  <a:pt x="41854" y="51032"/>
                </a:lnTo>
                <a:lnTo>
                  <a:pt x="41929" y="50939"/>
                </a:lnTo>
                <a:lnTo>
                  <a:pt x="42078" y="50697"/>
                </a:lnTo>
                <a:lnTo>
                  <a:pt x="42208" y="50418"/>
                </a:lnTo>
                <a:lnTo>
                  <a:pt x="42394" y="49896"/>
                </a:lnTo>
                <a:lnTo>
                  <a:pt x="42469" y="49710"/>
                </a:lnTo>
                <a:lnTo>
                  <a:pt x="42506" y="49617"/>
                </a:lnTo>
                <a:close/>
                <a:moveTo>
                  <a:pt x="87003" y="49617"/>
                </a:moveTo>
                <a:lnTo>
                  <a:pt x="86798" y="49841"/>
                </a:lnTo>
                <a:lnTo>
                  <a:pt x="86612" y="50083"/>
                </a:lnTo>
                <a:lnTo>
                  <a:pt x="86240" y="50585"/>
                </a:lnTo>
                <a:lnTo>
                  <a:pt x="86147" y="50697"/>
                </a:lnTo>
                <a:lnTo>
                  <a:pt x="86072" y="50809"/>
                </a:lnTo>
                <a:lnTo>
                  <a:pt x="85998" y="50920"/>
                </a:lnTo>
                <a:lnTo>
                  <a:pt x="85960" y="51032"/>
                </a:lnTo>
                <a:lnTo>
                  <a:pt x="85942" y="51088"/>
                </a:lnTo>
                <a:lnTo>
                  <a:pt x="85942" y="51125"/>
                </a:lnTo>
                <a:lnTo>
                  <a:pt x="85960" y="51163"/>
                </a:lnTo>
                <a:lnTo>
                  <a:pt x="85998" y="51181"/>
                </a:lnTo>
                <a:lnTo>
                  <a:pt x="86035" y="51200"/>
                </a:lnTo>
                <a:lnTo>
                  <a:pt x="86109" y="51200"/>
                </a:lnTo>
                <a:lnTo>
                  <a:pt x="86202" y="51163"/>
                </a:lnTo>
                <a:lnTo>
                  <a:pt x="86277" y="51107"/>
                </a:lnTo>
                <a:lnTo>
                  <a:pt x="86370" y="51032"/>
                </a:lnTo>
                <a:lnTo>
                  <a:pt x="86444" y="50939"/>
                </a:lnTo>
                <a:lnTo>
                  <a:pt x="86575" y="50697"/>
                </a:lnTo>
                <a:lnTo>
                  <a:pt x="86705" y="50418"/>
                </a:lnTo>
                <a:lnTo>
                  <a:pt x="86891" y="49896"/>
                </a:lnTo>
                <a:lnTo>
                  <a:pt x="86966" y="49710"/>
                </a:lnTo>
                <a:lnTo>
                  <a:pt x="87003" y="49617"/>
                </a:lnTo>
                <a:close/>
              </a:path>
            </a:pathLst>
          </a:custGeom>
          <a:solidFill>
            <a:srgbClr val="F0C3A3"/>
          </a:solidFill>
          <a:ln>
            <a:noFill/>
          </a:ln>
        </p:spPr>
        <p:txBody>
          <a:bodyPr spcFirstLastPara="1" wrap="square" lIns="121897" tIns="121897" rIns="121897" bIns="121897" anchor="ctr" anchorCtr="0">
            <a:noAutofit/>
          </a:bodyPr>
          <a:lstStyle/>
          <a:p>
            <a:endParaRPr/>
          </a:p>
        </p:txBody>
      </p:sp>
      <p:sp>
        <p:nvSpPr>
          <p:cNvPr id="31" name="Google Shape;31;p6"/>
          <p:cNvSpPr txBox="1">
            <a:spLocks noGrp="1"/>
          </p:cNvSpPr>
          <p:nvPr>
            <p:ph type="title"/>
          </p:nvPr>
        </p:nvSpPr>
        <p:spPr>
          <a:xfrm>
            <a:off x="1187067" y="274633"/>
            <a:ext cx="9818000" cy="1143200"/>
          </a:xfrm>
          <a:prstGeom prst="rect">
            <a:avLst/>
          </a:prstGeom>
        </p:spPr>
        <p:txBody>
          <a:bodyPr spcFirstLastPara="1" wrap="square" lIns="121897" tIns="121897" rIns="121897" bIns="121897" anchor="b" anchorCtr="0"/>
          <a:lstStyle>
            <a:lvl1pPr lvl="0">
              <a:spcBef>
                <a:spcPts val="0"/>
              </a:spcBef>
              <a:spcAft>
                <a:spcPts val="0"/>
              </a:spcAft>
              <a:buClr>
                <a:srgbClr val="F0C3A3"/>
              </a:buClr>
              <a:buSzPts val="2400"/>
              <a:buNone/>
              <a:defRPr>
                <a:solidFill>
                  <a:srgbClr val="F0C3A3"/>
                </a:solidFill>
              </a:defRPr>
            </a:lvl1pPr>
            <a:lvl2pPr lvl="1">
              <a:spcBef>
                <a:spcPts val="0"/>
              </a:spcBef>
              <a:spcAft>
                <a:spcPts val="0"/>
              </a:spcAft>
              <a:buClr>
                <a:srgbClr val="F0C3A3"/>
              </a:buClr>
              <a:buSzPts val="2400"/>
              <a:buNone/>
              <a:defRPr>
                <a:solidFill>
                  <a:srgbClr val="F0C3A3"/>
                </a:solidFill>
              </a:defRPr>
            </a:lvl2pPr>
            <a:lvl3pPr lvl="2">
              <a:spcBef>
                <a:spcPts val="0"/>
              </a:spcBef>
              <a:spcAft>
                <a:spcPts val="0"/>
              </a:spcAft>
              <a:buClr>
                <a:srgbClr val="F0C3A3"/>
              </a:buClr>
              <a:buSzPts val="2400"/>
              <a:buNone/>
              <a:defRPr>
                <a:solidFill>
                  <a:srgbClr val="F0C3A3"/>
                </a:solidFill>
              </a:defRPr>
            </a:lvl3pPr>
            <a:lvl4pPr lvl="3">
              <a:spcBef>
                <a:spcPts val="0"/>
              </a:spcBef>
              <a:spcAft>
                <a:spcPts val="0"/>
              </a:spcAft>
              <a:buClr>
                <a:srgbClr val="F0C3A3"/>
              </a:buClr>
              <a:buSzPts val="2400"/>
              <a:buNone/>
              <a:defRPr>
                <a:solidFill>
                  <a:srgbClr val="F0C3A3"/>
                </a:solidFill>
              </a:defRPr>
            </a:lvl4pPr>
            <a:lvl5pPr lvl="4">
              <a:spcBef>
                <a:spcPts val="0"/>
              </a:spcBef>
              <a:spcAft>
                <a:spcPts val="0"/>
              </a:spcAft>
              <a:buClr>
                <a:srgbClr val="F0C3A3"/>
              </a:buClr>
              <a:buSzPts val="2400"/>
              <a:buNone/>
              <a:defRPr>
                <a:solidFill>
                  <a:srgbClr val="F0C3A3"/>
                </a:solidFill>
              </a:defRPr>
            </a:lvl5pPr>
            <a:lvl6pPr lvl="5">
              <a:spcBef>
                <a:spcPts val="0"/>
              </a:spcBef>
              <a:spcAft>
                <a:spcPts val="0"/>
              </a:spcAft>
              <a:buClr>
                <a:srgbClr val="F0C3A3"/>
              </a:buClr>
              <a:buSzPts val="2400"/>
              <a:buNone/>
              <a:defRPr>
                <a:solidFill>
                  <a:srgbClr val="F0C3A3"/>
                </a:solidFill>
              </a:defRPr>
            </a:lvl6pPr>
            <a:lvl7pPr lvl="6">
              <a:spcBef>
                <a:spcPts val="0"/>
              </a:spcBef>
              <a:spcAft>
                <a:spcPts val="0"/>
              </a:spcAft>
              <a:buClr>
                <a:srgbClr val="F0C3A3"/>
              </a:buClr>
              <a:buSzPts val="2400"/>
              <a:buNone/>
              <a:defRPr>
                <a:solidFill>
                  <a:srgbClr val="F0C3A3"/>
                </a:solidFill>
              </a:defRPr>
            </a:lvl7pPr>
            <a:lvl8pPr lvl="7">
              <a:spcBef>
                <a:spcPts val="0"/>
              </a:spcBef>
              <a:spcAft>
                <a:spcPts val="0"/>
              </a:spcAft>
              <a:buClr>
                <a:srgbClr val="F0C3A3"/>
              </a:buClr>
              <a:buSzPts val="2400"/>
              <a:buNone/>
              <a:defRPr>
                <a:solidFill>
                  <a:srgbClr val="F0C3A3"/>
                </a:solidFill>
              </a:defRPr>
            </a:lvl8pPr>
            <a:lvl9pPr lvl="8">
              <a:spcBef>
                <a:spcPts val="0"/>
              </a:spcBef>
              <a:spcAft>
                <a:spcPts val="0"/>
              </a:spcAft>
              <a:buClr>
                <a:srgbClr val="F0C3A3"/>
              </a:buClr>
              <a:buSzPts val="2400"/>
              <a:buNone/>
              <a:defRPr>
                <a:solidFill>
                  <a:srgbClr val="F0C3A3"/>
                </a:solidFill>
              </a:defRPr>
            </a:lvl9pPr>
          </a:lstStyle>
          <a:p>
            <a:endParaRPr/>
          </a:p>
        </p:txBody>
      </p:sp>
      <p:sp>
        <p:nvSpPr>
          <p:cNvPr id="32" name="Google Shape;32;p6"/>
          <p:cNvSpPr txBox="1">
            <a:spLocks noGrp="1"/>
          </p:cNvSpPr>
          <p:nvPr>
            <p:ph type="body" idx="1"/>
          </p:nvPr>
        </p:nvSpPr>
        <p:spPr>
          <a:xfrm>
            <a:off x="1187067" y="1600200"/>
            <a:ext cx="4480800" cy="4213600"/>
          </a:xfrm>
          <a:prstGeom prst="rect">
            <a:avLst/>
          </a:prstGeom>
        </p:spPr>
        <p:txBody>
          <a:bodyPr spcFirstLastPara="1" wrap="square" lIns="121897" tIns="121897" rIns="121897" bIns="121897" anchor="t" anchorCtr="0"/>
          <a:lstStyle>
            <a:lvl1pPr marL="609585" lvl="0" indent="-474121">
              <a:spcBef>
                <a:spcPts val="800"/>
              </a:spcBef>
              <a:spcAft>
                <a:spcPts val="0"/>
              </a:spcAft>
              <a:buClr>
                <a:srgbClr val="F0C3A3"/>
              </a:buClr>
              <a:buSzPts val="2000"/>
              <a:buChar char="‐"/>
              <a:defRPr sz="2700"/>
            </a:lvl1pPr>
            <a:lvl2pPr marL="1219170" lvl="1" indent="-474121">
              <a:spcBef>
                <a:spcPts val="0"/>
              </a:spcBef>
              <a:spcAft>
                <a:spcPts val="0"/>
              </a:spcAft>
              <a:buClr>
                <a:srgbClr val="F0C3A3"/>
              </a:buClr>
              <a:buSzPts val="2000"/>
              <a:buChar char="‐"/>
              <a:defRPr sz="2700"/>
            </a:lvl2pPr>
            <a:lvl3pPr marL="1828754" lvl="2" indent="-474121">
              <a:spcBef>
                <a:spcPts val="0"/>
              </a:spcBef>
              <a:spcAft>
                <a:spcPts val="0"/>
              </a:spcAft>
              <a:buClr>
                <a:srgbClr val="F0C3A3"/>
              </a:buClr>
              <a:buSzPts val="2000"/>
              <a:buChar char="‐"/>
              <a:defRPr sz="2700"/>
            </a:lvl3pPr>
            <a:lvl4pPr marL="2438339" lvl="3" indent="-474121">
              <a:spcBef>
                <a:spcPts val="0"/>
              </a:spcBef>
              <a:spcAft>
                <a:spcPts val="0"/>
              </a:spcAft>
              <a:buSzPts val="2000"/>
              <a:buChar char="‐"/>
              <a:defRPr sz="2700"/>
            </a:lvl4pPr>
            <a:lvl5pPr marL="3047924" lvl="4" indent="-474121">
              <a:spcBef>
                <a:spcPts val="0"/>
              </a:spcBef>
              <a:spcAft>
                <a:spcPts val="0"/>
              </a:spcAft>
              <a:buSzPts val="2000"/>
              <a:buChar char="‐"/>
              <a:defRPr sz="2700"/>
            </a:lvl5pPr>
            <a:lvl6pPr marL="3657509" lvl="5" indent="-474121">
              <a:spcBef>
                <a:spcPts val="0"/>
              </a:spcBef>
              <a:spcAft>
                <a:spcPts val="0"/>
              </a:spcAft>
              <a:buSzPts val="2000"/>
              <a:buChar char="‐"/>
              <a:defRPr sz="2700"/>
            </a:lvl6pPr>
            <a:lvl7pPr marL="4267093" lvl="6" indent="-474121">
              <a:spcBef>
                <a:spcPts val="0"/>
              </a:spcBef>
              <a:spcAft>
                <a:spcPts val="0"/>
              </a:spcAft>
              <a:buSzPts val="2000"/>
              <a:buChar char="‐"/>
              <a:defRPr sz="2700"/>
            </a:lvl7pPr>
            <a:lvl8pPr marL="4876678" lvl="7" indent="-474121">
              <a:spcBef>
                <a:spcPts val="0"/>
              </a:spcBef>
              <a:spcAft>
                <a:spcPts val="0"/>
              </a:spcAft>
              <a:buSzPts val="2000"/>
              <a:buChar char="‐"/>
              <a:defRPr sz="2700"/>
            </a:lvl8pPr>
            <a:lvl9pPr marL="5486263" lvl="8" indent="-474121">
              <a:spcBef>
                <a:spcPts val="0"/>
              </a:spcBef>
              <a:spcAft>
                <a:spcPts val="0"/>
              </a:spcAft>
              <a:buSzPts val="2000"/>
              <a:buChar char="‐"/>
              <a:defRPr sz="2700"/>
            </a:lvl9pPr>
          </a:lstStyle>
          <a:p>
            <a:endParaRPr/>
          </a:p>
        </p:txBody>
      </p:sp>
      <p:sp>
        <p:nvSpPr>
          <p:cNvPr id="33" name="Google Shape;33;p6"/>
          <p:cNvSpPr txBox="1">
            <a:spLocks noGrp="1"/>
          </p:cNvSpPr>
          <p:nvPr>
            <p:ph type="body" idx="2"/>
          </p:nvPr>
        </p:nvSpPr>
        <p:spPr>
          <a:xfrm>
            <a:off x="6524283" y="1600200"/>
            <a:ext cx="4480800" cy="4213600"/>
          </a:xfrm>
          <a:prstGeom prst="rect">
            <a:avLst/>
          </a:prstGeom>
        </p:spPr>
        <p:txBody>
          <a:bodyPr spcFirstLastPara="1" wrap="square" lIns="121897" tIns="121897" rIns="121897" bIns="121897" anchor="t" anchorCtr="0"/>
          <a:lstStyle>
            <a:lvl1pPr marL="609585" lvl="0" indent="-474121">
              <a:spcBef>
                <a:spcPts val="800"/>
              </a:spcBef>
              <a:spcAft>
                <a:spcPts val="0"/>
              </a:spcAft>
              <a:buClr>
                <a:srgbClr val="F0C3A3"/>
              </a:buClr>
              <a:buSzPts val="2000"/>
              <a:buChar char="‐"/>
              <a:defRPr sz="2700"/>
            </a:lvl1pPr>
            <a:lvl2pPr marL="1219170" lvl="1" indent="-474121">
              <a:spcBef>
                <a:spcPts val="0"/>
              </a:spcBef>
              <a:spcAft>
                <a:spcPts val="0"/>
              </a:spcAft>
              <a:buClr>
                <a:srgbClr val="F0C3A3"/>
              </a:buClr>
              <a:buSzPts val="2000"/>
              <a:buChar char="‐"/>
              <a:defRPr sz="2700"/>
            </a:lvl2pPr>
            <a:lvl3pPr marL="1828754" lvl="2" indent="-474121">
              <a:spcBef>
                <a:spcPts val="0"/>
              </a:spcBef>
              <a:spcAft>
                <a:spcPts val="0"/>
              </a:spcAft>
              <a:buClr>
                <a:srgbClr val="F0C3A3"/>
              </a:buClr>
              <a:buSzPts val="2000"/>
              <a:buChar char="‐"/>
              <a:defRPr sz="2700"/>
            </a:lvl3pPr>
            <a:lvl4pPr marL="2438339" lvl="3" indent="-474121">
              <a:spcBef>
                <a:spcPts val="0"/>
              </a:spcBef>
              <a:spcAft>
                <a:spcPts val="0"/>
              </a:spcAft>
              <a:buSzPts val="2000"/>
              <a:buChar char="‐"/>
              <a:defRPr sz="2700"/>
            </a:lvl4pPr>
            <a:lvl5pPr marL="3047924" lvl="4" indent="-474121">
              <a:spcBef>
                <a:spcPts val="0"/>
              </a:spcBef>
              <a:spcAft>
                <a:spcPts val="0"/>
              </a:spcAft>
              <a:buSzPts val="2000"/>
              <a:buChar char="‐"/>
              <a:defRPr sz="2700"/>
            </a:lvl5pPr>
            <a:lvl6pPr marL="3657509" lvl="5" indent="-474121">
              <a:spcBef>
                <a:spcPts val="0"/>
              </a:spcBef>
              <a:spcAft>
                <a:spcPts val="0"/>
              </a:spcAft>
              <a:buSzPts val="2000"/>
              <a:buChar char="‐"/>
              <a:defRPr sz="2700"/>
            </a:lvl6pPr>
            <a:lvl7pPr marL="4267093" lvl="6" indent="-474121">
              <a:spcBef>
                <a:spcPts val="0"/>
              </a:spcBef>
              <a:spcAft>
                <a:spcPts val="0"/>
              </a:spcAft>
              <a:buSzPts val="2000"/>
              <a:buChar char="‐"/>
              <a:defRPr sz="2700"/>
            </a:lvl7pPr>
            <a:lvl8pPr marL="4876678" lvl="7" indent="-474121">
              <a:spcBef>
                <a:spcPts val="0"/>
              </a:spcBef>
              <a:spcAft>
                <a:spcPts val="0"/>
              </a:spcAft>
              <a:buSzPts val="2000"/>
              <a:buChar char="‐"/>
              <a:defRPr sz="2700"/>
            </a:lvl8pPr>
            <a:lvl9pPr marL="5486263" lvl="8" indent="-474121">
              <a:spcBef>
                <a:spcPts val="0"/>
              </a:spcBef>
              <a:spcAft>
                <a:spcPts val="0"/>
              </a:spcAft>
              <a:buSzPts val="2000"/>
              <a:buChar char="‐"/>
              <a:defRPr sz="2700"/>
            </a:lvl9pPr>
          </a:lstStyle>
          <a:p>
            <a:endParaRPr/>
          </a:p>
        </p:txBody>
      </p:sp>
      <p:sp>
        <p:nvSpPr>
          <p:cNvPr id="34" name="Google Shape;34;p6"/>
          <p:cNvSpPr txBox="1">
            <a:spLocks noGrp="1"/>
          </p:cNvSpPr>
          <p:nvPr>
            <p:ph type="sldNum" idx="12"/>
          </p:nvPr>
        </p:nvSpPr>
        <p:spPr>
          <a:xfrm>
            <a:off x="0" y="6028333"/>
            <a:ext cx="12192000" cy="524800"/>
          </a:xfrm>
          <a:prstGeom prst="rect">
            <a:avLst/>
          </a:prstGeom>
        </p:spPr>
        <p:txBody>
          <a:bodyPr spcFirstLastPara="1" wrap="square" lIns="121897" tIns="121897" rIns="121897" bIns="121897"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prstClr val="black">
                    <a:tint val="75000"/>
                  </a:prstClr>
                </a:solidFill>
              </a:rPr>
              <a:pPr/>
              <a:t>‹#›</a:t>
            </a:fld>
            <a:endParaRPr lang="en">
              <a:solidFill>
                <a:prstClr val="black">
                  <a:tint val="75000"/>
                </a:prstClr>
              </a:solidFill>
            </a:endParaRPr>
          </a:p>
        </p:txBody>
      </p:sp>
      <p:pic>
        <p:nvPicPr>
          <p:cNvPr id="3" name="図 2">
            <a:extLst>
              <a:ext uri="{FF2B5EF4-FFF2-40B4-BE49-F238E27FC236}">
                <a16:creationId xmlns:a16="http://schemas.microsoft.com/office/drawing/2014/main" id="{43EC0C45-1160-4339-B312-D61DB562EC48}"/>
              </a:ext>
            </a:extLst>
          </p:cNvPr>
          <p:cNvPicPr>
            <a:picLocks noChangeAspect="1"/>
          </p:cNvPicPr>
          <p:nvPr userDrawn="1"/>
        </p:nvPicPr>
        <p:blipFill>
          <a:blip r:embed="rId2"/>
          <a:stretch>
            <a:fillRect/>
          </a:stretch>
        </p:blipFill>
        <p:spPr>
          <a:xfrm>
            <a:off x="10106748" y="6123478"/>
            <a:ext cx="1555531" cy="334511"/>
          </a:xfrm>
          <a:prstGeom prst="rect">
            <a:avLst/>
          </a:prstGeom>
        </p:spPr>
      </p:pic>
    </p:spTree>
    <p:extLst>
      <p:ext uri="{BB962C8B-B14F-4D97-AF65-F5344CB8AC3E}">
        <p14:creationId xmlns:p14="http://schemas.microsoft.com/office/powerpoint/2010/main" val="1576429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BD38B4D-0EF9-4A20-9952-0F852109AD24}"/>
              </a:ext>
            </a:extLst>
          </p:cNvPr>
          <p:cNvSpPr>
            <a:spLocks noGrp="1"/>
          </p:cNvSpPr>
          <p:nvPr>
            <p:ph type="dt" sz="half" idx="10"/>
          </p:nvPr>
        </p:nvSpPr>
        <p:spPr>
          <a:xfrm>
            <a:off x="838200" y="6356350"/>
            <a:ext cx="2743200" cy="365125"/>
          </a:xfrm>
          <a:prstGeom prst="rect">
            <a:avLst/>
          </a:prstGeom>
        </p:spPr>
        <p:txBody>
          <a:bodyPr/>
          <a:lstStyle/>
          <a:p>
            <a:fld id="{43AD8992-48D0-4E9A-9D40-F966846A6260}" type="datetime1">
              <a:rPr kumimoji="1" lang="ja-JP" altLang="en-US" smtClean="0"/>
              <a:t>2019/6/3</a:t>
            </a:fld>
            <a:endParaRPr kumimoji="1" lang="ja-JP" altLang="en-US"/>
          </a:p>
        </p:txBody>
      </p:sp>
      <p:sp>
        <p:nvSpPr>
          <p:cNvPr id="3" name="フッター プレースホルダー 2">
            <a:extLst>
              <a:ext uri="{FF2B5EF4-FFF2-40B4-BE49-F238E27FC236}">
                <a16:creationId xmlns:a16="http://schemas.microsoft.com/office/drawing/2014/main" id="{26D40B0C-052A-4536-89A4-0BB220C77BF3}"/>
              </a:ext>
            </a:extLst>
          </p:cNvPr>
          <p:cNvSpPr>
            <a:spLocks noGrp="1"/>
          </p:cNvSpPr>
          <p:nvPr>
            <p:ph type="ftr" sz="quarter" idx="11"/>
          </p:nvPr>
        </p:nvSpPr>
        <p:spPr>
          <a:xfrm>
            <a:off x="4038600" y="6356350"/>
            <a:ext cx="4114800" cy="365125"/>
          </a:xfrm>
          <a:prstGeom prst="rect">
            <a:avLst/>
          </a:prstGeom>
        </p:spPr>
        <p:txBody>
          <a:bodyPr/>
          <a:lstStyle/>
          <a:p>
            <a:r>
              <a:rPr kumimoji="1" lang="ja-JP" altLang="en-US"/>
              <a:t>（ｃ）</a:t>
            </a:r>
            <a:r>
              <a:rPr kumimoji="1" lang="en-US" altLang="ja-JP"/>
              <a:t>2019 </a:t>
            </a:r>
            <a:r>
              <a:rPr kumimoji="1" lang="ja-JP" altLang="en-US"/>
              <a:t>非営利型一般社団法人日本おうちワーク協会</a:t>
            </a:r>
          </a:p>
        </p:txBody>
      </p:sp>
      <p:sp>
        <p:nvSpPr>
          <p:cNvPr id="4" name="スライド番号プレースホルダー 3">
            <a:extLst>
              <a:ext uri="{FF2B5EF4-FFF2-40B4-BE49-F238E27FC236}">
                <a16:creationId xmlns:a16="http://schemas.microsoft.com/office/drawing/2014/main" id="{CA1EB95D-F86D-4F06-85E6-FB55A6818766}"/>
              </a:ext>
            </a:extLst>
          </p:cNvPr>
          <p:cNvSpPr>
            <a:spLocks noGrp="1"/>
          </p:cNvSpPr>
          <p:nvPr>
            <p:ph type="sldNum" sz="quarter" idx="12"/>
          </p:nvPr>
        </p:nvSpPr>
        <p:spPr/>
        <p:txBody>
          <a:bodyPr/>
          <a:lstStyle/>
          <a:p>
            <a:fld id="{26D78D48-0C88-43B9-AF66-60F768976C14}" type="slidenum">
              <a:rPr kumimoji="1" lang="ja-JP" altLang="en-US" smtClean="0"/>
              <a:t>‹#›</a:t>
            </a:fld>
            <a:endParaRPr kumimoji="1" lang="ja-JP" altLang="en-US"/>
          </a:p>
        </p:txBody>
      </p:sp>
    </p:spTree>
    <p:extLst>
      <p:ext uri="{BB962C8B-B14F-4D97-AF65-F5344CB8AC3E}">
        <p14:creationId xmlns:p14="http://schemas.microsoft.com/office/powerpoint/2010/main" val="214821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91C8E8-C200-4FD9-85E5-F55F1A08385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FDC439D-C8E9-4AB1-9D1B-B598983F86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03FB314A-773A-42A8-B4F3-8238872CFEEE}"/>
              </a:ext>
            </a:extLst>
          </p:cNvPr>
          <p:cNvSpPr>
            <a:spLocks noGrp="1"/>
          </p:cNvSpPr>
          <p:nvPr>
            <p:ph type="dt" sz="half" idx="10"/>
          </p:nvPr>
        </p:nvSpPr>
        <p:spPr>
          <a:xfrm>
            <a:off x="838200" y="6356350"/>
            <a:ext cx="2743200" cy="365125"/>
          </a:xfrm>
          <a:prstGeom prst="rect">
            <a:avLst/>
          </a:prstGeom>
        </p:spPr>
        <p:txBody>
          <a:bodyPr/>
          <a:lstStyle/>
          <a:p>
            <a:pPr hangingPunct="1"/>
            <a:fld id="{C6C01911-BFCA-46CF-969D-36F51AC9CF0A}" type="datetime1">
              <a:rPr kumimoji="1" lang="ja-JP" altLang="en-US" kern="1200" smtClean="0">
                <a:solidFill>
                  <a:prstClr val="black"/>
                </a:solidFill>
                <a:latin typeface="游ゴシック" panose="020F0502020204030204"/>
                <a:ea typeface="游ゴシック"/>
                <a:cs typeface="+mn-cs"/>
              </a:rPr>
              <a:pPr hangingPunct="1"/>
              <a:t>2019/6/3</a:t>
            </a:fld>
            <a:endParaRPr kumimoji="1" lang="ja-JP" altLang="en-US" kern="1200">
              <a:solidFill>
                <a:prstClr val="black"/>
              </a:solidFill>
              <a:latin typeface="游ゴシック" panose="020F0502020204030204"/>
              <a:ea typeface="游ゴシック"/>
              <a:cs typeface="+mn-cs"/>
            </a:endParaRPr>
          </a:p>
        </p:txBody>
      </p:sp>
      <p:sp>
        <p:nvSpPr>
          <p:cNvPr id="5" name="フッター プレースホルダー 4">
            <a:extLst>
              <a:ext uri="{FF2B5EF4-FFF2-40B4-BE49-F238E27FC236}">
                <a16:creationId xmlns:a16="http://schemas.microsoft.com/office/drawing/2014/main" id="{C68B2300-0C2C-463C-BEDC-3B1EED4FFD30}"/>
              </a:ext>
            </a:extLst>
          </p:cNvPr>
          <p:cNvSpPr>
            <a:spLocks noGrp="1"/>
          </p:cNvSpPr>
          <p:nvPr>
            <p:ph type="ftr" sz="quarter" idx="11"/>
          </p:nvPr>
        </p:nvSpPr>
        <p:spPr>
          <a:xfrm>
            <a:off x="4038600" y="6356350"/>
            <a:ext cx="4114800" cy="365125"/>
          </a:xfrm>
          <a:prstGeom prst="rect">
            <a:avLst/>
          </a:prstGeom>
        </p:spPr>
        <p:txBody>
          <a:bodyPr/>
          <a:lstStyle/>
          <a:p>
            <a:pPr hangingPunct="1"/>
            <a:r>
              <a:rPr kumimoji="1" lang="ja-JP" altLang="en-US" kern="1200">
                <a:solidFill>
                  <a:prstClr val="black"/>
                </a:solidFill>
                <a:latin typeface="游ゴシック" panose="020F0502020204030204"/>
                <a:ea typeface="游ゴシック"/>
                <a:cs typeface="+mn-cs"/>
              </a:rPr>
              <a:t>（ｃ）</a:t>
            </a:r>
            <a:r>
              <a:rPr kumimoji="1" lang="en-US" altLang="ja-JP" kern="1200">
                <a:solidFill>
                  <a:prstClr val="black"/>
                </a:solidFill>
                <a:latin typeface="游ゴシック" panose="020F0502020204030204"/>
                <a:ea typeface="游ゴシック"/>
                <a:cs typeface="+mn-cs"/>
              </a:rPr>
              <a:t>2019 </a:t>
            </a:r>
            <a:r>
              <a:rPr kumimoji="1" lang="ja-JP" altLang="en-US" kern="1200">
                <a:solidFill>
                  <a:prstClr val="black"/>
                </a:solidFill>
                <a:latin typeface="游ゴシック" panose="020F0502020204030204"/>
                <a:ea typeface="游ゴシック"/>
                <a:cs typeface="+mn-cs"/>
              </a:rPr>
              <a:t>非営利型一般社団法人日本おうちワーク協会</a:t>
            </a:r>
          </a:p>
        </p:txBody>
      </p:sp>
      <p:sp>
        <p:nvSpPr>
          <p:cNvPr id="6" name="スライド番号プレースホルダー 5">
            <a:extLst>
              <a:ext uri="{FF2B5EF4-FFF2-40B4-BE49-F238E27FC236}">
                <a16:creationId xmlns:a16="http://schemas.microsoft.com/office/drawing/2014/main" id="{390F52A4-DDB7-4490-B490-14099CCAB661}"/>
              </a:ext>
            </a:extLst>
          </p:cNvPr>
          <p:cNvSpPr>
            <a:spLocks noGrp="1"/>
          </p:cNvSpPr>
          <p:nvPr>
            <p:ph type="sldNum" sz="quarter" idx="12"/>
          </p:nvPr>
        </p:nvSpPr>
        <p:spPr/>
        <p:txBody>
          <a:bodyPr/>
          <a:lstStyle/>
          <a:p>
            <a:fld id="{26D78D48-0C88-43B9-AF66-60F768976C1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71318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73A71F-730A-41C0-AB89-CD47CF04B6C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D9E3B76-FC80-4E1F-83DF-6CC89DF36CAA}"/>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a:extLst>
              <a:ext uri="{FF2B5EF4-FFF2-40B4-BE49-F238E27FC236}">
                <a16:creationId xmlns:a16="http://schemas.microsoft.com/office/drawing/2014/main" id="{7F0D1910-D60D-4CD0-BD74-C7ACB420FA66}"/>
              </a:ext>
            </a:extLst>
          </p:cNvPr>
          <p:cNvSpPr>
            <a:spLocks noGrp="1"/>
          </p:cNvSpPr>
          <p:nvPr>
            <p:ph type="sldNum" sz="quarter" idx="12"/>
          </p:nvPr>
        </p:nvSpPr>
        <p:spPr/>
        <p:txBody>
          <a:bodyPr/>
          <a:lstStyle/>
          <a:p>
            <a:fld id="{26D78D48-0C88-43B9-AF66-60F768976C1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74971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1C8258-D37A-4B9E-BCFE-3A08C471ADE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5A15491-4DC2-4625-B6B1-689230FF2A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3707618E-C953-480C-BC7E-68D2855DB2CA}"/>
              </a:ext>
            </a:extLst>
          </p:cNvPr>
          <p:cNvSpPr>
            <a:spLocks noGrp="1"/>
          </p:cNvSpPr>
          <p:nvPr>
            <p:ph type="dt" sz="half" idx="10"/>
          </p:nvPr>
        </p:nvSpPr>
        <p:spPr>
          <a:xfrm>
            <a:off x="838200" y="6356350"/>
            <a:ext cx="2743200" cy="365125"/>
          </a:xfrm>
          <a:prstGeom prst="rect">
            <a:avLst/>
          </a:prstGeom>
        </p:spPr>
        <p:txBody>
          <a:bodyPr/>
          <a:lstStyle/>
          <a:p>
            <a:pPr hangingPunct="1"/>
            <a:fld id="{7CCBF95C-72E2-4D8E-B6C7-7BE64F0BA1D7}" type="datetime1">
              <a:rPr kumimoji="1" lang="ja-JP" altLang="en-US" kern="1200" smtClean="0">
                <a:solidFill>
                  <a:prstClr val="black"/>
                </a:solidFill>
                <a:latin typeface="游ゴシック" panose="020F0502020204030204"/>
                <a:ea typeface="游ゴシック"/>
                <a:cs typeface="+mn-cs"/>
              </a:rPr>
              <a:pPr hangingPunct="1"/>
              <a:t>2019/6/3</a:t>
            </a:fld>
            <a:endParaRPr kumimoji="1" lang="ja-JP" altLang="en-US" kern="1200">
              <a:solidFill>
                <a:prstClr val="black"/>
              </a:solidFill>
              <a:latin typeface="游ゴシック" panose="020F0502020204030204"/>
              <a:ea typeface="游ゴシック"/>
              <a:cs typeface="+mn-cs"/>
            </a:endParaRPr>
          </a:p>
        </p:txBody>
      </p:sp>
      <p:sp>
        <p:nvSpPr>
          <p:cNvPr id="5" name="フッター プレースホルダー 4">
            <a:extLst>
              <a:ext uri="{FF2B5EF4-FFF2-40B4-BE49-F238E27FC236}">
                <a16:creationId xmlns:a16="http://schemas.microsoft.com/office/drawing/2014/main" id="{D82451D9-F304-4C4F-8D5C-F68876C1FFA9}"/>
              </a:ext>
            </a:extLst>
          </p:cNvPr>
          <p:cNvSpPr>
            <a:spLocks noGrp="1"/>
          </p:cNvSpPr>
          <p:nvPr>
            <p:ph type="ftr" sz="quarter" idx="11"/>
          </p:nvPr>
        </p:nvSpPr>
        <p:spPr>
          <a:xfrm>
            <a:off x="4038600" y="6356350"/>
            <a:ext cx="4114800" cy="365125"/>
          </a:xfrm>
          <a:prstGeom prst="rect">
            <a:avLst/>
          </a:prstGeom>
        </p:spPr>
        <p:txBody>
          <a:bodyPr/>
          <a:lstStyle/>
          <a:p>
            <a:pPr hangingPunct="1"/>
            <a:r>
              <a:rPr kumimoji="1" lang="ja-JP" altLang="en-US" kern="1200">
                <a:solidFill>
                  <a:prstClr val="black"/>
                </a:solidFill>
                <a:latin typeface="游ゴシック" panose="020F0502020204030204"/>
                <a:ea typeface="游ゴシック"/>
                <a:cs typeface="+mn-cs"/>
              </a:rPr>
              <a:t>（ｃ）</a:t>
            </a:r>
            <a:r>
              <a:rPr kumimoji="1" lang="en-US" altLang="ja-JP" kern="1200">
                <a:solidFill>
                  <a:prstClr val="black"/>
                </a:solidFill>
                <a:latin typeface="游ゴシック" panose="020F0502020204030204"/>
                <a:ea typeface="游ゴシック"/>
                <a:cs typeface="+mn-cs"/>
              </a:rPr>
              <a:t>2019 </a:t>
            </a:r>
            <a:r>
              <a:rPr kumimoji="1" lang="ja-JP" altLang="en-US" kern="1200">
                <a:solidFill>
                  <a:prstClr val="black"/>
                </a:solidFill>
                <a:latin typeface="游ゴシック" panose="020F0502020204030204"/>
                <a:ea typeface="游ゴシック"/>
                <a:cs typeface="+mn-cs"/>
              </a:rPr>
              <a:t>非営利型一般社団法人日本おうちワーク協会</a:t>
            </a:r>
          </a:p>
        </p:txBody>
      </p:sp>
      <p:sp>
        <p:nvSpPr>
          <p:cNvPr id="6" name="スライド番号プレースホルダー 5">
            <a:extLst>
              <a:ext uri="{FF2B5EF4-FFF2-40B4-BE49-F238E27FC236}">
                <a16:creationId xmlns:a16="http://schemas.microsoft.com/office/drawing/2014/main" id="{F8299A2B-8029-43E2-A22A-4277C5D0FBCF}"/>
              </a:ext>
            </a:extLst>
          </p:cNvPr>
          <p:cNvSpPr>
            <a:spLocks noGrp="1"/>
          </p:cNvSpPr>
          <p:nvPr>
            <p:ph type="sldNum" sz="quarter" idx="12"/>
          </p:nvPr>
        </p:nvSpPr>
        <p:spPr/>
        <p:txBody>
          <a:bodyPr/>
          <a:lstStyle/>
          <a:p>
            <a:fld id="{26D78D48-0C88-43B9-AF66-60F768976C1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6272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6"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theme" Target="../theme/theme2.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6" Type="http://schemas.openxmlformats.org/officeDocument/2006/relationships/image" Target="../media/image6.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heme" Target="../theme/theme3.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13.png"/><Relationship Id="rId5" Type="http://schemas.openxmlformats.org/officeDocument/2006/relationships/slideLayout" Target="../slideLayouts/slideLayout39.xml"/><Relationship Id="rId10" Type="http://schemas.openxmlformats.org/officeDocument/2006/relationships/customXml" Target="../ink/ink1.xml"/><Relationship Id="rId4" Type="http://schemas.openxmlformats.org/officeDocument/2006/relationships/slideLayout" Target="../slideLayouts/slideLayout38.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image" Target="../media/image6.png"/><Relationship Id="rId2" Type="http://schemas.openxmlformats.org/officeDocument/2006/relationships/slideLayout" Target="../slideLayouts/slideLayout44.xml"/><Relationship Id="rId16" Type="http://schemas.openxmlformats.org/officeDocument/2006/relationships/theme" Target="../theme/theme5.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インク 8" descr="インク 8"/>
          <p:cNvPicPr>
            <a:picLocks noChangeAspect="1"/>
          </p:cNvPicPr>
          <p:nvPr/>
        </p:nvPicPr>
        <p:blipFill>
          <a:blip r:embed="rId8"/>
          <a:stretch>
            <a:fillRect/>
          </a:stretch>
        </p:blipFill>
        <p:spPr>
          <a:xfrm>
            <a:off x="7029661" y="6308395"/>
            <a:ext cx="19441" cy="18001"/>
          </a:xfrm>
          <a:prstGeom prst="rect">
            <a:avLst/>
          </a:prstGeom>
          <a:ln w="12700">
            <a:miter lim="400000"/>
          </a:ln>
        </p:spPr>
      </p:pic>
      <p:pic>
        <p:nvPicPr>
          <p:cNvPr id="3" name="図 10" descr="図 10"/>
          <p:cNvPicPr>
            <a:picLocks noChangeAspect="1"/>
          </p:cNvPicPr>
          <p:nvPr/>
        </p:nvPicPr>
        <p:blipFill>
          <a:blip r:embed="rId9"/>
          <a:stretch>
            <a:fillRect/>
          </a:stretch>
        </p:blipFill>
        <p:spPr>
          <a:xfrm>
            <a:off x="0" y="0"/>
            <a:ext cx="12192000" cy="6858000"/>
          </a:xfrm>
          <a:prstGeom prst="rect">
            <a:avLst/>
          </a:prstGeom>
          <a:ln w="12700">
            <a:miter lim="400000"/>
          </a:ln>
        </p:spPr>
      </p:pic>
      <p:sp>
        <p:nvSpPr>
          <p:cNvPr id="4" name="タイトルテキスト"/>
          <p:cNvSpPr txBox="1">
            <a:spLocks noGrp="1"/>
          </p:cNvSpPr>
          <p:nvPr>
            <p:ph type="title"/>
          </p:nvPr>
        </p:nvSpPr>
        <p:spPr>
          <a:xfrm>
            <a:off x="839787" y="365125"/>
            <a:ext cx="10515601" cy="1065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ctr">
            <a:normAutofit/>
          </a:bodyPr>
          <a:lstStyle/>
          <a:p>
            <a:r>
              <a:t>タイトルテキスト</a:t>
            </a:r>
          </a:p>
        </p:txBody>
      </p:sp>
      <p:sp>
        <p:nvSpPr>
          <p:cNvPr id="5" name="本文レベル1…"/>
          <p:cNvSpPr txBox="1">
            <a:spLocks noGrp="1"/>
          </p:cNvSpPr>
          <p:nvPr>
            <p:ph type="body" idx="1"/>
          </p:nvPr>
        </p:nvSpPr>
        <p:spPr>
          <a:xfrm>
            <a:off x="836612" y="1430593"/>
            <a:ext cx="10518776" cy="43065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ormAutofit/>
          </a:bodyPr>
          <a:lstStyle/>
          <a:p>
            <a:r>
              <a:t>本文レベル1</a:t>
            </a:r>
          </a:p>
          <a:p>
            <a:pPr lvl="1"/>
            <a:r>
              <a:t>本文レベル2</a:t>
            </a:r>
          </a:p>
          <a:p>
            <a:pPr lvl="2"/>
            <a:r>
              <a:t>本文レベル3</a:t>
            </a:r>
          </a:p>
          <a:p>
            <a:pPr lvl="3"/>
            <a:r>
              <a:t>本文レベル4</a:t>
            </a:r>
          </a:p>
          <a:p>
            <a:pPr lvl="4"/>
            <a:r>
              <a:t>本文レベル5</a:t>
            </a:r>
          </a:p>
        </p:txBody>
      </p:sp>
      <p:sp>
        <p:nvSpPr>
          <p:cNvPr id="6" name="スライド番号"/>
          <p:cNvSpPr txBox="1">
            <a:spLocks noGrp="1"/>
          </p:cNvSpPr>
          <p:nvPr>
            <p:ph type="sldNum" sz="quarter" idx="2"/>
          </p:nvPr>
        </p:nvSpPr>
        <p:spPr>
          <a:xfrm>
            <a:off x="11089818" y="6221728"/>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70" r:id="rId4"/>
    <p:sldLayoutId id="2147483672" r:id="rId5"/>
    <p:sldLayoutId id="2147483691" r:id="rId6"/>
  </p:sldLayoutIdLst>
  <p:transition spd="med"/>
  <p:txStyles>
    <p:titleStyle>
      <a:lvl1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000000"/>
          </a:solidFill>
          <a:uFillTx/>
          <a:latin typeface="+mn-lt"/>
          <a:ea typeface="+mn-ea"/>
          <a:cs typeface="+mn-cs"/>
          <a:sym typeface="Helvetica"/>
        </a:defRPr>
      </a:lvl1pPr>
      <a:lvl2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000000"/>
          </a:solidFill>
          <a:uFillTx/>
          <a:latin typeface="+mn-lt"/>
          <a:ea typeface="+mn-ea"/>
          <a:cs typeface="+mn-cs"/>
          <a:sym typeface="Helvetica"/>
        </a:defRPr>
      </a:lvl2pPr>
      <a:lvl3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000000"/>
          </a:solidFill>
          <a:uFillTx/>
          <a:latin typeface="+mn-lt"/>
          <a:ea typeface="+mn-ea"/>
          <a:cs typeface="+mn-cs"/>
          <a:sym typeface="Helvetica"/>
        </a:defRPr>
      </a:lvl3pPr>
      <a:lvl4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000000"/>
          </a:solidFill>
          <a:uFillTx/>
          <a:latin typeface="+mn-lt"/>
          <a:ea typeface="+mn-ea"/>
          <a:cs typeface="+mn-cs"/>
          <a:sym typeface="Helvetica"/>
        </a:defRPr>
      </a:lvl4pPr>
      <a:lvl5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000000"/>
          </a:solidFill>
          <a:uFillTx/>
          <a:latin typeface="+mn-lt"/>
          <a:ea typeface="+mn-ea"/>
          <a:cs typeface="+mn-cs"/>
          <a:sym typeface="Helvetica"/>
        </a:defRPr>
      </a:lvl5pPr>
      <a:lvl6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000000"/>
          </a:solidFill>
          <a:uFillTx/>
          <a:latin typeface="+mn-lt"/>
          <a:ea typeface="+mn-ea"/>
          <a:cs typeface="+mn-cs"/>
          <a:sym typeface="Helvetica"/>
        </a:defRPr>
      </a:lvl6pPr>
      <a:lvl7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000000"/>
          </a:solidFill>
          <a:uFillTx/>
          <a:latin typeface="+mn-lt"/>
          <a:ea typeface="+mn-ea"/>
          <a:cs typeface="+mn-cs"/>
          <a:sym typeface="Helvetica"/>
        </a:defRPr>
      </a:lvl7pPr>
      <a:lvl8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000000"/>
          </a:solidFill>
          <a:uFillTx/>
          <a:latin typeface="+mn-lt"/>
          <a:ea typeface="+mn-ea"/>
          <a:cs typeface="+mn-cs"/>
          <a:sym typeface="Helvetica"/>
        </a:defRPr>
      </a:lvl8pPr>
      <a:lvl9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000000"/>
          </a:solidFill>
          <a:uFillTx/>
          <a:latin typeface="+mn-lt"/>
          <a:ea typeface="+mn-ea"/>
          <a:cs typeface="+mn-cs"/>
          <a:sym typeface="Helvetica"/>
        </a:defRPr>
      </a:lvl9pPr>
    </p:titleStyle>
    <p:bodyStyle>
      <a:lvl1pPr marL="228600" marR="0" indent="-228600"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1pPr>
      <a:lvl2pPr marL="723900" marR="0" indent="-266700"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2pPr>
      <a:lvl3pPr marL="1234439" marR="0" indent="-320039"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3pPr>
      <a:lvl4pPr marL="17272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4pPr>
      <a:lvl5pPr marL="21844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5pPr>
      <a:lvl6pPr marL="26416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6pPr>
      <a:lvl7pPr marL="30988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7pPr>
      <a:lvl8pPr marL="35560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8pPr>
      <a:lvl9pPr marL="40132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図 8" descr="スクリーンショット が含まれている画像&#10;&#10;自動的に生成された説明">
            <a:extLst>
              <a:ext uri="{FF2B5EF4-FFF2-40B4-BE49-F238E27FC236}">
                <a16:creationId xmlns:a16="http://schemas.microsoft.com/office/drawing/2014/main" id="{B90F0BE6-009A-4218-A56E-CA1EC2F1DD4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タイトル プレースホルダー 1">
            <a:extLst>
              <a:ext uri="{FF2B5EF4-FFF2-40B4-BE49-F238E27FC236}">
                <a16:creationId xmlns:a16="http://schemas.microsoft.com/office/drawing/2014/main" id="{288A96E1-8E79-4791-8A7C-5779939474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75241933-E4CD-41F3-94ED-B1F2986E22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スライド番号プレースホルダー 5">
            <a:extLst>
              <a:ext uri="{FF2B5EF4-FFF2-40B4-BE49-F238E27FC236}">
                <a16:creationId xmlns:a16="http://schemas.microsoft.com/office/drawing/2014/main" id="{72E35CD7-D950-4F0D-BD4D-8BF6E6CAC68D}"/>
              </a:ext>
            </a:extLst>
          </p:cNvPr>
          <p:cNvSpPr>
            <a:spLocks noGrp="1"/>
          </p:cNvSpPr>
          <p:nvPr>
            <p:ph type="sldNum" sz="quarter" idx="4"/>
          </p:nvPr>
        </p:nvSpPr>
        <p:spPr>
          <a:xfrm>
            <a:off x="9200804" y="642461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hangingPunct="1"/>
            <a:fld id="{26D78D48-0C88-43B9-AF66-60F768976C14}" type="slidenum">
              <a:rPr kumimoji="1" lang="ja-JP" altLang="en-US" kern="1200" smtClean="0">
                <a:solidFill>
                  <a:prstClr val="black">
                    <a:tint val="75000"/>
                  </a:prstClr>
                </a:solidFill>
                <a:latin typeface="游ゴシック" panose="020F0502020204030204"/>
                <a:ea typeface="游ゴシック"/>
                <a:cs typeface="+mn-cs"/>
              </a:rPr>
              <a:pPr hangingPunct="1"/>
              <a:t>‹#›</a:t>
            </a:fld>
            <a:endParaRPr kumimoji="1" lang="ja-JP" altLang="en-US" kern="1200">
              <a:solidFill>
                <a:prstClr val="black">
                  <a:tint val="75000"/>
                </a:prstClr>
              </a:solidFill>
              <a:latin typeface="游ゴシック" panose="020F0502020204030204"/>
              <a:ea typeface="游ゴシック"/>
              <a:cs typeface="+mn-cs"/>
            </a:endParaRPr>
          </a:p>
        </p:txBody>
      </p:sp>
      <p:sp>
        <p:nvSpPr>
          <p:cNvPr id="8" name="フッター プレースホルダー 4">
            <a:extLst>
              <a:ext uri="{FF2B5EF4-FFF2-40B4-BE49-F238E27FC236}">
                <a16:creationId xmlns:a16="http://schemas.microsoft.com/office/drawing/2014/main" id="{CC296081-57EB-499C-9DB3-451DAA9F9002}"/>
              </a:ext>
            </a:extLst>
          </p:cNvPr>
          <p:cNvSpPr txBox="1">
            <a:spLocks/>
          </p:cNvSpPr>
          <p:nvPr/>
        </p:nvSpPr>
        <p:spPr>
          <a:xfrm>
            <a:off x="9333806" y="6683375"/>
            <a:ext cx="2858194" cy="2127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800" dirty="0">
                <a:solidFill>
                  <a:prstClr val="white">
                    <a:lumMod val="65000"/>
                  </a:prstClr>
                </a:solidFill>
              </a:rPr>
              <a:t>（ｃ）</a:t>
            </a:r>
            <a:r>
              <a:rPr lang="en-US" altLang="ja-JP" sz="800" dirty="0">
                <a:solidFill>
                  <a:prstClr val="white">
                    <a:lumMod val="65000"/>
                  </a:prstClr>
                </a:solidFill>
              </a:rPr>
              <a:t>2019 </a:t>
            </a:r>
            <a:r>
              <a:rPr lang="ja-JP" altLang="en-US" sz="800" dirty="0">
                <a:solidFill>
                  <a:prstClr val="white">
                    <a:lumMod val="65000"/>
                  </a:prstClr>
                </a:solidFill>
              </a:rPr>
              <a:t>非営利型一般社団法人日本おうちワーク協会</a:t>
            </a:r>
          </a:p>
        </p:txBody>
      </p:sp>
    </p:spTree>
    <p:extLst>
      <p:ext uri="{BB962C8B-B14F-4D97-AF65-F5344CB8AC3E}">
        <p14:creationId xmlns:p14="http://schemas.microsoft.com/office/powerpoint/2010/main" val="1701084474"/>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8" r:id="rId13"/>
    <p:sldLayoutId id="2147483669" r:id="rId14"/>
  </p:sldLayoutIdLst>
  <p:hf sldNum="0" hd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図 8" descr="スクリーンショット が含まれている画像&#10;&#10;自動的に生成された説明">
            <a:extLst>
              <a:ext uri="{FF2B5EF4-FFF2-40B4-BE49-F238E27FC236}">
                <a16:creationId xmlns:a16="http://schemas.microsoft.com/office/drawing/2014/main" id="{B90F0BE6-009A-4218-A56E-CA1EC2F1DD4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タイトル プレースホルダー 1">
            <a:extLst>
              <a:ext uri="{FF2B5EF4-FFF2-40B4-BE49-F238E27FC236}">
                <a16:creationId xmlns:a16="http://schemas.microsoft.com/office/drawing/2014/main" id="{288A96E1-8E79-4791-8A7C-5779939474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75241933-E4CD-41F3-94ED-B1F2986E22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スライド番号プレースホルダー 5">
            <a:extLst>
              <a:ext uri="{FF2B5EF4-FFF2-40B4-BE49-F238E27FC236}">
                <a16:creationId xmlns:a16="http://schemas.microsoft.com/office/drawing/2014/main" id="{72E35CD7-D950-4F0D-BD4D-8BF6E6CAC68D}"/>
              </a:ext>
            </a:extLst>
          </p:cNvPr>
          <p:cNvSpPr>
            <a:spLocks noGrp="1"/>
          </p:cNvSpPr>
          <p:nvPr>
            <p:ph type="sldNum" sz="quarter" idx="4"/>
          </p:nvPr>
        </p:nvSpPr>
        <p:spPr>
          <a:xfrm>
            <a:off x="9200804" y="642461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hangingPunct="1"/>
            <a:fld id="{26D78D48-0C88-43B9-AF66-60F768976C14}" type="slidenum">
              <a:rPr kumimoji="1" lang="ja-JP" altLang="en-US" kern="1200" smtClean="0">
                <a:solidFill>
                  <a:prstClr val="black">
                    <a:tint val="75000"/>
                  </a:prstClr>
                </a:solidFill>
                <a:latin typeface="游ゴシック" panose="020F0502020204030204"/>
                <a:ea typeface="游ゴシック"/>
              </a:rPr>
              <a:pPr hangingPunct="1"/>
              <a:t>‹#›</a:t>
            </a:fld>
            <a:endParaRPr kumimoji="1" lang="ja-JP" altLang="en-US" kern="1200">
              <a:solidFill>
                <a:prstClr val="black">
                  <a:tint val="75000"/>
                </a:prstClr>
              </a:solidFill>
              <a:latin typeface="游ゴシック" panose="020F0502020204030204"/>
              <a:ea typeface="游ゴシック"/>
            </a:endParaRPr>
          </a:p>
        </p:txBody>
      </p:sp>
      <p:sp>
        <p:nvSpPr>
          <p:cNvPr id="8" name="フッター プレースホルダー 4">
            <a:extLst>
              <a:ext uri="{FF2B5EF4-FFF2-40B4-BE49-F238E27FC236}">
                <a16:creationId xmlns:a16="http://schemas.microsoft.com/office/drawing/2014/main" id="{CC296081-57EB-499C-9DB3-451DAA9F9002}"/>
              </a:ext>
            </a:extLst>
          </p:cNvPr>
          <p:cNvSpPr txBox="1">
            <a:spLocks/>
          </p:cNvSpPr>
          <p:nvPr/>
        </p:nvSpPr>
        <p:spPr>
          <a:xfrm>
            <a:off x="9333806" y="6683375"/>
            <a:ext cx="2858194" cy="2127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800" dirty="0">
                <a:solidFill>
                  <a:prstClr val="white">
                    <a:lumMod val="65000"/>
                  </a:prstClr>
                </a:solidFill>
              </a:rPr>
              <a:t>（ｃ）</a:t>
            </a:r>
            <a:r>
              <a:rPr lang="en-US" altLang="ja-JP" sz="800" dirty="0">
                <a:solidFill>
                  <a:prstClr val="white">
                    <a:lumMod val="65000"/>
                  </a:prstClr>
                </a:solidFill>
              </a:rPr>
              <a:t>2019 </a:t>
            </a:r>
            <a:r>
              <a:rPr lang="ja-JP" altLang="en-US" sz="800" dirty="0">
                <a:solidFill>
                  <a:prstClr val="white">
                    <a:lumMod val="65000"/>
                  </a:prstClr>
                </a:solidFill>
              </a:rPr>
              <a:t>非営利型一般社団法人日本おうちワーク協会</a:t>
            </a:r>
          </a:p>
        </p:txBody>
      </p:sp>
    </p:spTree>
    <p:extLst>
      <p:ext uri="{BB962C8B-B14F-4D97-AF65-F5344CB8AC3E}">
        <p14:creationId xmlns:p14="http://schemas.microsoft.com/office/powerpoint/2010/main" val="300597460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90" r:id="rId14"/>
  </p:sldLayoutIdLst>
  <p:hf sldNum="0" hd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468B9CEB-C89B-4AA9-97AF-2DA6AF83F5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B674AAF9-4287-4050-A18B-A20E005997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E1BD5D1B-B98D-448D-81C4-2F21314AEADD}"/>
              </a:ext>
            </a:extLst>
          </p:cNvPr>
          <p:cNvSpPr>
            <a:spLocks noGrp="1"/>
          </p:cNvSpPr>
          <p:nvPr>
            <p:ph type="dt" sz="half" idx="2"/>
          </p:nvPr>
        </p:nvSpPr>
        <p:spPr>
          <a:xfrm>
            <a:off x="838200" y="617378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hangingPunct="1"/>
            <a:fld id="{A732E161-0A16-440B-9118-D15D0D6630A3}" type="datetimeFigureOut">
              <a:rPr kumimoji="1" lang="ja-JP" altLang="en-US" kern="1200" smtClean="0">
                <a:solidFill>
                  <a:prstClr val="black">
                    <a:tint val="75000"/>
                  </a:prstClr>
                </a:solidFill>
                <a:cs typeface="+mn-cs"/>
              </a:rPr>
              <a:pPr hangingPunct="1"/>
              <a:t>2019/6/3</a:t>
            </a:fld>
            <a:endParaRPr kumimoji="1" lang="ja-JP" altLang="en-US" kern="1200">
              <a:solidFill>
                <a:prstClr val="black">
                  <a:tint val="75000"/>
                </a:prstClr>
              </a:solidFill>
              <a:cs typeface="+mn-cs"/>
            </a:endParaRPr>
          </a:p>
        </p:txBody>
      </p:sp>
      <p:sp>
        <p:nvSpPr>
          <p:cNvPr id="5" name="フッター プレースホルダー 4">
            <a:extLst>
              <a:ext uri="{FF2B5EF4-FFF2-40B4-BE49-F238E27FC236}">
                <a16:creationId xmlns:a16="http://schemas.microsoft.com/office/drawing/2014/main" id="{B3B839F7-8960-4121-B183-FF41C709B975}"/>
              </a:ext>
            </a:extLst>
          </p:cNvPr>
          <p:cNvSpPr>
            <a:spLocks noGrp="1"/>
          </p:cNvSpPr>
          <p:nvPr>
            <p:ph type="ftr" sz="quarter" idx="3"/>
          </p:nvPr>
        </p:nvSpPr>
        <p:spPr>
          <a:xfrm>
            <a:off x="4038600" y="617696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hangingPunct="1"/>
            <a:r>
              <a:rPr kumimoji="1" lang="en-US" altLang="ja-JP" kern="1200" dirty="0">
                <a:solidFill>
                  <a:prstClr val="black">
                    <a:tint val="75000"/>
                  </a:prstClr>
                </a:solidFill>
                <a:cs typeface="+mn-cs"/>
              </a:rPr>
              <a:t>(</a:t>
            </a:r>
            <a:r>
              <a:rPr kumimoji="1" lang="ja-JP" altLang="en-US" kern="1200" dirty="0" err="1">
                <a:solidFill>
                  <a:prstClr val="black">
                    <a:tint val="75000"/>
                  </a:prstClr>
                </a:solidFill>
                <a:cs typeface="+mn-cs"/>
              </a:rPr>
              <a:t>ｃ</a:t>
            </a:r>
            <a:r>
              <a:rPr kumimoji="1" lang="en-US" altLang="ja-JP" kern="1200" dirty="0">
                <a:solidFill>
                  <a:prstClr val="black">
                    <a:tint val="75000"/>
                  </a:prstClr>
                </a:solidFill>
                <a:cs typeface="+mn-cs"/>
              </a:rPr>
              <a:t>)2018</a:t>
            </a:r>
            <a:r>
              <a:rPr kumimoji="1" lang="ja-JP" altLang="en-US" kern="1200" dirty="0">
                <a:solidFill>
                  <a:prstClr val="black">
                    <a:tint val="75000"/>
                  </a:prstClr>
                </a:solidFill>
                <a:cs typeface="+mn-cs"/>
              </a:rPr>
              <a:t>　一般社団法人日本おうちワーク協会</a:t>
            </a:r>
          </a:p>
        </p:txBody>
      </p:sp>
      <p:sp>
        <p:nvSpPr>
          <p:cNvPr id="6" name="スライド番号プレースホルダー 5">
            <a:extLst>
              <a:ext uri="{FF2B5EF4-FFF2-40B4-BE49-F238E27FC236}">
                <a16:creationId xmlns:a16="http://schemas.microsoft.com/office/drawing/2014/main" id="{CC8664E8-9993-4A89-B832-AEDAF074043C}"/>
              </a:ext>
            </a:extLst>
          </p:cNvPr>
          <p:cNvSpPr>
            <a:spLocks noGrp="1"/>
          </p:cNvSpPr>
          <p:nvPr>
            <p:ph type="sldNum" sz="quarter" idx="4"/>
          </p:nvPr>
        </p:nvSpPr>
        <p:spPr>
          <a:xfrm>
            <a:off x="8610600" y="617378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hangingPunct="1"/>
            <a:fld id="{1A8F692C-82D3-4CA8-A289-BA5B25CB6832}" type="slidenum">
              <a:rPr kumimoji="1" lang="ja-JP" altLang="en-US" kern="1200" smtClean="0">
                <a:solidFill>
                  <a:prstClr val="black">
                    <a:tint val="75000"/>
                  </a:prstClr>
                </a:solidFill>
                <a:cs typeface="+mn-cs"/>
              </a:rPr>
              <a:pPr hangingPunct="1"/>
              <a:t>‹#›</a:t>
            </a:fld>
            <a:endParaRPr kumimoji="1" lang="ja-JP" altLang="en-US" kern="1200">
              <a:solidFill>
                <a:prstClr val="black">
                  <a:tint val="75000"/>
                </a:prstClr>
              </a:solidFill>
              <a:cs typeface="+mn-cs"/>
            </a:endParaRPr>
          </a:p>
        </p:txBody>
      </p:sp>
      <mc:AlternateContent xmlns:mc="http://schemas.openxmlformats.org/markup-compatibility/2006" xmlns:p14="http://schemas.microsoft.com/office/powerpoint/2010/main">
        <mc:Choice Requires="p14">
          <p:contentPart p14:bwMode="auto" r:id="rId10">
            <p14:nvContentPartPr>
              <p14:cNvPr id="9" name="インク 8">
                <a:extLst>
                  <a:ext uri="{FF2B5EF4-FFF2-40B4-BE49-F238E27FC236}">
                    <a16:creationId xmlns:a16="http://schemas.microsoft.com/office/drawing/2014/main" id="{638358CC-C062-40CF-8FB8-1F11C84BA009}"/>
                  </a:ext>
                </a:extLst>
              </p14:cNvPr>
              <p14:cNvContentPartPr/>
              <p14:nvPr userDrawn="1"/>
            </p14:nvContentPartPr>
            <p14:xfrm>
              <a:off x="7038302" y="6317396"/>
              <a:ext cx="1800" cy="360"/>
            </p14:xfrm>
          </p:contentPart>
        </mc:Choice>
        <mc:Fallback xmlns="">
          <p:pic>
            <p:nvPicPr>
              <p:cNvPr id="9" name="インク 8">
                <a:extLst>
                  <a:ext uri="{FF2B5EF4-FFF2-40B4-BE49-F238E27FC236}">
                    <a16:creationId xmlns:a16="http://schemas.microsoft.com/office/drawing/2014/main" id="{638358CC-C062-40CF-8FB8-1F11C84BA009}"/>
                  </a:ext>
                </a:extLst>
              </p:cNvPr>
              <p:cNvPicPr/>
              <p:nvPr/>
            </p:nvPicPr>
            <p:blipFill>
              <a:blip r:embed="rId11"/>
              <a:stretch>
                <a:fillRect/>
              </a:stretch>
            </p:blipFill>
            <p:spPr>
              <a:xfrm>
                <a:off x="7029662" y="6308396"/>
                <a:ext cx="19440" cy="18000"/>
              </a:xfrm>
              <a:prstGeom prst="rect">
                <a:avLst/>
              </a:prstGeom>
            </p:spPr>
          </p:pic>
        </mc:Fallback>
      </mc:AlternateContent>
    </p:spTree>
    <p:extLst>
      <p:ext uri="{BB962C8B-B14F-4D97-AF65-F5344CB8AC3E}">
        <p14:creationId xmlns:p14="http://schemas.microsoft.com/office/powerpoint/2010/main" val="248417941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Lst>
  <p:txStyles>
    <p:titleStyle>
      <a:lvl1pPr algn="l" defTabSz="914400" rtl="0" eaLnBrk="1" latinLnBrk="0" hangingPunct="1">
        <a:lnSpc>
          <a:spcPct val="90000"/>
        </a:lnSpc>
        <a:spcBef>
          <a:spcPct val="0"/>
        </a:spcBef>
        <a:buNone/>
        <a:defRPr kumimoji="1" sz="4400" b="1" kern="1200">
          <a:solidFill>
            <a:schemeClr val="tx1"/>
          </a:solidFill>
          <a:latin typeface="+mn-ea"/>
          <a:ea typeface="+mn-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kumimoji="1" sz="2800" kern="1200">
          <a:solidFill>
            <a:schemeClr val="tx1"/>
          </a:solidFill>
          <a:latin typeface="+mn-ea"/>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図 8" descr="スクリーンショット が含まれている画像&#10;&#10;自動的に生成された説明">
            <a:extLst>
              <a:ext uri="{FF2B5EF4-FFF2-40B4-BE49-F238E27FC236}">
                <a16:creationId xmlns:a16="http://schemas.microsoft.com/office/drawing/2014/main" id="{B90F0BE6-009A-4218-A56E-CA1EC2F1DD4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タイトル プレースホルダー 1">
            <a:extLst>
              <a:ext uri="{FF2B5EF4-FFF2-40B4-BE49-F238E27FC236}">
                <a16:creationId xmlns:a16="http://schemas.microsoft.com/office/drawing/2014/main" id="{288A96E1-8E79-4791-8A7C-5779939474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75241933-E4CD-41F3-94ED-B1F2986E22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スライド番号プレースホルダー 5">
            <a:extLst>
              <a:ext uri="{FF2B5EF4-FFF2-40B4-BE49-F238E27FC236}">
                <a16:creationId xmlns:a16="http://schemas.microsoft.com/office/drawing/2014/main" id="{72E35CD7-D950-4F0D-BD4D-8BF6E6CAC68D}"/>
              </a:ext>
            </a:extLst>
          </p:cNvPr>
          <p:cNvSpPr>
            <a:spLocks noGrp="1"/>
          </p:cNvSpPr>
          <p:nvPr>
            <p:ph type="sldNum" sz="quarter" idx="4"/>
          </p:nvPr>
        </p:nvSpPr>
        <p:spPr>
          <a:xfrm>
            <a:off x="9200804" y="642461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hangingPunct="1"/>
            <a:fld id="{26D78D48-0C88-43B9-AF66-60F768976C14}" type="slidenum">
              <a:rPr kumimoji="1" lang="ja-JP" altLang="en-US" kern="1200" smtClean="0">
                <a:solidFill>
                  <a:prstClr val="black">
                    <a:tint val="75000"/>
                  </a:prstClr>
                </a:solidFill>
                <a:latin typeface="游ゴシック" panose="020F0502020204030204"/>
                <a:ea typeface="游ゴシック"/>
              </a:rPr>
              <a:pPr hangingPunct="1"/>
              <a:t>‹#›</a:t>
            </a:fld>
            <a:endParaRPr kumimoji="1" lang="ja-JP" altLang="en-US" kern="1200">
              <a:solidFill>
                <a:prstClr val="black">
                  <a:tint val="75000"/>
                </a:prstClr>
              </a:solidFill>
              <a:latin typeface="游ゴシック" panose="020F0502020204030204"/>
              <a:ea typeface="游ゴシック"/>
            </a:endParaRPr>
          </a:p>
        </p:txBody>
      </p:sp>
      <p:sp>
        <p:nvSpPr>
          <p:cNvPr id="8" name="フッター プレースホルダー 4">
            <a:extLst>
              <a:ext uri="{FF2B5EF4-FFF2-40B4-BE49-F238E27FC236}">
                <a16:creationId xmlns:a16="http://schemas.microsoft.com/office/drawing/2014/main" id="{CC296081-57EB-499C-9DB3-451DAA9F9002}"/>
              </a:ext>
            </a:extLst>
          </p:cNvPr>
          <p:cNvSpPr txBox="1">
            <a:spLocks/>
          </p:cNvSpPr>
          <p:nvPr/>
        </p:nvSpPr>
        <p:spPr>
          <a:xfrm>
            <a:off x="9333806" y="6683375"/>
            <a:ext cx="2858194" cy="2127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800" dirty="0">
                <a:solidFill>
                  <a:prstClr val="white">
                    <a:lumMod val="65000"/>
                  </a:prstClr>
                </a:solidFill>
              </a:rPr>
              <a:t>（ｃ）</a:t>
            </a:r>
            <a:r>
              <a:rPr lang="en-US" altLang="ja-JP" sz="800" dirty="0">
                <a:solidFill>
                  <a:prstClr val="white">
                    <a:lumMod val="65000"/>
                  </a:prstClr>
                </a:solidFill>
              </a:rPr>
              <a:t>2019 </a:t>
            </a:r>
            <a:r>
              <a:rPr lang="ja-JP" altLang="en-US" sz="800" dirty="0">
                <a:solidFill>
                  <a:prstClr val="white">
                    <a:lumMod val="65000"/>
                  </a:prstClr>
                </a:solidFill>
              </a:rPr>
              <a:t>非営利型一般社団法人日本おうちワーク協会</a:t>
            </a:r>
          </a:p>
        </p:txBody>
      </p:sp>
    </p:spTree>
    <p:extLst>
      <p:ext uri="{BB962C8B-B14F-4D97-AF65-F5344CB8AC3E}">
        <p14:creationId xmlns:p14="http://schemas.microsoft.com/office/powerpoint/2010/main" val="209054438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Lst>
  <p:hf sldNum="0" hd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chart" Target="../charts/chart2.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8.xml"/><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hyperlink" Target="https://nomad-saving.com/" TargetMode="External"/><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hyperlink" Target="http://&#12394;&#12363;&#12420;&#12414;&#12365;&#12435;&#12395;&#21531;.com/" TargetMode="External"/><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 Id="rId4" Type="http://schemas.openxmlformats.org/officeDocument/2006/relationships/hyperlink" Target="https://news.cardmics.co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1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1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2.png"/><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2.PNG"/><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3.jpe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8.xml"/><Relationship Id="rId5" Type="http://schemas.openxmlformats.org/officeDocument/2006/relationships/image" Target="../media/image72.png"/><Relationship Id="rId4" Type="http://schemas.openxmlformats.org/officeDocument/2006/relationships/image" Target="../media/image71.png"/></Relationships>
</file>

<file path=ppt/slides/_rels/slide7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chart" Target="../charts/chart4.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png"/><Relationship Id="rId1" Type="http://schemas.openxmlformats.org/officeDocument/2006/relationships/slideLayout" Target="../slideLayouts/slideLayout18.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0.xml"/></Relationships>
</file>

<file path=ppt/slides/_rels/slide9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4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E41CAC0C-070C-4D5B-AC9C-016E41DDBA26}"/>
              </a:ext>
            </a:extLst>
          </p:cNvPr>
          <p:cNvSpPr>
            <a:spLocks noGrp="1"/>
          </p:cNvSpPr>
          <p:nvPr>
            <p:ph type="ctrTitle"/>
          </p:nvPr>
        </p:nvSpPr>
        <p:spPr>
          <a:xfrm>
            <a:off x="2696524" y="2001328"/>
            <a:ext cx="7039431" cy="2035834"/>
          </a:xfrm>
        </p:spPr>
        <p:txBody>
          <a:bodyPr>
            <a:normAutofit fontScale="90000"/>
          </a:bodyPr>
          <a:lstStyle/>
          <a:p>
            <a:r>
              <a:rPr kumimoji="1" lang="ja-JP" altLang="en-US" sz="2400" dirty="0">
                <a:latin typeface="游ゴシック" panose="020B0400000000000000" pitchFamily="50" charset="-128"/>
                <a:ea typeface="游ゴシック" panose="020B0400000000000000" pitchFamily="50" charset="-128"/>
              </a:rPr>
              <a:t>お金のソムリエ協会会員様向け</a:t>
            </a:r>
            <a:br>
              <a:rPr kumimoji="1" lang="en-US" altLang="ja-JP" sz="2400" dirty="0">
                <a:latin typeface="游ゴシック" panose="020B0400000000000000" pitchFamily="50" charset="-128"/>
                <a:ea typeface="游ゴシック" panose="020B0400000000000000" pitchFamily="50" charset="-128"/>
              </a:rPr>
            </a:br>
            <a:br>
              <a:rPr kumimoji="1" lang="en-US" altLang="ja-JP" sz="4000" dirty="0">
                <a:latin typeface="游ゴシック" panose="020B0400000000000000" pitchFamily="50" charset="-128"/>
                <a:ea typeface="游ゴシック" panose="020B0400000000000000" pitchFamily="50" charset="-128"/>
              </a:rPr>
            </a:br>
            <a:r>
              <a:rPr kumimoji="1" lang="ja-JP" altLang="en-US" sz="4000" dirty="0">
                <a:latin typeface="游ゴシック" panose="020B0400000000000000" pitchFamily="50" charset="-128"/>
                <a:ea typeface="游ゴシック" panose="020B0400000000000000" pitchFamily="50" charset="-128"/>
              </a:rPr>
              <a:t>いますぐネットビジネスで</a:t>
            </a:r>
            <a:br>
              <a:rPr kumimoji="1" lang="en-US" altLang="ja-JP" sz="4000" dirty="0">
                <a:latin typeface="游ゴシック" panose="020B0400000000000000" pitchFamily="50" charset="-128"/>
                <a:ea typeface="游ゴシック" panose="020B0400000000000000" pitchFamily="50" charset="-128"/>
              </a:rPr>
            </a:br>
            <a:r>
              <a:rPr kumimoji="1" lang="ja-JP" altLang="en-US" sz="4000" dirty="0">
                <a:latin typeface="游ゴシック" panose="020B0400000000000000" pitchFamily="50" charset="-128"/>
                <a:ea typeface="游ゴシック" panose="020B0400000000000000" pitchFamily="50" charset="-128"/>
              </a:rPr>
              <a:t>妻社長になる方法</a:t>
            </a:r>
          </a:p>
        </p:txBody>
      </p:sp>
      <p:sp>
        <p:nvSpPr>
          <p:cNvPr id="10" name="字幕 2">
            <a:extLst>
              <a:ext uri="{FF2B5EF4-FFF2-40B4-BE49-F238E27FC236}">
                <a16:creationId xmlns:a16="http://schemas.microsoft.com/office/drawing/2014/main" id="{2A7505F6-37B6-4690-B463-B00E1A2195E2}"/>
              </a:ext>
            </a:extLst>
          </p:cNvPr>
          <p:cNvSpPr txBox="1">
            <a:spLocks/>
          </p:cNvSpPr>
          <p:nvPr/>
        </p:nvSpPr>
        <p:spPr>
          <a:xfrm>
            <a:off x="2808406" y="4654698"/>
            <a:ext cx="6815669" cy="1071457"/>
          </a:xfrm>
          <a:prstGeom prst="rect">
            <a:avLst/>
          </a:prstGeom>
        </p:spPr>
        <p:txBody>
          <a:bodyPr/>
          <a:lstStyle>
            <a:lvl1pPr marL="228600" indent="-228600" algn="l" defTabSz="914400" rtl="0" eaLnBrk="1" latinLnBrk="0" hangingPunct="1">
              <a:lnSpc>
                <a:spcPct val="150000"/>
              </a:lnSpc>
              <a:spcBef>
                <a:spcPts val="1000"/>
              </a:spcBef>
              <a:buFont typeface="Arial" panose="020B0604020202020204" pitchFamily="34" charset="0"/>
              <a:buChar char="•"/>
              <a:defRPr kumimoji="1" sz="2800" kern="1200">
                <a:solidFill>
                  <a:schemeClr val="tx1"/>
                </a:solidFill>
                <a:latin typeface="+mn-ea"/>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00000"/>
              </a:lnSpc>
              <a:buNone/>
            </a:pPr>
            <a:r>
              <a:rPr lang="en-US" altLang="ja-JP" sz="2000" b="1" dirty="0">
                <a:latin typeface="游ゴシック" panose="020B0400000000000000" pitchFamily="50" charset="-128"/>
                <a:ea typeface="游ゴシック" panose="020B0400000000000000" pitchFamily="50" charset="-128"/>
              </a:rPr>
              <a:t>2019</a:t>
            </a:r>
            <a:r>
              <a:rPr lang="ja-JP" altLang="en-US" sz="2000" b="1" dirty="0">
                <a:latin typeface="游ゴシック" panose="020B0400000000000000" pitchFamily="50" charset="-128"/>
                <a:ea typeface="游ゴシック" panose="020B0400000000000000" pitchFamily="50" charset="-128"/>
              </a:rPr>
              <a:t>年</a:t>
            </a:r>
            <a:r>
              <a:rPr lang="en-US" altLang="ja-JP" sz="2000" b="1" dirty="0">
                <a:latin typeface="游ゴシック" panose="020B0400000000000000" pitchFamily="50" charset="-128"/>
                <a:ea typeface="游ゴシック" panose="020B0400000000000000" pitchFamily="50" charset="-128"/>
              </a:rPr>
              <a:t>3</a:t>
            </a:r>
            <a:r>
              <a:rPr lang="ja-JP" altLang="en-US" sz="2000" b="1" dirty="0">
                <a:latin typeface="游ゴシック" panose="020B0400000000000000" pitchFamily="50" charset="-128"/>
                <a:ea typeface="游ゴシック" panose="020B0400000000000000" pitchFamily="50" charset="-128"/>
              </a:rPr>
              <a:t>月</a:t>
            </a:r>
            <a:r>
              <a:rPr lang="en-US" altLang="ja-JP" sz="2000" b="1" dirty="0">
                <a:latin typeface="游ゴシック" panose="020B0400000000000000" pitchFamily="50" charset="-128"/>
                <a:ea typeface="游ゴシック" panose="020B0400000000000000" pitchFamily="50" charset="-128"/>
              </a:rPr>
              <a:t>23</a:t>
            </a:r>
            <a:r>
              <a:rPr lang="ja-JP" altLang="en-US" sz="2000" b="1" dirty="0">
                <a:latin typeface="游ゴシック" panose="020B0400000000000000" pitchFamily="50" charset="-128"/>
                <a:ea typeface="游ゴシック" panose="020B0400000000000000" pitchFamily="50" charset="-128"/>
              </a:rPr>
              <a:t>日</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日</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　</a:t>
            </a:r>
            <a:r>
              <a:rPr lang="en-US" altLang="ja-JP" sz="2000" b="1" dirty="0">
                <a:latin typeface="游ゴシック" panose="020B0400000000000000" pitchFamily="50" charset="-128"/>
                <a:ea typeface="游ゴシック" panose="020B0400000000000000" pitchFamily="50" charset="-128"/>
              </a:rPr>
              <a:t>14</a:t>
            </a:r>
            <a:r>
              <a:rPr lang="ja-JP" altLang="en-US" sz="2000" b="1" dirty="0">
                <a:latin typeface="游ゴシック" panose="020B0400000000000000" pitchFamily="50" charset="-128"/>
                <a:ea typeface="游ゴシック" panose="020B0400000000000000" pitchFamily="50" charset="-128"/>
              </a:rPr>
              <a:t>時～</a:t>
            </a:r>
            <a:r>
              <a:rPr lang="en-US" altLang="ja-JP" sz="2000" b="1" dirty="0">
                <a:latin typeface="游ゴシック" panose="020B0400000000000000" pitchFamily="50" charset="-128"/>
                <a:ea typeface="游ゴシック" panose="020B0400000000000000" pitchFamily="50" charset="-128"/>
              </a:rPr>
              <a:t>18</a:t>
            </a:r>
            <a:r>
              <a:rPr lang="ja-JP" altLang="en-US" sz="2000" b="1" dirty="0">
                <a:latin typeface="游ゴシック" panose="020B0400000000000000" pitchFamily="50" charset="-128"/>
                <a:ea typeface="游ゴシック" panose="020B0400000000000000" pitchFamily="50" charset="-128"/>
              </a:rPr>
              <a:t>時</a:t>
            </a:r>
            <a:endParaRPr lang="en-US" altLang="ja-JP" sz="2000" b="1" dirty="0">
              <a:latin typeface="游ゴシック" panose="020B0400000000000000" pitchFamily="50" charset="-128"/>
              <a:ea typeface="游ゴシック" panose="020B0400000000000000" pitchFamily="50" charset="-128"/>
            </a:endParaRPr>
          </a:p>
          <a:p>
            <a:pPr marL="0" indent="0" algn="ctr">
              <a:lnSpc>
                <a:spcPct val="100000"/>
              </a:lnSpc>
              <a:buNone/>
            </a:pPr>
            <a:r>
              <a:rPr lang="ja-JP" altLang="en-US" sz="2000" b="1" dirty="0">
                <a:latin typeface="游ゴシック" panose="020B0400000000000000" pitchFamily="50" charset="-128"/>
                <a:ea typeface="游ゴシック" panose="020B0400000000000000" pitchFamily="50" charset="-128"/>
              </a:rPr>
              <a:t>一般社団法人日本おうちワーク協会代表理事　上浦有賀</a:t>
            </a:r>
          </a:p>
        </p:txBody>
      </p:sp>
    </p:spTree>
    <p:extLst>
      <p:ext uri="{BB962C8B-B14F-4D97-AF65-F5344CB8AC3E}">
        <p14:creationId xmlns:p14="http://schemas.microsoft.com/office/powerpoint/2010/main" val="3687231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4110975-3D09-4B78-AF89-40EE1894C55A}"/>
              </a:ext>
            </a:extLst>
          </p:cNvPr>
          <p:cNvSpPr txBox="1"/>
          <p:nvPr/>
        </p:nvSpPr>
        <p:spPr>
          <a:xfrm>
            <a:off x="880535" y="680271"/>
            <a:ext cx="4288353" cy="707886"/>
          </a:xfrm>
          <a:prstGeom prst="rect">
            <a:avLst/>
          </a:prstGeom>
          <a:noFill/>
        </p:spPr>
        <p:txBody>
          <a:bodyPr wrap="none" rtlCol="0">
            <a:spAutoFit/>
          </a:bodyPr>
          <a:lstStyle/>
          <a:p>
            <a:pPr hangingPunct="1"/>
            <a:r>
              <a:rPr kumimoji="1" lang="ja-JP" altLang="en-US" sz="4000" kern="1200" dirty="0">
                <a:solidFill>
                  <a:prstClr val="black"/>
                </a:solidFill>
                <a:latin typeface="Yu Gothic UI Semibold" panose="020B0700000000000000" pitchFamily="50" charset="-128"/>
                <a:ea typeface="Yu Gothic UI Semibold" panose="020B0700000000000000" pitchFamily="50" charset="-128"/>
                <a:cs typeface="+mn-cs"/>
              </a:rPr>
              <a:t>代表理事自己紹介</a:t>
            </a:r>
          </a:p>
        </p:txBody>
      </p:sp>
      <p:sp>
        <p:nvSpPr>
          <p:cNvPr id="3" name="テキスト ボックス 2">
            <a:extLst>
              <a:ext uri="{FF2B5EF4-FFF2-40B4-BE49-F238E27FC236}">
                <a16:creationId xmlns:a16="http://schemas.microsoft.com/office/drawing/2014/main" id="{EEEE466C-21CF-413E-82EB-816659D31D19}"/>
              </a:ext>
            </a:extLst>
          </p:cNvPr>
          <p:cNvSpPr txBox="1"/>
          <p:nvPr/>
        </p:nvSpPr>
        <p:spPr>
          <a:xfrm>
            <a:off x="811523" y="1593939"/>
            <a:ext cx="7210520" cy="4339650"/>
          </a:xfrm>
          <a:prstGeom prst="rect">
            <a:avLst/>
          </a:prstGeom>
          <a:noFill/>
        </p:spPr>
        <p:txBody>
          <a:bodyPr wrap="square" rtlCol="0">
            <a:spAutoFit/>
          </a:bodyPr>
          <a:lstStyle/>
          <a:p>
            <a:pPr hangingPunct="1"/>
            <a:r>
              <a:rPr kumimoji="1" lang="ja-JP" altLang="en-US" sz="2400" b="1" kern="1200" dirty="0">
                <a:solidFill>
                  <a:prstClr val="black"/>
                </a:solidFill>
                <a:latin typeface="+mn-lt"/>
                <a:ea typeface="Yu Gothic UI Semilight" panose="020B0400000000000000" pitchFamily="50" charset="-128"/>
                <a:cs typeface="+mn-cs"/>
              </a:rPr>
              <a:t>上浦 有賀（かみうらゆか）</a:t>
            </a:r>
            <a:endParaRPr kumimoji="1" lang="en-US" altLang="ja-JP" sz="2400" kern="1200" dirty="0">
              <a:solidFill>
                <a:prstClr val="black"/>
              </a:solidFill>
              <a:latin typeface="+mn-lt"/>
              <a:ea typeface="Yu Gothic UI Semilight" panose="020B0400000000000000" pitchFamily="50" charset="-128"/>
              <a:cs typeface="+mn-cs"/>
            </a:endParaRPr>
          </a:p>
          <a:p>
            <a:pPr hangingPunct="1"/>
            <a:endParaRPr kumimoji="1" lang="en-US" altLang="ja-JP" kern="1200" dirty="0">
              <a:solidFill>
                <a:prstClr val="black"/>
              </a:solidFill>
              <a:latin typeface="+mn-lt"/>
              <a:ea typeface="Yu Gothic UI Semilight" panose="020B0400000000000000" pitchFamily="50" charset="-128"/>
              <a:cs typeface="+mn-cs"/>
            </a:endParaRPr>
          </a:p>
          <a:p>
            <a:pPr marL="285750" indent="-285750" hangingPunct="1">
              <a:buFont typeface="Arial" panose="020B0604020202020204" pitchFamily="34" charset="0"/>
              <a:buChar char="•"/>
            </a:pPr>
            <a:r>
              <a:rPr kumimoji="1" lang="ja-JP" altLang="en-US" kern="1200" dirty="0">
                <a:solidFill>
                  <a:prstClr val="black"/>
                </a:solidFill>
                <a:latin typeface="+mn-lt"/>
                <a:ea typeface="Yu Gothic UI Semilight" panose="020B0400000000000000" pitchFamily="50" charset="-128"/>
                <a:cs typeface="+mn-cs"/>
              </a:rPr>
              <a:t>家族構成：夫と５歳（年中）の女の子と関東の田舎に在住</a:t>
            </a:r>
            <a:endParaRPr kumimoji="1" lang="en-US" altLang="ja-JP" kern="1200" dirty="0">
              <a:solidFill>
                <a:prstClr val="black"/>
              </a:solidFill>
              <a:latin typeface="+mn-lt"/>
              <a:ea typeface="Yu Gothic UI Semilight" panose="020B0400000000000000" pitchFamily="50" charset="-128"/>
              <a:cs typeface="+mn-cs"/>
            </a:endParaRPr>
          </a:p>
          <a:p>
            <a:pPr marL="285750" indent="-285750" hangingPunct="1">
              <a:buFont typeface="Arial" panose="020B0604020202020204" pitchFamily="34" charset="0"/>
              <a:buChar char="•"/>
            </a:pPr>
            <a:endParaRPr kumimoji="1" lang="en-US" altLang="ja-JP" kern="1200" dirty="0">
              <a:solidFill>
                <a:prstClr val="black"/>
              </a:solidFill>
              <a:latin typeface="+mn-lt"/>
              <a:ea typeface="Yu Gothic UI Semilight" panose="020B0400000000000000" pitchFamily="50" charset="-128"/>
              <a:cs typeface="+mn-cs"/>
            </a:endParaRPr>
          </a:p>
          <a:p>
            <a:pPr marL="285750" indent="-285750" hangingPunct="1">
              <a:buFont typeface="Arial" panose="020B0604020202020204" pitchFamily="34" charset="0"/>
              <a:buChar char="•"/>
            </a:pPr>
            <a:r>
              <a:rPr kumimoji="1" lang="ja-JP" altLang="en-US" kern="1200" dirty="0">
                <a:solidFill>
                  <a:prstClr val="black"/>
                </a:solidFill>
                <a:latin typeface="+mn-lt"/>
                <a:ea typeface="Yu Gothic UI Semilight" panose="020B0400000000000000" pitchFamily="50" charset="-128"/>
                <a:cs typeface="+mn-cs"/>
              </a:rPr>
              <a:t>愛知県名古屋市出身（</a:t>
            </a:r>
            <a:r>
              <a:rPr lang="ja-JP" altLang="en-US" dirty="0"/>
              <a:t>愛知県立旭丘高等学</a:t>
            </a:r>
            <a:r>
              <a:rPr kumimoji="1" lang="ja-JP" altLang="en-US" kern="1200" dirty="0">
                <a:solidFill>
                  <a:prstClr val="black"/>
                </a:solidFill>
                <a:latin typeface="+mn-lt"/>
                <a:ea typeface="Yu Gothic UI Semilight" panose="020B0400000000000000" pitchFamily="50" charset="-128"/>
                <a:cs typeface="+mn-cs"/>
              </a:rPr>
              <a:t>校卒業）</a:t>
            </a:r>
            <a:endParaRPr kumimoji="1" lang="en-US" altLang="ja-JP" kern="1200" dirty="0">
              <a:solidFill>
                <a:prstClr val="black"/>
              </a:solidFill>
              <a:latin typeface="+mn-lt"/>
              <a:ea typeface="Yu Gothic UI Semilight" panose="020B0400000000000000" pitchFamily="50" charset="-128"/>
              <a:cs typeface="+mn-cs"/>
            </a:endParaRPr>
          </a:p>
          <a:p>
            <a:pPr marL="285750" indent="-285750" hangingPunct="1">
              <a:buFont typeface="Arial" panose="020B0604020202020204" pitchFamily="34" charset="0"/>
              <a:buChar char="•"/>
            </a:pPr>
            <a:endParaRPr kumimoji="1" lang="en-US" altLang="ja-JP" kern="1200" dirty="0">
              <a:solidFill>
                <a:prstClr val="black"/>
              </a:solidFill>
              <a:latin typeface="+mn-lt"/>
              <a:ea typeface="Yu Gothic UI Semilight" panose="020B0400000000000000" pitchFamily="50" charset="-128"/>
              <a:cs typeface="+mn-cs"/>
            </a:endParaRPr>
          </a:p>
          <a:p>
            <a:pPr marL="285750" indent="-285750" hangingPunct="1">
              <a:buFont typeface="Arial" panose="020B0604020202020204" pitchFamily="34" charset="0"/>
              <a:buChar char="•"/>
            </a:pPr>
            <a:r>
              <a:rPr kumimoji="1" lang="en-US" altLang="ja-JP" kern="1200" dirty="0">
                <a:solidFill>
                  <a:prstClr val="black"/>
                </a:solidFill>
                <a:latin typeface="+mn-lt"/>
                <a:ea typeface="Yu Gothic UI Semilight" panose="020B0400000000000000" pitchFamily="50" charset="-128"/>
                <a:cs typeface="+mn-cs"/>
              </a:rPr>
              <a:t>2008</a:t>
            </a:r>
            <a:r>
              <a:rPr kumimoji="1" lang="ja-JP" altLang="en-US" kern="1200" dirty="0">
                <a:solidFill>
                  <a:prstClr val="black"/>
                </a:solidFill>
                <a:latin typeface="+mn-lt"/>
                <a:ea typeface="Yu Gothic UI Semilight" panose="020B0400000000000000" pitchFamily="50" charset="-128"/>
                <a:cs typeface="+mn-cs"/>
              </a:rPr>
              <a:t>年 神戸大学大学院理学修士卒。</a:t>
            </a:r>
            <a:br>
              <a:rPr kumimoji="1" lang="en-US" altLang="ja-JP" kern="1200" dirty="0">
                <a:solidFill>
                  <a:prstClr val="black"/>
                </a:solidFill>
                <a:latin typeface="+mn-lt"/>
                <a:ea typeface="Yu Gothic UI Semilight" panose="020B0400000000000000" pitchFamily="50" charset="-128"/>
                <a:cs typeface="+mn-cs"/>
              </a:rPr>
            </a:br>
            <a:r>
              <a:rPr kumimoji="1" lang="ja-JP" altLang="en-US" kern="1200" dirty="0">
                <a:solidFill>
                  <a:prstClr val="black"/>
                </a:solidFill>
                <a:latin typeface="+mn-lt"/>
                <a:ea typeface="Yu Gothic UI Semilight" panose="020B0400000000000000" pitchFamily="50" charset="-128"/>
                <a:cs typeface="+mn-cs"/>
              </a:rPr>
              <a:t>　　　 日本</a:t>
            </a:r>
            <a:r>
              <a:rPr kumimoji="1" lang="en-US" altLang="ja-JP" kern="1200" dirty="0">
                <a:solidFill>
                  <a:prstClr val="black"/>
                </a:solidFill>
                <a:latin typeface="+mn-lt"/>
                <a:ea typeface="Yu Gothic UI Semilight" panose="020B0400000000000000" pitchFamily="50" charset="-128"/>
                <a:cs typeface="+mn-cs"/>
              </a:rPr>
              <a:t>IBM</a:t>
            </a:r>
            <a:r>
              <a:rPr kumimoji="1" lang="ja-JP" altLang="en-US" kern="1200" dirty="0">
                <a:solidFill>
                  <a:prstClr val="black"/>
                </a:solidFill>
                <a:latin typeface="+mn-lt"/>
                <a:ea typeface="Yu Gothic UI Semilight" panose="020B0400000000000000" pitchFamily="50" charset="-128"/>
                <a:cs typeface="+mn-cs"/>
              </a:rPr>
              <a:t>株式会社入社。ソフトウェア製品お客様担当営業</a:t>
            </a:r>
            <a:r>
              <a:rPr kumimoji="1" lang="en-US" altLang="ja-JP" kern="1200" dirty="0">
                <a:solidFill>
                  <a:prstClr val="black"/>
                </a:solidFill>
                <a:latin typeface="+mn-lt"/>
                <a:ea typeface="Yu Gothic UI Semilight" panose="020B0400000000000000" pitchFamily="50" charset="-128"/>
                <a:cs typeface="+mn-cs"/>
              </a:rPr>
              <a:t>5</a:t>
            </a:r>
            <a:r>
              <a:rPr kumimoji="1" lang="ja-JP" altLang="en-US" kern="1200" dirty="0">
                <a:solidFill>
                  <a:prstClr val="black"/>
                </a:solidFill>
                <a:latin typeface="+mn-lt"/>
                <a:ea typeface="Yu Gothic UI Semilight" panose="020B0400000000000000" pitchFamily="50" charset="-128"/>
                <a:cs typeface="+mn-cs"/>
              </a:rPr>
              <a:t>年</a:t>
            </a:r>
            <a:endParaRPr kumimoji="1" lang="en-US" altLang="ja-JP" kern="1200" dirty="0">
              <a:solidFill>
                <a:prstClr val="black"/>
              </a:solidFill>
              <a:latin typeface="+mn-lt"/>
              <a:ea typeface="Yu Gothic UI Semilight" panose="020B0400000000000000" pitchFamily="50" charset="-128"/>
              <a:cs typeface="+mn-cs"/>
            </a:endParaRPr>
          </a:p>
          <a:p>
            <a:pPr marL="285750" indent="-285750" hangingPunct="1">
              <a:buFont typeface="Arial" panose="020B0604020202020204" pitchFamily="34" charset="0"/>
              <a:buChar char="•"/>
            </a:pPr>
            <a:endParaRPr kumimoji="1" lang="ja-JP" altLang="ja-JP" kern="1200" dirty="0">
              <a:solidFill>
                <a:prstClr val="black"/>
              </a:solidFill>
              <a:latin typeface="+mn-lt"/>
              <a:ea typeface="Yu Gothic UI Semilight" panose="020B0400000000000000" pitchFamily="50" charset="-128"/>
              <a:cs typeface="+mn-cs"/>
            </a:endParaRPr>
          </a:p>
          <a:p>
            <a:pPr marL="285750" indent="-285750" hangingPunct="1">
              <a:buFont typeface="Arial" panose="020B0604020202020204" pitchFamily="34" charset="0"/>
              <a:buChar char="•"/>
            </a:pPr>
            <a:r>
              <a:rPr kumimoji="1" lang="en-US" altLang="ja-JP" kern="1200" dirty="0">
                <a:solidFill>
                  <a:prstClr val="black"/>
                </a:solidFill>
                <a:latin typeface="+mn-lt"/>
                <a:ea typeface="Yu Gothic UI Semilight" panose="020B0400000000000000" pitchFamily="50" charset="-128"/>
                <a:cs typeface="+mn-cs"/>
              </a:rPr>
              <a:t>2014</a:t>
            </a:r>
            <a:r>
              <a:rPr kumimoji="1" lang="ja-JP" altLang="en-US" kern="1200" dirty="0">
                <a:solidFill>
                  <a:prstClr val="black"/>
                </a:solidFill>
                <a:latin typeface="+mn-lt"/>
                <a:ea typeface="Yu Gothic UI Semilight" panose="020B0400000000000000" pitchFamily="50" charset="-128"/>
                <a:cs typeface="+mn-cs"/>
              </a:rPr>
              <a:t>年</a:t>
            </a:r>
            <a:r>
              <a:rPr kumimoji="1" lang="en-US" altLang="ja-JP" kern="1200" dirty="0">
                <a:solidFill>
                  <a:prstClr val="black"/>
                </a:solidFill>
                <a:latin typeface="+mn-lt"/>
                <a:ea typeface="Yu Gothic UI Semilight" panose="020B0400000000000000" pitchFamily="50" charset="-128"/>
                <a:cs typeface="+mn-cs"/>
              </a:rPr>
              <a:t>1</a:t>
            </a:r>
            <a:r>
              <a:rPr kumimoji="1" lang="ja-JP" altLang="en-US" kern="1200" dirty="0">
                <a:solidFill>
                  <a:prstClr val="black"/>
                </a:solidFill>
                <a:latin typeface="+mn-lt"/>
                <a:ea typeface="Yu Gothic UI Semilight" panose="020B0400000000000000" pitchFamily="50" charset="-128"/>
                <a:cs typeface="+mn-cs"/>
              </a:rPr>
              <a:t>月 長女出産</a:t>
            </a:r>
            <a:endParaRPr kumimoji="1" lang="en-US" altLang="ja-JP" kern="1200" dirty="0">
              <a:solidFill>
                <a:prstClr val="black"/>
              </a:solidFill>
              <a:latin typeface="+mn-lt"/>
              <a:ea typeface="Yu Gothic UI Semilight" panose="020B0400000000000000" pitchFamily="50" charset="-128"/>
              <a:cs typeface="+mn-cs"/>
            </a:endParaRPr>
          </a:p>
          <a:p>
            <a:pPr marL="285750" indent="-285750" hangingPunct="1">
              <a:buFont typeface="Arial" panose="020B0604020202020204" pitchFamily="34" charset="0"/>
              <a:buChar char="•"/>
            </a:pPr>
            <a:endParaRPr kumimoji="1" lang="en-US" altLang="ja-JP" kern="1200" dirty="0">
              <a:solidFill>
                <a:prstClr val="black"/>
              </a:solidFill>
              <a:latin typeface="+mn-lt"/>
              <a:ea typeface="Yu Gothic UI Semilight" panose="020B0400000000000000" pitchFamily="50" charset="-128"/>
              <a:cs typeface="+mn-cs"/>
            </a:endParaRPr>
          </a:p>
          <a:p>
            <a:pPr marL="285750" indent="-285750" hangingPunct="1">
              <a:buFont typeface="Arial" panose="020B0604020202020204" pitchFamily="34" charset="0"/>
              <a:buChar char="•"/>
            </a:pPr>
            <a:r>
              <a:rPr kumimoji="1" lang="en-US" altLang="ja-JP" kern="1200" dirty="0">
                <a:solidFill>
                  <a:prstClr val="black"/>
                </a:solidFill>
                <a:latin typeface="+mn-lt"/>
                <a:ea typeface="Yu Gothic UI Semilight" panose="020B0400000000000000" pitchFamily="50" charset="-128"/>
                <a:cs typeface="+mn-cs"/>
              </a:rPr>
              <a:t>2014</a:t>
            </a:r>
            <a:r>
              <a:rPr kumimoji="1" lang="ja-JP" altLang="en-US" kern="1200" dirty="0">
                <a:solidFill>
                  <a:prstClr val="black"/>
                </a:solidFill>
                <a:latin typeface="+mn-lt"/>
                <a:ea typeface="Yu Gothic UI Semilight" panose="020B0400000000000000" pitchFamily="50" charset="-128"/>
                <a:cs typeface="+mn-cs"/>
              </a:rPr>
              <a:t>年</a:t>
            </a:r>
            <a:r>
              <a:rPr kumimoji="1" lang="en-US" altLang="ja-JP" kern="1200" dirty="0">
                <a:solidFill>
                  <a:prstClr val="black"/>
                </a:solidFill>
                <a:latin typeface="+mn-lt"/>
                <a:ea typeface="Yu Gothic UI Semilight" panose="020B0400000000000000" pitchFamily="50" charset="-128"/>
                <a:cs typeface="+mn-cs"/>
              </a:rPr>
              <a:t>10</a:t>
            </a:r>
            <a:r>
              <a:rPr kumimoji="1" lang="ja-JP" altLang="en-US" kern="1200" dirty="0">
                <a:solidFill>
                  <a:prstClr val="black"/>
                </a:solidFill>
                <a:latin typeface="+mn-lt"/>
                <a:ea typeface="Yu Gothic UI Semilight" panose="020B0400000000000000" pitchFamily="50" charset="-128"/>
                <a:cs typeface="+mn-cs"/>
              </a:rPr>
              <a:t>月　育休中に、原因不明で足が悪くなる</a:t>
            </a:r>
            <a:endParaRPr kumimoji="1" lang="en-US" altLang="ja-JP" kern="1200" dirty="0">
              <a:solidFill>
                <a:prstClr val="black"/>
              </a:solidFill>
              <a:latin typeface="+mn-lt"/>
              <a:ea typeface="Yu Gothic UI Semilight" panose="020B0400000000000000" pitchFamily="50" charset="-128"/>
              <a:cs typeface="+mn-cs"/>
            </a:endParaRPr>
          </a:p>
          <a:p>
            <a:pPr marL="285750" indent="-285750" hangingPunct="1">
              <a:buFont typeface="Arial" panose="020B0604020202020204" pitchFamily="34" charset="0"/>
              <a:buChar char="•"/>
            </a:pPr>
            <a:endParaRPr kumimoji="1" lang="en-US" altLang="ja-JP" u="sng" kern="1200" dirty="0">
              <a:solidFill>
                <a:prstClr val="black"/>
              </a:solidFill>
              <a:latin typeface="+mn-lt"/>
              <a:ea typeface="Yu Gothic UI Semilight" panose="020B0400000000000000" pitchFamily="50" charset="-128"/>
              <a:cs typeface="+mn-cs"/>
            </a:endParaRPr>
          </a:p>
          <a:p>
            <a:pPr marL="285750" indent="-285750" hangingPunct="1">
              <a:buFont typeface="Arial" panose="020B0604020202020204" pitchFamily="34" charset="0"/>
              <a:buChar char="•"/>
            </a:pPr>
            <a:r>
              <a:rPr kumimoji="1" lang="en-US" altLang="ja-JP" kern="1200" dirty="0">
                <a:solidFill>
                  <a:prstClr val="black"/>
                </a:solidFill>
                <a:latin typeface="+mn-lt"/>
                <a:ea typeface="Yu Gothic UI Semilight" panose="020B0400000000000000" pitchFamily="50" charset="-128"/>
                <a:cs typeface="+mn-cs"/>
              </a:rPr>
              <a:t>2016</a:t>
            </a:r>
            <a:r>
              <a:rPr kumimoji="1" lang="ja-JP" altLang="en-US" kern="1200" dirty="0">
                <a:solidFill>
                  <a:prstClr val="black"/>
                </a:solidFill>
                <a:latin typeface="+mn-lt"/>
                <a:ea typeface="Yu Gothic UI Semilight" panose="020B0400000000000000" pitchFamily="50" charset="-128"/>
                <a:cs typeface="+mn-cs"/>
              </a:rPr>
              <a:t>年</a:t>
            </a:r>
            <a:r>
              <a:rPr kumimoji="1" lang="en-US" altLang="ja-JP" kern="1200" dirty="0">
                <a:solidFill>
                  <a:prstClr val="black"/>
                </a:solidFill>
                <a:latin typeface="+mn-lt"/>
                <a:ea typeface="Yu Gothic UI Semilight" panose="020B0400000000000000" pitchFamily="50" charset="-128"/>
                <a:cs typeface="+mn-cs"/>
              </a:rPr>
              <a:t>1</a:t>
            </a:r>
            <a:r>
              <a:rPr kumimoji="1" lang="ja-JP" altLang="en-US" kern="1200" dirty="0">
                <a:solidFill>
                  <a:prstClr val="black"/>
                </a:solidFill>
                <a:latin typeface="+mn-lt"/>
                <a:ea typeface="Yu Gothic UI Semilight" panose="020B0400000000000000" pitchFamily="50" charset="-128"/>
                <a:cs typeface="+mn-cs"/>
              </a:rPr>
              <a:t>月 首都圏への通勤が伴う会社復帰を諦め「ブログアフィリエイト」というインターネットで自宅で収入が得らえる方法に出会う</a:t>
            </a:r>
            <a:endParaRPr kumimoji="1" lang="en-US" altLang="ja-JP" kern="1200" dirty="0">
              <a:solidFill>
                <a:prstClr val="black"/>
              </a:solidFill>
              <a:latin typeface="+mn-lt"/>
              <a:ea typeface="Yu Gothic UI Semilight" panose="020B0400000000000000" pitchFamily="50" charset="-128"/>
              <a:cs typeface="+mn-cs"/>
            </a:endParaRPr>
          </a:p>
        </p:txBody>
      </p:sp>
      <p:pic>
        <p:nvPicPr>
          <p:cNvPr id="6" name="Picture 2" descr="sz227224_010.JPG">
            <a:extLst>
              <a:ext uri="{FF2B5EF4-FFF2-40B4-BE49-F238E27FC236}">
                <a16:creationId xmlns:a16="http://schemas.microsoft.com/office/drawing/2014/main" id="{BE3EE442-5DB6-4753-93AF-1E027B42CC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2042" y="1034214"/>
            <a:ext cx="3373735" cy="5064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78677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a:extLst>
              <a:ext uri="{FF2B5EF4-FFF2-40B4-BE49-F238E27FC236}">
                <a16:creationId xmlns:a16="http://schemas.microsoft.com/office/drawing/2014/main" id="{63A4C96C-E113-4963-85E0-263795CFFCFA}"/>
              </a:ext>
            </a:extLst>
          </p:cNvPr>
          <p:cNvSpPr txBox="1">
            <a:spLocks/>
          </p:cNvSpPr>
          <p:nvPr/>
        </p:nvSpPr>
        <p:spPr>
          <a:xfrm>
            <a:off x="1023677" y="1855686"/>
            <a:ext cx="10518776" cy="4306529"/>
          </a:xfrm>
          <a:prstGeom prst="rect">
            <a:avLst/>
          </a:prstGeom>
        </p:spPr>
        <p:txBody>
          <a:bodyPr/>
          <a:lstStyle>
            <a:lvl1pPr marL="228600" indent="-228600" algn="l" defTabSz="914400" rtl="0" eaLnBrk="1" latinLnBrk="0" hangingPunct="1">
              <a:lnSpc>
                <a:spcPct val="150000"/>
              </a:lnSpc>
              <a:spcBef>
                <a:spcPts val="1000"/>
              </a:spcBef>
              <a:buFont typeface="Arial" panose="020B0604020202020204" pitchFamily="34" charset="0"/>
              <a:buChar char="•"/>
              <a:defRPr kumimoji="1" sz="2800" kern="1200">
                <a:solidFill>
                  <a:schemeClr val="tx1"/>
                </a:solidFill>
                <a:latin typeface="+mn-ea"/>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2000" dirty="0">
                <a:solidFill>
                  <a:prstClr val="black"/>
                </a:solidFill>
              </a:rPr>
              <a:t>6</a:t>
            </a:r>
            <a:r>
              <a:rPr lang="ja-JP" altLang="en-US" sz="2000" dirty="0">
                <a:solidFill>
                  <a:prstClr val="black"/>
                </a:solidFill>
              </a:rPr>
              <a:t>回（</a:t>
            </a:r>
            <a:r>
              <a:rPr lang="en-US" altLang="ja-JP" sz="2000" dirty="0">
                <a:solidFill>
                  <a:prstClr val="black"/>
                </a:solidFill>
              </a:rPr>
              <a:t>2</a:t>
            </a:r>
            <a:r>
              <a:rPr lang="ja-JP" altLang="en-US" sz="2000" dirty="0">
                <a:solidFill>
                  <a:prstClr val="black"/>
                </a:solidFill>
              </a:rPr>
              <a:t>時間</a:t>
            </a:r>
            <a:r>
              <a:rPr lang="en-US" altLang="ja-JP" sz="2000" dirty="0">
                <a:solidFill>
                  <a:prstClr val="black"/>
                </a:solidFill>
              </a:rPr>
              <a:t>×6</a:t>
            </a:r>
            <a:r>
              <a:rPr lang="ja-JP" altLang="en-US" sz="2000" dirty="0">
                <a:solidFill>
                  <a:prstClr val="black"/>
                </a:solidFill>
              </a:rPr>
              <a:t>回）</a:t>
            </a:r>
            <a:endParaRPr lang="en-US" altLang="ja-JP" sz="2000" dirty="0">
              <a:solidFill>
                <a:prstClr val="black"/>
              </a:solidFill>
            </a:endParaRPr>
          </a:p>
          <a:p>
            <a:pPr>
              <a:lnSpc>
                <a:spcPct val="100000"/>
              </a:lnSpc>
            </a:pPr>
            <a:r>
              <a:rPr lang="ja-JP" altLang="en-US" sz="2000" dirty="0">
                <a:solidFill>
                  <a:prstClr val="black"/>
                </a:solidFill>
              </a:rPr>
              <a:t>講義内容</a:t>
            </a:r>
            <a:endParaRPr lang="en-US" altLang="ja-JP" sz="2000" dirty="0">
              <a:solidFill>
                <a:prstClr val="black"/>
              </a:solidFill>
            </a:endParaRPr>
          </a:p>
          <a:p>
            <a:endParaRPr lang="ja-JP" altLang="en-US" dirty="0">
              <a:solidFill>
                <a:prstClr val="black"/>
              </a:solidFill>
            </a:endParaRPr>
          </a:p>
        </p:txBody>
      </p:sp>
      <p:graphicFrame>
        <p:nvGraphicFramePr>
          <p:cNvPr id="5" name="コンテンツ プレースホルダー 3">
            <a:extLst>
              <a:ext uri="{FF2B5EF4-FFF2-40B4-BE49-F238E27FC236}">
                <a16:creationId xmlns:a16="http://schemas.microsoft.com/office/drawing/2014/main" id="{4B7FB030-0EF8-406D-9BA0-8B5D752F43DB}"/>
              </a:ext>
            </a:extLst>
          </p:cNvPr>
          <p:cNvGraphicFramePr>
            <a:graphicFrameLocks/>
          </p:cNvGraphicFramePr>
          <p:nvPr>
            <p:extLst>
              <p:ext uri="{D42A27DB-BD31-4B8C-83A1-F6EECF244321}">
                <p14:modId xmlns:p14="http://schemas.microsoft.com/office/powerpoint/2010/main" val="1718355826"/>
              </p:ext>
            </p:extLst>
          </p:nvPr>
        </p:nvGraphicFramePr>
        <p:xfrm>
          <a:off x="1560634" y="2735911"/>
          <a:ext cx="9070731" cy="2590800"/>
        </p:xfrm>
        <a:graphic>
          <a:graphicData uri="http://schemas.openxmlformats.org/drawingml/2006/table">
            <a:tbl>
              <a:tblPr firstRow="1" bandRow="1">
                <a:tableStyleId>{C083E6E3-FA7D-4D7B-A595-EF9225AFEA82}</a:tableStyleId>
              </a:tblPr>
              <a:tblGrid>
                <a:gridCol w="1509020">
                  <a:extLst>
                    <a:ext uri="{9D8B030D-6E8A-4147-A177-3AD203B41FA5}">
                      <a16:colId xmlns:a16="http://schemas.microsoft.com/office/drawing/2014/main" val="550285646"/>
                    </a:ext>
                  </a:extLst>
                </a:gridCol>
                <a:gridCol w="7561711">
                  <a:extLst>
                    <a:ext uri="{9D8B030D-6E8A-4147-A177-3AD203B41FA5}">
                      <a16:colId xmlns:a16="http://schemas.microsoft.com/office/drawing/2014/main" val="1060740600"/>
                    </a:ext>
                  </a:extLst>
                </a:gridCol>
              </a:tblGrid>
              <a:tr h="233623">
                <a:tc>
                  <a:txBody>
                    <a:bodyPr/>
                    <a:lstStyle/>
                    <a:p>
                      <a:pPr algn="ctr"/>
                      <a:endParaRPr kumimoji="1" lang="ja-JP" altLang="en-US" sz="1600" dirty="0">
                        <a:latin typeface="UD デジタル 教科書体 NK-B" panose="02020700000000000000" pitchFamily="18" charset="-128"/>
                        <a:ea typeface="UD デジタル 教科書体 NK-B" panose="02020700000000000000" pitchFamily="18" charset="-128"/>
                      </a:endParaRPr>
                    </a:p>
                  </a:txBody>
                  <a:tcPr marL="100149" marR="100149"/>
                </a:tc>
                <a:tc>
                  <a:txBody>
                    <a:bodyPr/>
                    <a:lstStyle/>
                    <a:p>
                      <a:pPr algn="ctr"/>
                      <a:r>
                        <a:rPr kumimoji="1" lang="ja-JP" altLang="en-US" sz="1600" dirty="0"/>
                        <a:t>レッスン内容</a:t>
                      </a:r>
                      <a:endParaRPr kumimoji="1" lang="ja-JP" altLang="en-US" sz="1600" dirty="0">
                        <a:latin typeface="UD デジタル 教科書体 NK-B" panose="02020700000000000000" pitchFamily="18" charset="-128"/>
                        <a:ea typeface="UD デジタル 教科書体 NK-B" panose="02020700000000000000" pitchFamily="18" charset="-128"/>
                      </a:endParaRPr>
                    </a:p>
                  </a:txBody>
                  <a:tcPr marL="100149" marR="100149"/>
                </a:tc>
                <a:extLst>
                  <a:ext uri="{0D108BD9-81ED-4DB2-BD59-A6C34878D82A}">
                    <a16:rowId xmlns:a16="http://schemas.microsoft.com/office/drawing/2014/main" val="183133808"/>
                  </a:ext>
                </a:extLst>
              </a:tr>
              <a:tr h="233623">
                <a:tc>
                  <a:txBody>
                    <a:bodyPr/>
                    <a:lstStyle/>
                    <a:p>
                      <a:pPr algn="ctr"/>
                      <a:r>
                        <a:rPr kumimoji="1" lang="en-US" altLang="ja-JP" sz="1600" dirty="0"/>
                        <a:t>LESSON-1</a:t>
                      </a:r>
                      <a:endParaRPr kumimoji="1" lang="ja-JP" altLang="en-US" sz="1600" dirty="0">
                        <a:latin typeface="UD デジタル 教科書体 NK-R" panose="02020400000000000000" pitchFamily="18" charset="-128"/>
                        <a:ea typeface="UD デジタル 教科書体 NK-R" panose="02020400000000000000" pitchFamily="18" charset="-128"/>
                      </a:endParaRPr>
                    </a:p>
                  </a:txBody>
                  <a:tcPr marL="100149" marR="100149"/>
                </a:tc>
                <a:tc>
                  <a:txBody>
                    <a:bodyPr/>
                    <a:lstStyle/>
                    <a:p>
                      <a:pPr algn="ctr"/>
                      <a:r>
                        <a:rPr kumimoji="1" lang="ja-JP" altLang="en-US" sz="1600" dirty="0">
                          <a:latin typeface="+mn-ea"/>
                          <a:ea typeface="+mn-ea"/>
                        </a:rPr>
                        <a:t>ブログを仕事にして成功するためのマインド構築法</a:t>
                      </a:r>
                    </a:p>
                  </a:txBody>
                  <a:tcPr marL="100149" marR="100149"/>
                </a:tc>
                <a:extLst>
                  <a:ext uri="{0D108BD9-81ED-4DB2-BD59-A6C34878D82A}">
                    <a16:rowId xmlns:a16="http://schemas.microsoft.com/office/drawing/2014/main" val="2144396862"/>
                  </a:ext>
                </a:extLst>
              </a:tr>
              <a:tr h="233623">
                <a:tc>
                  <a:txBody>
                    <a:bodyPr/>
                    <a:lstStyle/>
                    <a:p>
                      <a:pPr algn="ctr"/>
                      <a:r>
                        <a:rPr kumimoji="1" lang="en-US" altLang="ja-JP" sz="1600" dirty="0"/>
                        <a:t>LESSON-2</a:t>
                      </a:r>
                      <a:endParaRPr kumimoji="1" lang="ja-JP" altLang="en-US" sz="1600" dirty="0">
                        <a:latin typeface="UD デジタル 教科書体 NK-R" panose="02020400000000000000" pitchFamily="18" charset="-128"/>
                        <a:ea typeface="UD デジタル 教科書体 NK-R" panose="02020400000000000000" pitchFamily="18" charset="-128"/>
                      </a:endParaRPr>
                    </a:p>
                  </a:txBody>
                  <a:tcPr marL="100149" marR="100149"/>
                </a:tc>
                <a:tc>
                  <a:txBody>
                    <a:bodyPr/>
                    <a:lstStyle/>
                    <a:p>
                      <a:pPr algn="ctr"/>
                      <a:r>
                        <a:rPr kumimoji="1" lang="ja-JP" altLang="en-US" sz="1600" b="0" i="0" kern="1200" dirty="0">
                          <a:solidFill>
                            <a:schemeClr val="tx1"/>
                          </a:solidFill>
                          <a:effectLst/>
                          <a:latin typeface="+mn-lt"/>
                          <a:ea typeface="+mn-ea"/>
                          <a:cs typeface="+mn-cs"/>
                        </a:rPr>
                        <a:t>検索で上位表示して、ファンを増やすための</a:t>
                      </a:r>
                      <a:r>
                        <a:rPr kumimoji="1" lang="en-US" altLang="ja-JP" sz="1600" b="0" i="0" kern="1200" dirty="0">
                          <a:solidFill>
                            <a:schemeClr val="tx1"/>
                          </a:solidFill>
                          <a:effectLst/>
                          <a:latin typeface="+mn-lt"/>
                          <a:ea typeface="+mn-ea"/>
                          <a:cs typeface="+mn-cs"/>
                        </a:rPr>
                        <a:t>SEO</a:t>
                      </a:r>
                      <a:r>
                        <a:rPr kumimoji="1" lang="ja-JP" altLang="en-US" sz="1600" b="0" i="0" kern="1200" dirty="0">
                          <a:solidFill>
                            <a:schemeClr val="tx1"/>
                          </a:solidFill>
                          <a:effectLst/>
                          <a:latin typeface="+mn-lt"/>
                          <a:ea typeface="+mn-ea"/>
                          <a:cs typeface="+mn-cs"/>
                        </a:rPr>
                        <a:t>ライティング</a:t>
                      </a:r>
                      <a:endParaRPr kumimoji="1" lang="ja-JP" altLang="en-US" sz="1600" dirty="0">
                        <a:latin typeface="UD デジタル 教科書体 NK-R" panose="02020400000000000000" pitchFamily="18" charset="-128"/>
                        <a:ea typeface="UD デジタル 教科書体 NK-R" panose="02020400000000000000" pitchFamily="18" charset="-128"/>
                      </a:endParaRPr>
                    </a:p>
                  </a:txBody>
                  <a:tcPr marL="100149" marR="100149"/>
                </a:tc>
                <a:extLst>
                  <a:ext uri="{0D108BD9-81ED-4DB2-BD59-A6C34878D82A}">
                    <a16:rowId xmlns:a16="http://schemas.microsoft.com/office/drawing/2014/main" val="2912316466"/>
                  </a:ext>
                </a:extLst>
              </a:tr>
              <a:tr h="233623">
                <a:tc>
                  <a:txBody>
                    <a:bodyPr/>
                    <a:lstStyle/>
                    <a:p>
                      <a:pPr algn="ctr"/>
                      <a:r>
                        <a:rPr kumimoji="1" lang="en-US" altLang="ja-JP" sz="1600" dirty="0"/>
                        <a:t>LESSON-3</a:t>
                      </a:r>
                      <a:endParaRPr kumimoji="1" lang="ja-JP" altLang="en-US" sz="1600" dirty="0">
                        <a:latin typeface="UD デジタル 教科書体 NK-R" panose="02020400000000000000" pitchFamily="18" charset="-128"/>
                        <a:ea typeface="UD デジタル 教科書体 NK-R" panose="02020400000000000000" pitchFamily="18" charset="-128"/>
                      </a:endParaRPr>
                    </a:p>
                  </a:txBody>
                  <a:tcPr marL="100149" marR="100149"/>
                </a:tc>
                <a:tc>
                  <a:txBody>
                    <a:bodyPr/>
                    <a:lstStyle/>
                    <a:p>
                      <a:pPr algn="ctr"/>
                      <a:r>
                        <a:rPr kumimoji="1" lang="ja-JP" altLang="en-US" sz="1600" dirty="0"/>
                        <a:t>ブログネタ戦略とネタの探し方</a:t>
                      </a:r>
                      <a:endParaRPr kumimoji="1" lang="ja-JP" altLang="en-US" sz="1600" dirty="0">
                        <a:latin typeface="UD デジタル 教科書体 NK-R" panose="02020400000000000000" pitchFamily="18" charset="-128"/>
                        <a:ea typeface="UD デジタル 教科書体 NK-R" panose="02020400000000000000" pitchFamily="18" charset="-128"/>
                      </a:endParaRPr>
                    </a:p>
                  </a:txBody>
                  <a:tcPr marL="100149" marR="100149"/>
                </a:tc>
                <a:extLst>
                  <a:ext uri="{0D108BD9-81ED-4DB2-BD59-A6C34878D82A}">
                    <a16:rowId xmlns:a16="http://schemas.microsoft.com/office/drawing/2014/main" val="22581352"/>
                  </a:ext>
                </a:extLst>
              </a:tr>
              <a:tr h="233623">
                <a:tc>
                  <a:txBody>
                    <a:bodyPr/>
                    <a:lstStyle/>
                    <a:p>
                      <a:pPr algn="ctr"/>
                      <a:r>
                        <a:rPr kumimoji="1" lang="en-US" altLang="ja-JP" sz="1600" dirty="0"/>
                        <a:t>LESSON-4</a:t>
                      </a:r>
                      <a:endParaRPr kumimoji="1" lang="ja-JP" altLang="en-US" sz="1600" dirty="0">
                        <a:latin typeface="UD デジタル 教科書体 NK-R" panose="02020400000000000000" pitchFamily="18" charset="-128"/>
                        <a:ea typeface="UD デジタル 教科書体 NK-R" panose="02020400000000000000" pitchFamily="18" charset="-128"/>
                      </a:endParaRPr>
                    </a:p>
                  </a:txBody>
                  <a:tcPr marL="100149" marR="10014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a:t>関連キーワードと連想キーワードでブログの訪問者を増やす</a:t>
                      </a:r>
                      <a:endParaRPr kumimoji="1" lang="en-US" altLang="ja-JP" sz="16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a:t>キーワード選定方法</a:t>
                      </a:r>
                      <a:endParaRPr kumimoji="1" lang="ja-JP" altLang="en-US" sz="1600" dirty="0">
                        <a:latin typeface="UD デジタル 教科書体 NK-R" panose="02020400000000000000" pitchFamily="18" charset="-128"/>
                        <a:ea typeface="UD デジタル 教科書体 NK-R" panose="02020400000000000000" pitchFamily="18" charset="-128"/>
                      </a:endParaRPr>
                    </a:p>
                  </a:txBody>
                  <a:tcPr marL="100149" marR="100149"/>
                </a:tc>
                <a:extLst>
                  <a:ext uri="{0D108BD9-81ED-4DB2-BD59-A6C34878D82A}">
                    <a16:rowId xmlns:a16="http://schemas.microsoft.com/office/drawing/2014/main" val="2971196197"/>
                  </a:ext>
                </a:extLst>
              </a:tr>
              <a:tr h="233623">
                <a:tc>
                  <a:txBody>
                    <a:bodyPr/>
                    <a:lstStyle/>
                    <a:p>
                      <a:pPr algn="ctr"/>
                      <a:r>
                        <a:rPr kumimoji="1" lang="en-US" altLang="ja-JP" sz="1600" dirty="0"/>
                        <a:t>LESSON-5</a:t>
                      </a:r>
                      <a:endParaRPr kumimoji="1" lang="ja-JP" altLang="en-US" sz="1600" dirty="0">
                        <a:latin typeface="UD デジタル 教科書体 NK-R" panose="02020400000000000000" pitchFamily="18" charset="-128"/>
                        <a:ea typeface="UD デジタル 教科書体 NK-R" panose="02020400000000000000" pitchFamily="18" charset="-128"/>
                      </a:endParaRPr>
                    </a:p>
                  </a:txBody>
                  <a:tcPr marL="100149" marR="100149"/>
                </a:tc>
                <a:tc>
                  <a:txBody>
                    <a:bodyPr/>
                    <a:lstStyle/>
                    <a:p>
                      <a:pPr algn="ctr"/>
                      <a:r>
                        <a:rPr lang="ja-JP" altLang="en-US" sz="1600" dirty="0"/>
                        <a:t>効率的にブログを育てるブログ運営方法</a:t>
                      </a:r>
                      <a:endParaRPr kumimoji="1" lang="ja-JP" altLang="en-US" sz="1600" dirty="0">
                        <a:latin typeface="UD デジタル 教科書体 NK-R" panose="02020400000000000000" pitchFamily="18" charset="-128"/>
                        <a:ea typeface="UD デジタル 教科書体 NK-R" panose="02020400000000000000" pitchFamily="18" charset="-128"/>
                      </a:endParaRPr>
                    </a:p>
                  </a:txBody>
                  <a:tcPr marL="100149" marR="100149"/>
                </a:tc>
                <a:extLst>
                  <a:ext uri="{0D108BD9-81ED-4DB2-BD59-A6C34878D82A}">
                    <a16:rowId xmlns:a16="http://schemas.microsoft.com/office/drawing/2014/main" val="3390782121"/>
                  </a:ext>
                </a:extLst>
              </a:tr>
              <a:tr h="233623">
                <a:tc>
                  <a:txBody>
                    <a:bodyPr/>
                    <a:lstStyle/>
                    <a:p>
                      <a:pPr algn="ctr"/>
                      <a:r>
                        <a:rPr kumimoji="1" lang="en-US" altLang="ja-JP" sz="1600" dirty="0"/>
                        <a:t>LESSON-6</a:t>
                      </a:r>
                      <a:endParaRPr kumimoji="1" lang="ja-JP" altLang="en-US" sz="1600" dirty="0">
                        <a:latin typeface="UD デジタル 教科書体 NK-R" panose="02020400000000000000" pitchFamily="18" charset="-128"/>
                        <a:ea typeface="UD デジタル 教科書体 NK-R" panose="02020400000000000000" pitchFamily="18" charset="-128"/>
                      </a:endParaRPr>
                    </a:p>
                  </a:txBody>
                  <a:tcPr marL="100149" marR="100149"/>
                </a:tc>
                <a:tc>
                  <a:txBody>
                    <a:bodyPr/>
                    <a:lstStyle/>
                    <a:p>
                      <a:pPr algn="ctr"/>
                      <a:r>
                        <a:rPr lang="ja-JP" altLang="en-US" sz="1600" dirty="0"/>
                        <a:t>ブログが楽しくなる継続方法</a:t>
                      </a:r>
                      <a:endParaRPr kumimoji="1" lang="ja-JP" altLang="en-US" sz="1600" dirty="0">
                        <a:latin typeface="UD デジタル 教科書体 NK-R" panose="02020400000000000000" pitchFamily="18" charset="-128"/>
                        <a:ea typeface="UD デジタル 教科書体 NK-R" panose="02020400000000000000" pitchFamily="18" charset="-128"/>
                      </a:endParaRPr>
                    </a:p>
                  </a:txBody>
                  <a:tcPr marL="100149" marR="100149"/>
                </a:tc>
                <a:extLst>
                  <a:ext uri="{0D108BD9-81ED-4DB2-BD59-A6C34878D82A}">
                    <a16:rowId xmlns:a16="http://schemas.microsoft.com/office/drawing/2014/main" val="841016548"/>
                  </a:ext>
                </a:extLst>
              </a:tr>
            </a:tbl>
          </a:graphicData>
        </a:graphic>
      </p:graphicFrame>
      <p:sp>
        <p:nvSpPr>
          <p:cNvPr id="6" name="タイトル 1">
            <a:extLst>
              <a:ext uri="{FF2B5EF4-FFF2-40B4-BE49-F238E27FC236}">
                <a16:creationId xmlns:a16="http://schemas.microsoft.com/office/drawing/2014/main" id="{692F15AC-99DF-4BCF-A759-9CCB0FCA6F7C}"/>
              </a:ext>
            </a:extLst>
          </p:cNvPr>
          <p:cNvSpPr>
            <a:spLocks noGrp="1"/>
          </p:cNvSpPr>
          <p:nvPr>
            <p:ph type="title"/>
          </p:nvPr>
        </p:nvSpPr>
        <p:spPr>
          <a:xfrm>
            <a:off x="839788" y="365125"/>
            <a:ext cx="10515600" cy="1065469"/>
          </a:xfrm>
        </p:spPr>
        <p:txBody>
          <a:bodyPr>
            <a:normAutofit/>
          </a:bodyPr>
          <a:lstStyle/>
          <a:p>
            <a:r>
              <a:rPr kumimoji="1" lang="ja-JP" altLang="en-US" sz="3600" dirty="0"/>
              <a:t>講座</a:t>
            </a:r>
          </a:p>
        </p:txBody>
      </p:sp>
      <p:sp>
        <p:nvSpPr>
          <p:cNvPr id="7" name="正方形/長方形 6">
            <a:extLst>
              <a:ext uri="{FF2B5EF4-FFF2-40B4-BE49-F238E27FC236}">
                <a16:creationId xmlns:a16="http://schemas.microsoft.com/office/drawing/2014/main" id="{6F4160B0-F3B5-4FFA-9E4E-53BCA668CF5D}"/>
              </a:ext>
            </a:extLst>
          </p:cNvPr>
          <p:cNvSpPr/>
          <p:nvPr/>
        </p:nvSpPr>
        <p:spPr>
          <a:xfrm>
            <a:off x="7533736" y="0"/>
            <a:ext cx="4658264" cy="37956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ブログ</a:t>
            </a:r>
            <a:r>
              <a:rPr kumimoji="1" lang="en-US" altLang="ja-JP" b="1" dirty="0"/>
              <a:t>de</a:t>
            </a:r>
            <a:r>
              <a:rPr kumimoji="1" lang="ja-JP" altLang="en-US" b="1" dirty="0"/>
              <a:t>おうちワーク講座</a:t>
            </a:r>
          </a:p>
        </p:txBody>
      </p:sp>
      <p:sp>
        <p:nvSpPr>
          <p:cNvPr id="8" name="正方形/長方形 7">
            <a:extLst>
              <a:ext uri="{FF2B5EF4-FFF2-40B4-BE49-F238E27FC236}">
                <a16:creationId xmlns:a16="http://schemas.microsoft.com/office/drawing/2014/main" id="{45522EF4-B3C0-4E05-8D05-D8761D10F76A}"/>
              </a:ext>
            </a:extLst>
          </p:cNvPr>
          <p:cNvSpPr/>
          <p:nvPr/>
        </p:nvSpPr>
        <p:spPr>
          <a:xfrm>
            <a:off x="7533736" y="388190"/>
            <a:ext cx="4658264" cy="383944"/>
          </a:xfrm>
          <a:prstGeom prst="rect">
            <a:avLst/>
          </a:prstGeom>
          <a:solidFill>
            <a:schemeClr val="accent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ブログ</a:t>
            </a:r>
            <a:r>
              <a:rPr kumimoji="1" lang="en-US" altLang="ja-JP" b="1" dirty="0"/>
              <a:t>de</a:t>
            </a:r>
            <a:r>
              <a:rPr kumimoji="1" lang="ja-JP" altLang="en-US" b="1" dirty="0"/>
              <a:t>おうちワーク講座トータルパック</a:t>
            </a:r>
          </a:p>
        </p:txBody>
      </p:sp>
    </p:spTree>
    <p:extLst>
      <p:ext uri="{BB962C8B-B14F-4D97-AF65-F5344CB8AC3E}">
        <p14:creationId xmlns:p14="http://schemas.microsoft.com/office/powerpoint/2010/main" val="39874763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ブログ</a:t>
            </a:r>
            <a:r>
              <a:rPr lang="en-US" altLang="ja-JP" dirty="0"/>
              <a:t>de</a:t>
            </a:r>
            <a:r>
              <a:rPr lang="ja-JP" altLang="en-US" dirty="0"/>
              <a:t>おうちワーク講義スタイル</a:t>
            </a:r>
            <a:endParaRPr kumimoji="1" lang="ja-JP" altLang="en-US" dirty="0"/>
          </a:p>
        </p:txBody>
      </p:sp>
      <p:sp>
        <p:nvSpPr>
          <p:cNvPr id="6" name="コンテンツ プレースホルダー 2">
            <a:extLst>
              <a:ext uri="{FF2B5EF4-FFF2-40B4-BE49-F238E27FC236}">
                <a16:creationId xmlns:a16="http://schemas.microsoft.com/office/drawing/2014/main" id="{F80F481C-9FC2-4CD2-BEA6-A7913739C5F9}"/>
              </a:ext>
            </a:extLst>
          </p:cNvPr>
          <p:cNvSpPr txBox="1">
            <a:spLocks/>
          </p:cNvSpPr>
          <p:nvPr/>
        </p:nvSpPr>
        <p:spPr>
          <a:xfrm>
            <a:off x="838200" y="1825625"/>
            <a:ext cx="10515600" cy="441578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228600" marR="0" indent="-228600"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1pPr>
            <a:lvl2pPr marL="723900" marR="0" indent="-266700"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2pPr>
            <a:lvl3pPr marL="1234439" marR="0" indent="-320039"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3pPr>
            <a:lvl4pPr marL="17272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4pPr>
            <a:lvl5pPr marL="21844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5pPr>
            <a:lvl6pPr marL="26416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6pPr>
            <a:lvl7pPr marL="30988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7pPr>
            <a:lvl8pPr marL="35560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8pPr>
            <a:lvl9pPr marL="40132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9pPr>
          </a:lstStyle>
          <a:p>
            <a:pPr marL="0" indent="0" algn="ctr" hangingPunct="1">
              <a:buFont typeface="Arial"/>
              <a:buNone/>
            </a:pPr>
            <a:r>
              <a:rPr lang="ja-JP" altLang="en-US" sz="3200" b="1"/>
              <a:t>１講義の時間が２時間　</a:t>
            </a:r>
            <a:br>
              <a:rPr lang="en-US" altLang="ja-JP" sz="3200" b="1"/>
            </a:br>
            <a:r>
              <a:rPr lang="ja-JP" altLang="en-US" sz="3200" b="1">
                <a:solidFill>
                  <a:srgbClr val="FF0000"/>
                </a:solidFill>
              </a:rPr>
              <a:t>講義</a:t>
            </a:r>
            <a:r>
              <a:rPr lang="en-US" altLang="ja-JP" sz="3200" b="1">
                <a:solidFill>
                  <a:srgbClr val="FF0000"/>
                </a:solidFill>
              </a:rPr>
              <a:t>×</a:t>
            </a:r>
            <a:r>
              <a:rPr lang="ja-JP" altLang="en-US" sz="3200" b="1">
                <a:solidFill>
                  <a:srgbClr val="FF0000"/>
                </a:solidFill>
              </a:rPr>
              <a:t>ワーク</a:t>
            </a:r>
            <a:r>
              <a:rPr lang="en-US" altLang="ja-JP" sz="3200" b="1">
                <a:solidFill>
                  <a:srgbClr val="FF0000"/>
                </a:solidFill>
              </a:rPr>
              <a:t>×</a:t>
            </a:r>
            <a:r>
              <a:rPr lang="ja-JP" altLang="en-US" sz="3200" b="1">
                <a:solidFill>
                  <a:srgbClr val="FF0000"/>
                </a:solidFill>
              </a:rPr>
              <a:t>Ｑ＆Ａ</a:t>
            </a:r>
            <a:r>
              <a:rPr lang="ja-JP" altLang="en-US" sz="3200" b="1"/>
              <a:t>だから、実践力が身につく！</a:t>
            </a:r>
            <a:endParaRPr lang="en-US" altLang="ja-JP" sz="3200" b="1"/>
          </a:p>
          <a:p>
            <a:pPr marL="0" indent="0" hangingPunct="1">
              <a:buFont typeface="Arial"/>
              <a:buNone/>
            </a:pPr>
            <a:endParaRPr lang="en-US" altLang="ja-JP" b="1" dirty="0"/>
          </a:p>
        </p:txBody>
      </p:sp>
      <p:graphicFrame>
        <p:nvGraphicFramePr>
          <p:cNvPr id="7" name="表 6"/>
          <p:cNvGraphicFramePr>
            <a:graphicFrameLocks noGrp="1"/>
          </p:cNvGraphicFramePr>
          <p:nvPr>
            <p:extLst>
              <p:ext uri="{D42A27DB-BD31-4B8C-83A1-F6EECF244321}">
                <p14:modId xmlns:p14="http://schemas.microsoft.com/office/powerpoint/2010/main" val="126725327"/>
              </p:ext>
            </p:extLst>
          </p:nvPr>
        </p:nvGraphicFramePr>
        <p:xfrm>
          <a:off x="1135888" y="3590882"/>
          <a:ext cx="9919208" cy="2169837"/>
        </p:xfrm>
        <a:graphic>
          <a:graphicData uri="http://schemas.openxmlformats.org/drawingml/2006/table">
            <a:tbl>
              <a:tblPr firstRow="1" bandRow="1">
                <a:tableStyleId>{5940675A-B579-460E-94D1-54222C63F5DA}</a:tableStyleId>
              </a:tblPr>
              <a:tblGrid>
                <a:gridCol w="2256536">
                  <a:extLst>
                    <a:ext uri="{9D8B030D-6E8A-4147-A177-3AD203B41FA5}">
                      <a16:colId xmlns:a16="http://schemas.microsoft.com/office/drawing/2014/main" val="20000"/>
                    </a:ext>
                  </a:extLst>
                </a:gridCol>
                <a:gridCol w="7662672">
                  <a:extLst>
                    <a:ext uri="{9D8B030D-6E8A-4147-A177-3AD203B41FA5}">
                      <a16:colId xmlns:a16="http://schemas.microsoft.com/office/drawing/2014/main" val="20001"/>
                    </a:ext>
                  </a:extLst>
                </a:gridCol>
              </a:tblGrid>
              <a:tr h="723279">
                <a:tc>
                  <a:txBody>
                    <a:bodyPr/>
                    <a:lstStyle/>
                    <a:p>
                      <a:pPr algn="ctr">
                        <a:lnSpc>
                          <a:spcPct val="150000"/>
                        </a:lnSpc>
                      </a:pPr>
                      <a:r>
                        <a:rPr kumimoji="1" lang="ja-JP" altLang="en-US" sz="2400" dirty="0">
                          <a:solidFill>
                            <a:schemeClr val="bg1"/>
                          </a:solidFill>
                        </a:rPr>
                        <a:t>講義</a:t>
                      </a:r>
                    </a:p>
                  </a:txBody>
                  <a:tcPr>
                    <a:solidFill>
                      <a:srgbClr val="0070C0"/>
                    </a:solidFill>
                  </a:tcPr>
                </a:tc>
                <a:tc>
                  <a:txBody>
                    <a:bodyPr/>
                    <a:lstStyle/>
                    <a:p>
                      <a:pPr algn="l">
                        <a:lnSpc>
                          <a:spcPct val="150000"/>
                        </a:lnSpc>
                      </a:pPr>
                      <a:r>
                        <a:rPr kumimoji="1" lang="ja-JP" altLang="en-US" sz="1800" dirty="0"/>
                        <a:t>正しいノウハウを理解する！</a:t>
                      </a:r>
                    </a:p>
                  </a:txBody>
                  <a:tcPr/>
                </a:tc>
                <a:extLst>
                  <a:ext uri="{0D108BD9-81ED-4DB2-BD59-A6C34878D82A}">
                    <a16:rowId xmlns:a16="http://schemas.microsoft.com/office/drawing/2014/main" val="10000"/>
                  </a:ext>
                </a:extLst>
              </a:tr>
              <a:tr h="723279">
                <a:tc>
                  <a:txBody>
                    <a:bodyPr/>
                    <a:lstStyle/>
                    <a:p>
                      <a:pPr algn="ctr">
                        <a:lnSpc>
                          <a:spcPct val="150000"/>
                        </a:lnSpc>
                      </a:pPr>
                      <a:r>
                        <a:rPr kumimoji="1" lang="ja-JP" altLang="en-US" sz="2400" dirty="0">
                          <a:solidFill>
                            <a:schemeClr val="bg1"/>
                          </a:solidFill>
                        </a:rPr>
                        <a:t>ワーク</a:t>
                      </a:r>
                    </a:p>
                  </a:txBody>
                  <a:tcPr>
                    <a:solidFill>
                      <a:srgbClr val="0070C0"/>
                    </a:solidFill>
                  </a:tcPr>
                </a:tc>
                <a:tc>
                  <a:txBody>
                    <a:bodyPr/>
                    <a:lstStyle/>
                    <a:p>
                      <a:pPr algn="l">
                        <a:lnSpc>
                          <a:spcPct val="150000"/>
                        </a:lnSpc>
                      </a:pPr>
                      <a:r>
                        <a:rPr kumimoji="1" lang="ja-JP" altLang="en-US" sz="1800" dirty="0"/>
                        <a:t>講義の内容を実践ワークで自分のものにする！</a:t>
                      </a:r>
                    </a:p>
                  </a:txBody>
                  <a:tcPr/>
                </a:tc>
                <a:extLst>
                  <a:ext uri="{0D108BD9-81ED-4DB2-BD59-A6C34878D82A}">
                    <a16:rowId xmlns:a16="http://schemas.microsoft.com/office/drawing/2014/main" val="10001"/>
                  </a:ext>
                </a:extLst>
              </a:tr>
              <a:tr h="723279">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kumimoji="1" lang="ja-JP" altLang="en-US" sz="2400" dirty="0">
                          <a:solidFill>
                            <a:schemeClr val="bg1"/>
                          </a:solidFill>
                        </a:rPr>
                        <a:t>Ｑ＆Ａ</a:t>
                      </a:r>
                    </a:p>
                  </a:txBody>
                  <a:tcPr>
                    <a:solidFill>
                      <a:srgbClr val="0070C0"/>
                    </a:solidFill>
                  </a:tcPr>
                </a:tc>
                <a:tc>
                  <a:txBody>
                    <a:bodyPr/>
                    <a:lstStyle/>
                    <a:p>
                      <a:pPr algn="l">
                        <a:lnSpc>
                          <a:spcPct val="150000"/>
                        </a:lnSpc>
                      </a:pPr>
                      <a:r>
                        <a:rPr kumimoji="1" lang="ja-JP" altLang="en-US" sz="1800" dirty="0"/>
                        <a:t>自分のブログに対してのアドバイスや相談ができる！</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5919544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2F15AC-99DF-4BCF-A759-9CCB0FCA6F7C}"/>
              </a:ext>
            </a:extLst>
          </p:cNvPr>
          <p:cNvSpPr>
            <a:spLocks noGrp="1"/>
          </p:cNvSpPr>
          <p:nvPr>
            <p:ph type="title"/>
          </p:nvPr>
        </p:nvSpPr>
        <p:spPr/>
        <p:txBody>
          <a:bodyPr>
            <a:normAutofit fontScale="90000"/>
          </a:bodyPr>
          <a:lstStyle/>
          <a:p>
            <a:pPr marL="0" indent="0">
              <a:lnSpc>
                <a:spcPct val="100000"/>
              </a:lnSpc>
            </a:pPr>
            <a:r>
              <a:rPr lang="ja-JP" altLang="en-US" dirty="0"/>
              <a:t>ブログ</a:t>
            </a:r>
            <a:r>
              <a:rPr lang="en-US" altLang="ja-JP" dirty="0"/>
              <a:t>de</a:t>
            </a:r>
            <a:r>
              <a:rPr lang="ja-JP" altLang="en-US" dirty="0"/>
              <a:t>おうちワーク</a:t>
            </a:r>
            <a:br>
              <a:rPr lang="en-US" altLang="ja-JP" dirty="0"/>
            </a:br>
            <a:r>
              <a:rPr lang="ja-JP" altLang="en-US" dirty="0"/>
              <a:t>講座動画</a:t>
            </a:r>
            <a:endParaRPr lang="en-US" altLang="ja-JP" dirty="0"/>
          </a:p>
        </p:txBody>
      </p:sp>
      <p:sp>
        <p:nvSpPr>
          <p:cNvPr id="4" name="コンテンツ プレースホルダー 2">
            <a:extLst>
              <a:ext uri="{FF2B5EF4-FFF2-40B4-BE49-F238E27FC236}">
                <a16:creationId xmlns:a16="http://schemas.microsoft.com/office/drawing/2014/main" id="{3198A660-1713-4904-89AF-311DC25740C8}"/>
              </a:ext>
            </a:extLst>
          </p:cNvPr>
          <p:cNvSpPr>
            <a:spLocks noGrp="1"/>
          </p:cNvSpPr>
          <p:nvPr>
            <p:ph sz="quarter" idx="4"/>
          </p:nvPr>
        </p:nvSpPr>
        <p:spPr>
          <a:xfrm>
            <a:off x="836613" y="1712390"/>
            <a:ext cx="10518775" cy="4306887"/>
          </a:xfrm>
        </p:spPr>
        <p:txBody>
          <a:bodyPr/>
          <a:lstStyle/>
          <a:p>
            <a:r>
              <a:rPr lang="ja-JP" altLang="en-US" dirty="0"/>
              <a:t>オンライン動画学習可能なブログ</a:t>
            </a:r>
            <a:r>
              <a:rPr lang="en-US" altLang="ja-JP" dirty="0"/>
              <a:t>de</a:t>
            </a:r>
            <a:r>
              <a:rPr lang="ja-JP" altLang="en-US" dirty="0"/>
              <a:t>おうちワーク講座の動画を提供！</a:t>
            </a:r>
            <a:endParaRPr lang="en-US" altLang="ja-JP" dirty="0"/>
          </a:p>
          <a:p>
            <a:r>
              <a:rPr lang="ja-JP" altLang="en-US" dirty="0"/>
              <a:t>いつでも自分のペースに合わせてお好きな時間に予習</a:t>
            </a:r>
            <a:r>
              <a:rPr lang="en-US" altLang="ja-JP" dirty="0"/>
              <a:t>&amp;</a:t>
            </a:r>
            <a:r>
              <a:rPr lang="ja-JP" altLang="en-US" dirty="0"/>
              <a:t>復習</a:t>
            </a:r>
            <a:endParaRPr lang="en-US" altLang="ja-JP" dirty="0"/>
          </a:p>
        </p:txBody>
      </p:sp>
      <p:sp>
        <p:nvSpPr>
          <p:cNvPr id="5" name="正方形/長方形 4">
            <a:extLst>
              <a:ext uri="{FF2B5EF4-FFF2-40B4-BE49-F238E27FC236}">
                <a16:creationId xmlns:a16="http://schemas.microsoft.com/office/drawing/2014/main" id="{6F4160B0-F3B5-4FFA-9E4E-53BCA668CF5D}"/>
              </a:ext>
            </a:extLst>
          </p:cNvPr>
          <p:cNvSpPr/>
          <p:nvPr/>
        </p:nvSpPr>
        <p:spPr>
          <a:xfrm>
            <a:off x="7533736" y="0"/>
            <a:ext cx="4658264" cy="37956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ブログ</a:t>
            </a:r>
            <a:r>
              <a:rPr kumimoji="1" lang="en-US" altLang="ja-JP" b="1" dirty="0"/>
              <a:t>de</a:t>
            </a:r>
            <a:r>
              <a:rPr kumimoji="1" lang="ja-JP" altLang="en-US" b="1" dirty="0"/>
              <a:t>おうちワーク講座</a:t>
            </a:r>
          </a:p>
        </p:txBody>
      </p:sp>
      <p:sp>
        <p:nvSpPr>
          <p:cNvPr id="6" name="正方形/長方形 5">
            <a:extLst>
              <a:ext uri="{FF2B5EF4-FFF2-40B4-BE49-F238E27FC236}">
                <a16:creationId xmlns:a16="http://schemas.microsoft.com/office/drawing/2014/main" id="{45522EF4-B3C0-4E05-8D05-D8761D10F76A}"/>
              </a:ext>
            </a:extLst>
          </p:cNvPr>
          <p:cNvSpPr/>
          <p:nvPr/>
        </p:nvSpPr>
        <p:spPr>
          <a:xfrm>
            <a:off x="7533736" y="388190"/>
            <a:ext cx="4658264" cy="383944"/>
          </a:xfrm>
          <a:prstGeom prst="rect">
            <a:avLst/>
          </a:prstGeom>
          <a:solidFill>
            <a:schemeClr val="accent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ブログ</a:t>
            </a:r>
            <a:r>
              <a:rPr kumimoji="1" lang="en-US" altLang="ja-JP" b="1" dirty="0"/>
              <a:t>de</a:t>
            </a:r>
            <a:r>
              <a:rPr kumimoji="1" lang="ja-JP" altLang="en-US" b="1" dirty="0"/>
              <a:t>おうちワーク講座トータルパック</a:t>
            </a:r>
          </a:p>
        </p:txBody>
      </p:sp>
      <p:pic>
        <p:nvPicPr>
          <p:cNvPr id="3076" name="Picture 4" descr="C:\Users\yuka\Downloads\20190113112752_photo\20190113112752_photo\b13400f1af51d02f8b0cd975e069b0ad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4204" y="4019909"/>
            <a:ext cx="3617328" cy="2413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32528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2F15AC-99DF-4BCF-A759-9CCB0FCA6F7C}"/>
              </a:ext>
            </a:extLst>
          </p:cNvPr>
          <p:cNvSpPr>
            <a:spLocks noGrp="1"/>
          </p:cNvSpPr>
          <p:nvPr>
            <p:ph type="title"/>
          </p:nvPr>
        </p:nvSpPr>
        <p:spPr/>
        <p:txBody>
          <a:bodyPr/>
          <a:lstStyle/>
          <a:p>
            <a:r>
              <a:rPr kumimoji="1" lang="ja-JP" altLang="en-US" dirty="0"/>
              <a:t>オンラインサポート</a:t>
            </a:r>
          </a:p>
        </p:txBody>
      </p:sp>
      <p:sp>
        <p:nvSpPr>
          <p:cNvPr id="3" name="コンテンツ プレースホルダー 2">
            <a:extLst>
              <a:ext uri="{FF2B5EF4-FFF2-40B4-BE49-F238E27FC236}">
                <a16:creationId xmlns:a16="http://schemas.microsoft.com/office/drawing/2014/main" id="{591F4D62-F206-483A-9E72-0B8C5C607C15}"/>
              </a:ext>
            </a:extLst>
          </p:cNvPr>
          <p:cNvSpPr>
            <a:spLocks noGrp="1"/>
          </p:cNvSpPr>
          <p:nvPr>
            <p:ph sz="quarter" idx="4"/>
          </p:nvPr>
        </p:nvSpPr>
        <p:spPr>
          <a:xfrm>
            <a:off x="836612" y="1726158"/>
            <a:ext cx="10518776" cy="4306529"/>
          </a:xfrm>
        </p:spPr>
        <p:txBody>
          <a:bodyPr/>
          <a:lstStyle/>
          <a:p>
            <a:r>
              <a:rPr kumimoji="1" lang="en-US" altLang="ja-JP" dirty="0"/>
              <a:t>3</a:t>
            </a:r>
            <a:r>
              <a:rPr kumimoji="1" lang="ja-JP" altLang="en-US" dirty="0"/>
              <a:t>か月間</a:t>
            </a:r>
            <a:r>
              <a:rPr kumimoji="1" lang="en-US" altLang="ja-JP" dirty="0"/>
              <a:t>24</a:t>
            </a:r>
            <a:r>
              <a:rPr kumimoji="1" lang="ja-JP" altLang="en-US" dirty="0"/>
              <a:t>時間オンラインサポート</a:t>
            </a:r>
            <a:endParaRPr kumimoji="1" lang="en-US" altLang="ja-JP" dirty="0"/>
          </a:p>
          <a:p>
            <a:r>
              <a:rPr kumimoji="1" lang="ja-JP" altLang="en-US" dirty="0"/>
              <a:t>タイトル添削回数無制限</a:t>
            </a:r>
            <a:r>
              <a:rPr lang="ja-JP" altLang="en-US" dirty="0"/>
              <a:t>サポート</a:t>
            </a:r>
            <a:endParaRPr lang="en-US" altLang="ja-JP" dirty="0"/>
          </a:p>
          <a:p>
            <a:r>
              <a:rPr lang="ja-JP" altLang="en-US" dirty="0"/>
              <a:t>チャットワーク（無料アプリ）にて対応</a:t>
            </a:r>
            <a:endParaRPr lang="en-US" altLang="ja-JP" dirty="0"/>
          </a:p>
        </p:txBody>
      </p:sp>
      <p:sp>
        <p:nvSpPr>
          <p:cNvPr id="4" name="正方形/長方形 3">
            <a:extLst>
              <a:ext uri="{FF2B5EF4-FFF2-40B4-BE49-F238E27FC236}">
                <a16:creationId xmlns:a16="http://schemas.microsoft.com/office/drawing/2014/main" id="{6F4160B0-F3B5-4FFA-9E4E-53BCA668CF5D}"/>
              </a:ext>
            </a:extLst>
          </p:cNvPr>
          <p:cNvSpPr/>
          <p:nvPr/>
        </p:nvSpPr>
        <p:spPr>
          <a:xfrm>
            <a:off x="7533736" y="0"/>
            <a:ext cx="4658264" cy="37956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ブログ</a:t>
            </a:r>
            <a:r>
              <a:rPr kumimoji="1" lang="en-US" altLang="ja-JP" b="1" dirty="0"/>
              <a:t>de</a:t>
            </a:r>
            <a:r>
              <a:rPr kumimoji="1" lang="ja-JP" altLang="en-US" b="1" dirty="0"/>
              <a:t>おうちワーク講座</a:t>
            </a:r>
          </a:p>
        </p:txBody>
      </p:sp>
      <p:sp>
        <p:nvSpPr>
          <p:cNvPr id="5" name="正方形/長方形 4">
            <a:extLst>
              <a:ext uri="{FF2B5EF4-FFF2-40B4-BE49-F238E27FC236}">
                <a16:creationId xmlns:a16="http://schemas.microsoft.com/office/drawing/2014/main" id="{45522EF4-B3C0-4E05-8D05-D8761D10F76A}"/>
              </a:ext>
            </a:extLst>
          </p:cNvPr>
          <p:cNvSpPr/>
          <p:nvPr/>
        </p:nvSpPr>
        <p:spPr>
          <a:xfrm>
            <a:off x="7533736" y="388190"/>
            <a:ext cx="4658264" cy="383944"/>
          </a:xfrm>
          <a:prstGeom prst="rect">
            <a:avLst/>
          </a:prstGeom>
          <a:solidFill>
            <a:schemeClr val="accent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ブログ</a:t>
            </a:r>
            <a:r>
              <a:rPr kumimoji="1" lang="en-US" altLang="ja-JP" b="1" dirty="0"/>
              <a:t>de</a:t>
            </a:r>
            <a:r>
              <a:rPr kumimoji="1" lang="ja-JP" altLang="en-US" b="1" dirty="0"/>
              <a:t>おうちワーク講座トータルパック</a:t>
            </a:r>
          </a:p>
        </p:txBody>
      </p:sp>
      <p:pic>
        <p:nvPicPr>
          <p:cNvPr id="4098" name="Picture 2" descr="C:\Users\yuka\Downloads\20190113112752_photo\20190113112752_photo\fcd0bbc1f8758d81859d09a03291f918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0551" y="2958861"/>
            <a:ext cx="3370053" cy="252754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ããã£ããã¯ã¼ã¯ãã®ç»åæ¤ç´¢çµæ"/>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 name="AutoShape 6" descr="ããã£ããã¯ã¼ã¯ãã®ç»åæ¤ç´¢çµæ"/>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4106" name="Picture 10" descr="é¢é£ç»å"/>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628" y="4144992"/>
            <a:ext cx="2107808" cy="2107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9777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42B0284-9BF5-4B3C-BB7E-22E0C79EC0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正方形/長方形 3">
            <a:extLst>
              <a:ext uri="{FF2B5EF4-FFF2-40B4-BE49-F238E27FC236}">
                <a16:creationId xmlns:a16="http://schemas.microsoft.com/office/drawing/2014/main" id="{1C8B54D9-74E5-4822-B719-E9D53F3CA049}"/>
              </a:ext>
            </a:extLst>
          </p:cNvPr>
          <p:cNvSpPr/>
          <p:nvPr/>
        </p:nvSpPr>
        <p:spPr>
          <a:xfrm>
            <a:off x="8343001" y="5599373"/>
            <a:ext cx="3345446" cy="830997"/>
          </a:xfrm>
          <a:prstGeom prst="rect">
            <a:avLst/>
          </a:prstGeom>
          <a:solidFill>
            <a:schemeClr val="bg1"/>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EE5324E0-04AF-4BB8-A936-0DA7EC8CC287}"/>
              </a:ext>
            </a:extLst>
          </p:cNvPr>
          <p:cNvSpPr/>
          <p:nvPr/>
        </p:nvSpPr>
        <p:spPr>
          <a:xfrm>
            <a:off x="792084" y="1775175"/>
            <a:ext cx="10918723" cy="4487382"/>
          </a:xfrm>
          <a:prstGeom prst="rect">
            <a:avLst/>
          </a:prstGeom>
        </p:spPr>
        <p:txBody>
          <a:bodyPr wrap="square">
            <a:spAutoFit/>
          </a:bodyPr>
          <a:lstStyle/>
          <a:p>
            <a:pPr>
              <a:lnSpc>
                <a:spcPct val="85000"/>
              </a:lnSpc>
              <a:defRPr/>
            </a:pPr>
            <a:endParaRPr lang="en-US" altLang="ja-JP" sz="2800" kern="0" dirty="0">
              <a:solidFill>
                <a:schemeClr val="tx1">
                  <a:lumMod val="95000"/>
                  <a:lumOff val="5000"/>
                </a:schemeClr>
              </a:solidFill>
              <a:latin typeface="HGPｺﾞｼｯｸE" panose="020B0900000000000000" pitchFamily="50" charset="-128"/>
              <a:ea typeface="HGPｺﾞｼｯｸE" panose="020B0900000000000000" pitchFamily="50" charset="-128"/>
            </a:endParaRPr>
          </a:p>
          <a:p>
            <a:pPr>
              <a:lnSpc>
                <a:spcPct val="85000"/>
              </a:lnSpc>
              <a:defRPr/>
            </a:pPr>
            <a:endParaRPr lang="en-US" altLang="ja-JP" sz="2800" kern="0" dirty="0">
              <a:solidFill>
                <a:schemeClr val="tx1">
                  <a:lumMod val="95000"/>
                  <a:lumOff val="5000"/>
                </a:schemeClr>
              </a:solidFill>
              <a:latin typeface="HGPｺﾞｼｯｸE" panose="020B0900000000000000" pitchFamily="50" charset="-128"/>
              <a:ea typeface="HGPｺﾞｼｯｸE" panose="020B0900000000000000" pitchFamily="50" charset="-128"/>
            </a:endParaRPr>
          </a:p>
          <a:p>
            <a:pPr>
              <a:lnSpc>
                <a:spcPct val="85000"/>
              </a:lnSpc>
              <a:defRPr/>
            </a:pPr>
            <a:r>
              <a:rPr lang="ja-JP" altLang="en-US" sz="2800" kern="0" dirty="0">
                <a:solidFill>
                  <a:schemeClr val="tx1">
                    <a:lumMod val="95000"/>
                    <a:lumOff val="5000"/>
                  </a:schemeClr>
                </a:solidFill>
                <a:latin typeface="HGPｺﾞｼｯｸE" panose="020B0900000000000000" pitchFamily="50" charset="-128"/>
                <a:ea typeface="HGPｺﾞｼｯｸE" panose="020B0900000000000000" pitchFamily="50" charset="-128"/>
              </a:rPr>
              <a:t>１．アフィリエイトが成長市場だから（前年比</a:t>
            </a:r>
            <a:r>
              <a:rPr lang="en-US" altLang="ja-JP" sz="2800" kern="0" dirty="0">
                <a:solidFill>
                  <a:srgbClr val="FF0000"/>
                </a:solidFill>
                <a:latin typeface="HGPｺﾞｼｯｸE" panose="020B0900000000000000" pitchFamily="50" charset="-128"/>
                <a:ea typeface="HGPｺﾞｼｯｸE" panose="020B0900000000000000" pitchFamily="50" charset="-128"/>
              </a:rPr>
              <a:t>10</a:t>
            </a:r>
            <a:r>
              <a:rPr lang="ja-JP" altLang="en-US" sz="2800" kern="0" dirty="0">
                <a:solidFill>
                  <a:srgbClr val="FF0000"/>
                </a:solidFill>
                <a:latin typeface="HGPｺﾞｼｯｸE" panose="020B0900000000000000" pitchFamily="50" charset="-128"/>
                <a:ea typeface="HGPｺﾞｼｯｸE" panose="020B0900000000000000" pitchFamily="50" charset="-128"/>
              </a:rPr>
              <a:t>％以上</a:t>
            </a:r>
            <a:r>
              <a:rPr lang="ja-JP" altLang="en-US" sz="2800" kern="0" dirty="0">
                <a:solidFill>
                  <a:schemeClr val="tx1">
                    <a:lumMod val="95000"/>
                    <a:lumOff val="5000"/>
                  </a:schemeClr>
                </a:solidFill>
                <a:latin typeface="HGPｺﾞｼｯｸE" panose="020B0900000000000000" pitchFamily="50" charset="-128"/>
                <a:ea typeface="HGPｺﾞｼｯｸE" panose="020B0900000000000000" pitchFamily="50" charset="-128"/>
              </a:rPr>
              <a:t>）</a:t>
            </a:r>
            <a:endParaRPr lang="en-US" altLang="ja-JP" sz="2800" kern="0" dirty="0">
              <a:solidFill>
                <a:schemeClr val="tx1">
                  <a:lumMod val="95000"/>
                  <a:lumOff val="5000"/>
                </a:schemeClr>
              </a:solidFill>
              <a:latin typeface="HGPｺﾞｼｯｸE" panose="020B0900000000000000" pitchFamily="50" charset="-128"/>
              <a:ea typeface="HGPｺﾞｼｯｸE" panose="020B0900000000000000" pitchFamily="50" charset="-128"/>
            </a:endParaRPr>
          </a:p>
          <a:p>
            <a:pPr>
              <a:lnSpc>
                <a:spcPct val="85000"/>
              </a:lnSpc>
              <a:defRPr/>
            </a:pPr>
            <a:endParaRPr lang="en-US" altLang="ja-JP" sz="2800" kern="0" dirty="0">
              <a:solidFill>
                <a:schemeClr val="tx1">
                  <a:lumMod val="95000"/>
                  <a:lumOff val="5000"/>
                </a:schemeClr>
              </a:solidFill>
              <a:latin typeface="HGPｺﾞｼｯｸE" panose="020B0900000000000000" pitchFamily="50" charset="-128"/>
              <a:ea typeface="HGPｺﾞｼｯｸE" panose="020B0900000000000000" pitchFamily="50" charset="-128"/>
            </a:endParaRPr>
          </a:p>
          <a:p>
            <a:pPr>
              <a:lnSpc>
                <a:spcPct val="85000"/>
              </a:lnSpc>
              <a:defRPr/>
            </a:pPr>
            <a:r>
              <a:rPr lang="ja-JP" altLang="en-US" sz="2800" kern="0" dirty="0">
                <a:solidFill>
                  <a:schemeClr val="tx1">
                    <a:lumMod val="95000"/>
                    <a:lumOff val="5000"/>
                  </a:schemeClr>
                </a:solidFill>
                <a:latin typeface="HGPｺﾞｼｯｸE" panose="020B0900000000000000" pitchFamily="50" charset="-128"/>
                <a:ea typeface="HGPｺﾞｼｯｸE" panose="020B0900000000000000" pitchFamily="50" charset="-128"/>
              </a:rPr>
              <a:t>２．初期投資が</a:t>
            </a:r>
            <a:r>
              <a:rPr lang="ja-JP" altLang="en-US" sz="2800" kern="0" dirty="0">
                <a:solidFill>
                  <a:srgbClr val="FF0000"/>
                </a:solidFill>
                <a:latin typeface="HGPｺﾞｼｯｸE" panose="020B0900000000000000" pitchFamily="50" charset="-128"/>
                <a:ea typeface="HGPｺﾞｼｯｸE" panose="020B0900000000000000" pitchFamily="50" charset="-128"/>
              </a:rPr>
              <a:t>低コスト</a:t>
            </a:r>
            <a:r>
              <a:rPr lang="ja-JP" altLang="en-US" sz="2800" kern="0" dirty="0">
                <a:solidFill>
                  <a:schemeClr val="tx1">
                    <a:lumMod val="95000"/>
                    <a:lumOff val="5000"/>
                  </a:schemeClr>
                </a:solidFill>
                <a:latin typeface="HGPｺﾞｼｯｸE" panose="020B0900000000000000" pitchFamily="50" charset="-128"/>
                <a:ea typeface="HGPｺﾞｼｯｸE" panose="020B0900000000000000" pitchFamily="50" charset="-128"/>
              </a:rPr>
              <a:t>ではじめて、リスクが少ないから</a:t>
            </a:r>
            <a:endParaRPr lang="en-US" altLang="ja-JP" sz="2800" kern="0" dirty="0">
              <a:solidFill>
                <a:schemeClr val="tx1">
                  <a:lumMod val="95000"/>
                  <a:lumOff val="5000"/>
                </a:schemeClr>
              </a:solidFill>
              <a:latin typeface="HGPｺﾞｼｯｸE" panose="020B0900000000000000" pitchFamily="50" charset="-128"/>
              <a:ea typeface="HGPｺﾞｼｯｸE" panose="020B0900000000000000" pitchFamily="50" charset="-128"/>
            </a:endParaRPr>
          </a:p>
          <a:p>
            <a:pPr>
              <a:lnSpc>
                <a:spcPct val="85000"/>
              </a:lnSpc>
              <a:defRPr/>
            </a:pPr>
            <a:endParaRPr lang="en-US" altLang="ja-JP" sz="2800" kern="0" dirty="0">
              <a:solidFill>
                <a:schemeClr val="tx1">
                  <a:lumMod val="95000"/>
                  <a:lumOff val="5000"/>
                </a:schemeClr>
              </a:solidFill>
              <a:latin typeface="HGPｺﾞｼｯｸE" panose="020B0900000000000000" pitchFamily="50" charset="-128"/>
              <a:ea typeface="HGPｺﾞｼｯｸE" panose="020B0900000000000000" pitchFamily="50" charset="-128"/>
            </a:endParaRPr>
          </a:p>
          <a:p>
            <a:pPr>
              <a:lnSpc>
                <a:spcPct val="85000"/>
              </a:lnSpc>
              <a:defRPr/>
            </a:pPr>
            <a:r>
              <a:rPr lang="ja-JP" altLang="en-US" sz="2800" kern="0" dirty="0">
                <a:solidFill>
                  <a:schemeClr val="tx1">
                    <a:lumMod val="95000"/>
                    <a:lumOff val="5000"/>
                  </a:schemeClr>
                </a:solidFill>
                <a:latin typeface="HGPｺﾞｼｯｸE" panose="020B0900000000000000" pitchFamily="50" charset="-128"/>
                <a:ea typeface="HGPｺﾞｼｯｸE" panose="020B0900000000000000" pitchFamily="50" charset="-128"/>
              </a:rPr>
              <a:t>３．ＷＥＢ上にブログ資産をつくることで、</a:t>
            </a:r>
            <a:r>
              <a:rPr lang="ja-JP" altLang="en-US" sz="2800" kern="0" dirty="0">
                <a:solidFill>
                  <a:srgbClr val="FF0000"/>
                </a:solidFill>
                <a:latin typeface="HGPｺﾞｼｯｸE" panose="020B0900000000000000" pitchFamily="50" charset="-128"/>
                <a:ea typeface="HGPｺﾞｼｯｸE" panose="020B0900000000000000" pitchFamily="50" charset="-128"/>
              </a:rPr>
              <a:t>自動収入</a:t>
            </a:r>
            <a:r>
              <a:rPr lang="ja-JP" altLang="en-US" sz="2800" kern="0" dirty="0">
                <a:solidFill>
                  <a:schemeClr val="tx1">
                    <a:lumMod val="95000"/>
                    <a:lumOff val="5000"/>
                  </a:schemeClr>
                </a:solidFill>
                <a:latin typeface="HGPｺﾞｼｯｸE" panose="020B0900000000000000" pitchFamily="50" charset="-128"/>
                <a:ea typeface="HGPｺﾞｼｯｸE" panose="020B0900000000000000" pitchFamily="50" charset="-128"/>
              </a:rPr>
              <a:t>を得られる</a:t>
            </a:r>
            <a:endParaRPr lang="en-US" altLang="ja-JP" sz="2800" kern="0" dirty="0">
              <a:solidFill>
                <a:schemeClr val="tx1">
                  <a:lumMod val="95000"/>
                  <a:lumOff val="5000"/>
                </a:schemeClr>
              </a:solidFill>
              <a:latin typeface="HGPｺﾞｼｯｸE" panose="020B0900000000000000" pitchFamily="50" charset="-128"/>
              <a:ea typeface="HGPｺﾞｼｯｸE" panose="020B0900000000000000" pitchFamily="50" charset="-128"/>
            </a:endParaRPr>
          </a:p>
          <a:p>
            <a:pPr>
              <a:lnSpc>
                <a:spcPct val="85000"/>
              </a:lnSpc>
              <a:defRPr/>
            </a:pPr>
            <a:endParaRPr lang="en-US" altLang="ja-JP" sz="2800" kern="0" dirty="0">
              <a:solidFill>
                <a:schemeClr val="tx1">
                  <a:lumMod val="95000"/>
                  <a:lumOff val="5000"/>
                </a:schemeClr>
              </a:solidFill>
              <a:latin typeface="HGPｺﾞｼｯｸE" panose="020B0900000000000000" pitchFamily="50" charset="-128"/>
              <a:ea typeface="HGPｺﾞｼｯｸE" panose="020B0900000000000000" pitchFamily="50" charset="-128"/>
            </a:endParaRPr>
          </a:p>
          <a:p>
            <a:pPr>
              <a:lnSpc>
                <a:spcPct val="85000"/>
              </a:lnSpc>
              <a:defRPr/>
            </a:pPr>
            <a:r>
              <a:rPr lang="ja-JP" altLang="en-US" sz="2800" kern="0" dirty="0">
                <a:solidFill>
                  <a:schemeClr val="tx1">
                    <a:lumMod val="95000"/>
                    <a:lumOff val="5000"/>
                  </a:schemeClr>
                </a:solidFill>
                <a:latin typeface="HGPｺﾞｼｯｸE" panose="020B0900000000000000" pitchFamily="50" charset="-128"/>
                <a:ea typeface="HGPｺﾞｼｯｸE" panose="020B0900000000000000" pitchFamily="50" charset="-128"/>
              </a:rPr>
              <a:t>４．自分で</a:t>
            </a:r>
            <a:r>
              <a:rPr lang="ja-JP" altLang="en-US" sz="2800" kern="0" dirty="0">
                <a:solidFill>
                  <a:srgbClr val="FF0000"/>
                </a:solidFill>
                <a:latin typeface="HGPｺﾞｼｯｸE" panose="020B0900000000000000" pitchFamily="50" charset="-128"/>
                <a:ea typeface="HGPｺﾞｼｯｸE" panose="020B0900000000000000" pitchFamily="50" charset="-128"/>
              </a:rPr>
              <a:t>働く時間を管理</a:t>
            </a:r>
            <a:r>
              <a:rPr lang="ja-JP" altLang="en-US" sz="2800" kern="0" dirty="0">
                <a:solidFill>
                  <a:schemeClr val="tx1">
                    <a:lumMod val="95000"/>
                    <a:lumOff val="5000"/>
                  </a:schemeClr>
                </a:solidFill>
                <a:latin typeface="HGPｺﾞｼｯｸE" panose="020B0900000000000000" pitchFamily="50" charset="-128"/>
                <a:ea typeface="HGPｺﾞｼｯｸE" panose="020B0900000000000000" pitchFamily="50" charset="-128"/>
              </a:rPr>
              <a:t>できる</a:t>
            </a:r>
            <a:endParaRPr lang="en-US" altLang="ja-JP" sz="2800" kern="0" dirty="0">
              <a:solidFill>
                <a:schemeClr val="tx1">
                  <a:lumMod val="95000"/>
                  <a:lumOff val="5000"/>
                </a:schemeClr>
              </a:solidFill>
              <a:latin typeface="HGPｺﾞｼｯｸE" panose="020B0900000000000000" pitchFamily="50" charset="-128"/>
              <a:ea typeface="HGPｺﾞｼｯｸE" panose="020B0900000000000000" pitchFamily="50" charset="-128"/>
            </a:endParaRPr>
          </a:p>
          <a:p>
            <a:pPr>
              <a:lnSpc>
                <a:spcPct val="85000"/>
              </a:lnSpc>
              <a:defRPr/>
            </a:pPr>
            <a:endParaRPr lang="en-US" altLang="ja-JP" sz="2800" kern="0" dirty="0">
              <a:solidFill>
                <a:schemeClr val="tx1">
                  <a:lumMod val="95000"/>
                  <a:lumOff val="5000"/>
                </a:schemeClr>
              </a:solidFill>
              <a:latin typeface="HGPｺﾞｼｯｸE" panose="020B0900000000000000" pitchFamily="50" charset="-128"/>
              <a:ea typeface="HGPｺﾞｼｯｸE" panose="020B0900000000000000" pitchFamily="50" charset="-128"/>
            </a:endParaRPr>
          </a:p>
          <a:p>
            <a:pPr>
              <a:lnSpc>
                <a:spcPct val="85000"/>
              </a:lnSpc>
              <a:defRPr/>
            </a:pPr>
            <a:r>
              <a:rPr lang="ja-JP" altLang="en-US" sz="2800" kern="0" dirty="0">
                <a:solidFill>
                  <a:schemeClr val="tx1">
                    <a:lumMod val="95000"/>
                    <a:lumOff val="5000"/>
                  </a:schemeClr>
                </a:solidFill>
                <a:latin typeface="HGPｺﾞｼｯｸE" panose="020B0900000000000000" pitchFamily="50" charset="-128"/>
                <a:ea typeface="HGPｺﾞｼｯｸE" panose="020B0900000000000000" pitchFamily="50" charset="-128"/>
              </a:rPr>
              <a:t>５．</a:t>
            </a:r>
            <a:r>
              <a:rPr lang="en-US" altLang="ja-JP" sz="2800" kern="0" dirty="0">
                <a:solidFill>
                  <a:schemeClr val="tx1">
                    <a:lumMod val="95000"/>
                    <a:lumOff val="5000"/>
                  </a:schemeClr>
                </a:solidFill>
                <a:latin typeface="HGPｺﾞｼｯｸE" panose="020B0900000000000000" pitchFamily="50" charset="-128"/>
                <a:ea typeface="HGPｺﾞｼｯｸE" panose="020B0900000000000000" pitchFamily="50" charset="-128"/>
              </a:rPr>
              <a:t>WEB</a:t>
            </a:r>
            <a:r>
              <a:rPr lang="ja-JP" altLang="en-US" sz="2800" kern="0" dirty="0">
                <a:solidFill>
                  <a:schemeClr val="tx1">
                    <a:lumMod val="95000"/>
                    <a:lumOff val="5000"/>
                  </a:schemeClr>
                </a:solidFill>
                <a:latin typeface="HGPｺﾞｼｯｸE" panose="020B0900000000000000" pitchFamily="50" charset="-128"/>
                <a:ea typeface="HGPｺﾞｼｯｸE" panose="020B0900000000000000" pitchFamily="50" charset="-128"/>
              </a:rPr>
              <a:t>マーケ、Ｗｏｒｄｐｒｅｓｓ構築、ＷＥＢ集客のスキルが身につき、</a:t>
            </a:r>
            <a:br>
              <a:rPr lang="en-US" altLang="ja-JP" sz="2800" kern="0" dirty="0">
                <a:solidFill>
                  <a:schemeClr val="tx1">
                    <a:lumMod val="95000"/>
                    <a:lumOff val="5000"/>
                  </a:schemeClr>
                </a:solidFill>
                <a:latin typeface="HGPｺﾞｼｯｸE" panose="020B0900000000000000" pitchFamily="50" charset="-128"/>
                <a:ea typeface="HGPｺﾞｼｯｸE" panose="020B0900000000000000" pitchFamily="50" charset="-128"/>
              </a:rPr>
            </a:br>
            <a:r>
              <a:rPr lang="ja-JP" altLang="en-US" sz="2800" kern="0" dirty="0">
                <a:solidFill>
                  <a:schemeClr val="tx1">
                    <a:lumMod val="95000"/>
                    <a:lumOff val="5000"/>
                  </a:schemeClr>
                </a:solidFill>
                <a:latin typeface="HGPｺﾞｼｯｸE" panose="020B0900000000000000" pitchFamily="50" charset="-128"/>
                <a:ea typeface="HGPｺﾞｼｯｸE" panose="020B0900000000000000" pitchFamily="50" charset="-128"/>
              </a:rPr>
              <a:t>　　他のビジネスにもつながるから</a:t>
            </a:r>
            <a:endParaRPr lang="en-US" altLang="ja-JP" sz="2800" kern="0" dirty="0">
              <a:solidFill>
                <a:schemeClr val="tx1">
                  <a:lumMod val="95000"/>
                  <a:lumOff val="5000"/>
                </a:schemeClr>
              </a:solidFill>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4EB60A07-029F-4DEE-A6F1-20B034C7EF30}"/>
              </a:ext>
            </a:extLst>
          </p:cNvPr>
          <p:cNvSpPr txBox="1"/>
          <p:nvPr/>
        </p:nvSpPr>
        <p:spPr>
          <a:xfrm>
            <a:off x="792084" y="312141"/>
            <a:ext cx="7374134" cy="1569660"/>
          </a:xfrm>
          <a:prstGeom prst="rect">
            <a:avLst/>
          </a:prstGeom>
          <a:noFill/>
        </p:spPr>
        <p:txBody>
          <a:bodyPr wrap="none" rtlCol="0">
            <a:spAutoFit/>
          </a:bodyPr>
          <a:lstStyle/>
          <a:p>
            <a:pPr algn="ctr"/>
            <a:r>
              <a:rPr lang="ja-JP" altLang="en-US" sz="3200" kern="0" dirty="0">
                <a:solidFill>
                  <a:schemeClr val="tx1">
                    <a:lumMod val="95000"/>
                    <a:lumOff val="5000"/>
                  </a:schemeClr>
                </a:solidFill>
                <a:latin typeface="HGPｺﾞｼｯｸE" panose="020B0900000000000000" pitchFamily="50" charset="-128"/>
                <a:ea typeface="HGPｺﾞｼｯｸE" panose="020B0900000000000000" pitchFamily="50" charset="-128"/>
              </a:rPr>
              <a:t>今あなたがブログを始めるべき</a:t>
            </a:r>
            <a:r>
              <a:rPr lang="en-US" altLang="ja-JP" sz="3200" kern="0" dirty="0">
                <a:solidFill>
                  <a:schemeClr val="tx1">
                    <a:lumMod val="95000"/>
                    <a:lumOff val="5000"/>
                  </a:schemeClr>
                </a:solidFill>
                <a:latin typeface="HGPｺﾞｼｯｸE" panose="020B0900000000000000" pitchFamily="50" charset="-128"/>
                <a:ea typeface="HGPｺﾞｼｯｸE" panose="020B0900000000000000" pitchFamily="50" charset="-128"/>
              </a:rPr>
              <a:t>5</a:t>
            </a:r>
            <a:r>
              <a:rPr lang="ja-JP" altLang="en-US" sz="3200" kern="0" dirty="0" err="1">
                <a:solidFill>
                  <a:schemeClr val="tx1">
                    <a:lumMod val="95000"/>
                    <a:lumOff val="5000"/>
                  </a:schemeClr>
                </a:solidFill>
                <a:latin typeface="HGPｺﾞｼｯｸE" panose="020B0900000000000000" pitchFamily="50" charset="-128"/>
                <a:ea typeface="HGPｺﾞｼｯｸE" panose="020B0900000000000000" pitchFamily="50" charset="-128"/>
              </a:rPr>
              <a:t>つの</a:t>
            </a:r>
            <a:r>
              <a:rPr lang="ja-JP" altLang="en-US" sz="3200" kern="0" dirty="0">
                <a:solidFill>
                  <a:schemeClr val="tx1">
                    <a:lumMod val="95000"/>
                    <a:lumOff val="5000"/>
                  </a:schemeClr>
                </a:solidFill>
                <a:latin typeface="HGPｺﾞｼｯｸE" panose="020B0900000000000000" pitchFamily="50" charset="-128"/>
                <a:ea typeface="HGPｺﾞｼｯｸE" panose="020B0900000000000000" pitchFamily="50" charset="-128"/>
              </a:rPr>
              <a:t>理由</a:t>
            </a:r>
            <a:endParaRPr lang="en-US" altLang="ja-JP" sz="3200" kern="0" dirty="0">
              <a:solidFill>
                <a:schemeClr val="tx1">
                  <a:lumMod val="95000"/>
                  <a:lumOff val="5000"/>
                </a:schemeClr>
              </a:solidFill>
              <a:latin typeface="HGPｺﾞｼｯｸE" panose="020B0900000000000000" pitchFamily="50" charset="-128"/>
              <a:ea typeface="HGPｺﾞｼｯｸE" panose="020B0900000000000000" pitchFamily="50" charset="-128"/>
            </a:endParaRPr>
          </a:p>
          <a:p>
            <a:pPr algn="ctr"/>
            <a:r>
              <a:rPr lang="ja-JP" altLang="en-US" sz="3200" kern="0" dirty="0">
                <a:solidFill>
                  <a:srgbClr val="002060"/>
                </a:solidFill>
                <a:latin typeface="HGPｺﾞｼｯｸE" panose="020B0900000000000000" pitchFamily="50" charset="-128"/>
                <a:ea typeface="HGPｺﾞｼｯｸE" panose="020B0900000000000000" pitchFamily="50" charset="-128"/>
              </a:rPr>
              <a:t>～ブログはＷＥＢ上の不動産～</a:t>
            </a:r>
            <a:endParaRPr lang="en-US" altLang="ja-JP" sz="3200" kern="0" dirty="0">
              <a:solidFill>
                <a:srgbClr val="002060"/>
              </a:solidFill>
              <a:latin typeface="HGPｺﾞｼｯｸE" panose="020B0900000000000000" pitchFamily="50" charset="-128"/>
              <a:ea typeface="HGPｺﾞｼｯｸE" panose="020B0900000000000000" pitchFamily="50" charset="-128"/>
            </a:endParaRPr>
          </a:p>
          <a:p>
            <a:pPr algn="ctr"/>
            <a:endParaRPr kumimoji="1" lang="ja-JP" altLang="en-US" sz="3200" dirty="0"/>
          </a:p>
        </p:txBody>
      </p:sp>
      <p:sp>
        <p:nvSpPr>
          <p:cNvPr id="2" name="吹き出し: 角を丸めた四角形 1">
            <a:extLst>
              <a:ext uri="{FF2B5EF4-FFF2-40B4-BE49-F238E27FC236}">
                <a16:creationId xmlns:a16="http://schemas.microsoft.com/office/drawing/2014/main" id="{799F27C8-1A07-4DEB-9CF1-D62857B28EF9}"/>
              </a:ext>
            </a:extLst>
          </p:cNvPr>
          <p:cNvSpPr/>
          <p:nvPr/>
        </p:nvSpPr>
        <p:spPr>
          <a:xfrm>
            <a:off x="8500533" y="427630"/>
            <a:ext cx="3187914" cy="2044637"/>
          </a:xfrm>
          <a:prstGeom prst="wedgeRoundRectCallout">
            <a:avLst>
              <a:gd name="adj1" fmla="val -36768"/>
              <a:gd name="adj2" fmla="val 67972"/>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3EDA22E5-0F41-4F5C-8E33-CFD381DD52ED}"/>
              </a:ext>
            </a:extLst>
          </p:cNvPr>
          <p:cNvSpPr txBox="1"/>
          <p:nvPr/>
        </p:nvSpPr>
        <p:spPr>
          <a:xfrm>
            <a:off x="9274392" y="450640"/>
            <a:ext cx="1576072" cy="646331"/>
          </a:xfrm>
          <a:prstGeom prst="rect">
            <a:avLst/>
          </a:prstGeom>
          <a:noFill/>
        </p:spPr>
        <p:txBody>
          <a:bodyPr wrap="none" rtlCol="0">
            <a:spAutoFit/>
          </a:bodyPr>
          <a:lstStyle/>
          <a:p>
            <a:r>
              <a:rPr lang="en-US" altLang="ja-JP" b="1" dirty="0">
                <a:solidFill>
                  <a:srgbClr val="C00000"/>
                </a:solidFill>
              </a:rPr>
              <a:t>2022</a:t>
            </a:r>
            <a:r>
              <a:rPr lang="ja-JP" altLang="en-US" b="1" dirty="0">
                <a:solidFill>
                  <a:srgbClr val="C00000"/>
                </a:solidFill>
              </a:rPr>
              <a:t>年までに</a:t>
            </a:r>
            <a:endParaRPr lang="en-US" altLang="ja-JP" b="1" dirty="0">
              <a:solidFill>
                <a:srgbClr val="C00000"/>
              </a:solidFill>
            </a:endParaRPr>
          </a:p>
          <a:p>
            <a:r>
              <a:rPr lang="en-US" altLang="ja-JP" b="1" dirty="0">
                <a:solidFill>
                  <a:srgbClr val="C00000"/>
                </a:solidFill>
              </a:rPr>
              <a:t>5,300</a:t>
            </a:r>
            <a:r>
              <a:rPr lang="ja-JP" altLang="en-US" b="1" dirty="0">
                <a:solidFill>
                  <a:srgbClr val="C00000"/>
                </a:solidFill>
              </a:rPr>
              <a:t>億円</a:t>
            </a:r>
          </a:p>
        </p:txBody>
      </p:sp>
      <p:pic>
        <p:nvPicPr>
          <p:cNvPr id="11" name="Picture 2" descr="å½åã¢ãã£ãªã¨ã¤ãå¸å ´è¦æ¨¡æ¨ç§»ã¨äºæ¸¬"/>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9066" y="1096971"/>
            <a:ext cx="2569404" cy="1558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09195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2F15AC-99DF-4BCF-A759-9CCB0FCA6F7C}"/>
              </a:ext>
            </a:extLst>
          </p:cNvPr>
          <p:cNvSpPr>
            <a:spLocks noGrp="1"/>
          </p:cNvSpPr>
          <p:nvPr>
            <p:ph type="title"/>
          </p:nvPr>
        </p:nvSpPr>
        <p:spPr/>
        <p:txBody>
          <a:bodyPr/>
          <a:lstStyle/>
          <a:p>
            <a:r>
              <a:rPr kumimoji="1" lang="ja-JP" altLang="en-US" dirty="0"/>
              <a:t>ご参加特典</a:t>
            </a:r>
          </a:p>
        </p:txBody>
      </p:sp>
      <p:sp>
        <p:nvSpPr>
          <p:cNvPr id="3" name="コンテンツ プレースホルダー 2">
            <a:extLst>
              <a:ext uri="{FF2B5EF4-FFF2-40B4-BE49-F238E27FC236}">
                <a16:creationId xmlns:a16="http://schemas.microsoft.com/office/drawing/2014/main" id="{591F4D62-F206-483A-9E72-0B8C5C607C15}"/>
              </a:ext>
            </a:extLst>
          </p:cNvPr>
          <p:cNvSpPr>
            <a:spLocks noGrp="1"/>
          </p:cNvSpPr>
          <p:nvPr>
            <p:ph sz="quarter" idx="4"/>
          </p:nvPr>
        </p:nvSpPr>
        <p:spPr>
          <a:xfrm>
            <a:off x="809516" y="1652266"/>
            <a:ext cx="10518776" cy="4306529"/>
          </a:xfrm>
        </p:spPr>
        <p:txBody>
          <a:bodyPr/>
          <a:lstStyle/>
          <a:p>
            <a:r>
              <a:rPr kumimoji="1" lang="ja-JP" altLang="en-US" dirty="0"/>
              <a:t>これがアクセス爆発のネタ！キーワードネタ帳</a:t>
            </a:r>
            <a:r>
              <a:rPr kumimoji="1" lang="en-US" altLang="ja-JP" dirty="0"/>
              <a:t>100</a:t>
            </a:r>
            <a:r>
              <a:rPr kumimoji="1" lang="ja-JP" altLang="en-US" dirty="0"/>
              <a:t>選</a:t>
            </a:r>
            <a:endParaRPr kumimoji="1" lang="en-US" altLang="ja-JP" dirty="0"/>
          </a:p>
          <a:p>
            <a:r>
              <a:rPr lang="en-US" altLang="ja-JP" dirty="0"/>
              <a:t>Google</a:t>
            </a:r>
            <a:r>
              <a:rPr lang="ja-JP" altLang="en-US" dirty="0"/>
              <a:t>アドセンス最適化配置</a:t>
            </a:r>
            <a:r>
              <a:rPr lang="en-US" altLang="ja-JP" dirty="0"/>
              <a:t>【</a:t>
            </a:r>
            <a:r>
              <a:rPr lang="ja-JP" altLang="en-US" dirty="0"/>
              <a:t>完全マニュアル</a:t>
            </a:r>
            <a:r>
              <a:rPr lang="en-US" altLang="ja-JP" dirty="0"/>
              <a:t>】</a:t>
            </a:r>
          </a:p>
          <a:p>
            <a:r>
              <a:rPr kumimoji="1" lang="ja-JP" altLang="en-US" dirty="0"/>
              <a:t>ブログヘッダーバナー</a:t>
            </a:r>
            <a:br>
              <a:rPr kumimoji="1" lang="en-US" altLang="ja-JP" dirty="0"/>
            </a:br>
            <a:r>
              <a:rPr kumimoji="1" lang="ja-JP" altLang="en-US" dirty="0"/>
              <a:t>デザインテンプレート</a:t>
            </a:r>
            <a:endParaRPr kumimoji="1" lang="en-US" altLang="ja-JP" dirty="0"/>
          </a:p>
        </p:txBody>
      </p:sp>
      <p:sp>
        <p:nvSpPr>
          <p:cNvPr id="4" name="正方形/長方形 3">
            <a:extLst>
              <a:ext uri="{FF2B5EF4-FFF2-40B4-BE49-F238E27FC236}">
                <a16:creationId xmlns:a16="http://schemas.microsoft.com/office/drawing/2014/main" id="{6F4160B0-F3B5-4FFA-9E4E-53BCA668CF5D}"/>
              </a:ext>
            </a:extLst>
          </p:cNvPr>
          <p:cNvSpPr/>
          <p:nvPr/>
        </p:nvSpPr>
        <p:spPr>
          <a:xfrm>
            <a:off x="7533736" y="0"/>
            <a:ext cx="4658264" cy="37956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ブログ</a:t>
            </a:r>
            <a:r>
              <a:rPr kumimoji="1" lang="en-US" altLang="ja-JP" b="1" dirty="0"/>
              <a:t>de</a:t>
            </a:r>
            <a:r>
              <a:rPr kumimoji="1" lang="ja-JP" altLang="en-US" b="1" dirty="0"/>
              <a:t>おうちワーク講座</a:t>
            </a:r>
          </a:p>
        </p:txBody>
      </p:sp>
      <p:sp>
        <p:nvSpPr>
          <p:cNvPr id="5" name="正方形/長方形 4">
            <a:extLst>
              <a:ext uri="{FF2B5EF4-FFF2-40B4-BE49-F238E27FC236}">
                <a16:creationId xmlns:a16="http://schemas.microsoft.com/office/drawing/2014/main" id="{45522EF4-B3C0-4E05-8D05-D8761D10F76A}"/>
              </a:ext>
            </a:extLst>
          </p:cNvPr>
          <p:cNvSpPr/>
          <p:nvPr/>
        </p:nvSpPr>
        <p:spPr>
          <a:xfrm>
            <a:off x="7533736" y="388190"/>
            <a:ext cx="4658264" cy="383944"/>
          </a:xfrm>
          <a:prstGeom prst="rect">
            <a:avLst/>
          </a:prstGeom>
          <a:solidFill>
            <a:schemeClr val="accent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ブログ</a:t>
            </a:r>
            <a:r>
              <a:rPr kumimoji="1" lang="en-US" altLang="ja-JP" b="1" dirty="0"/>
              <a:t>de</a:t>
            </a:r>
            <a:r>
              <a:rPr kumimoji="1" lang="ja-JP" altLang="en-US" b="1" dirty="0"/>
              <a:t>おうちワーク講座トータルパック</a:t>
            </a:r>
          </a:p>
        </p:txBody>
      </p:sp>
      <p:pic>
        <p:nvPicPr>
          <p:cNvPr id="5122" name="Picture 2" descr="C:\Users\yuka\Downloads\20190113113040_photo\20190113113040_photo\9dae1d8d07e01592589ac7dfaa75e51a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0525" y="3149164"/>
            <a:ext cx="2134586" cy="319938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ãã¢ã¯ã»ã¹ã¢ãããã®ç»åæ¤ç´¢çµæ"/>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16498" y="3149164"/>
            <a:ext cx="2521157" cy="2521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6972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9F56D5-657B-47C2-A4DB-1BE5D02BED37}"/>
              </a:ext>
            </a:extLst>
          </p:cNvPr>
          <p:cNvSpPr>
            <a:spLocks noGrp="1"/>
          </p:cNvSpPr>
          <p:nvPr>
            <p:ph type="title"/>
          </p:nvPr>
        </p:nvSpPr>
        <p:spPr/>
        <p:txBody>
          <a:bodyPr>
            <a:normAutofit/>
          </a:bodyPr>
          <a:lstStyle/>
          <a:p>
            <a:pPr algn="ctr"/>
            <a:r>
              <a:rPr kumimoji="1" lang="ja-JP" altLang="en-US" sz="4000" dirty="0"/>
              <a:t>講座価格</a:t>
            </a:r>
          </a:p>
        </p:txBody>
      </p:sp>
      <p:sp>
        <p:nvSpPr>
          <p:cNvPr id="3" name="コンテンツ プレースホルダー 2">
            <a:extLst>
              <a:ext uri="{FF2B5EF4-FFF2-40B4-BE49-F238E27FC236}">
                <a16:creationId xmlns:a16="http://schemas.microsoft.com/office/drawing/2014/main" id="{2D193A35-D587-416E-8145-2CE425E0CEF9}"/>
              </a:ext>
            </a:extLst>
          </p:cNvPr>
          <p:cNvSpPr>
            <a:spLocks noGrp="1"/>
          </p:cNvSpPr>
          <p:nvPr>
            <p:ph sz="half" idx="1"/>
          </p:nvPr>
        </p:nvSpPr>
        <p:spPr>
          <a:xfrm>
            <a:off x="838200" y="1711325"/>
            <a:ext cx="10515600" cy="4667250"/>
          </a:xfrm>
        </p:spPr>
        <p:txBody>
          <a:bodyPr>
            <a:normAutofit lnSpcReduction="10000"/>
          </a:bodyPr>
          <a:lstStyle/>
          <a:p>
            <a:pPr marL="0" indent="0" algn="ctr">
              <a:lnSpc>
                <a:spcPct val="100000"/>
              </a:lnSpc>
              <a:buNone/>
            </a:pPr>
            <a:endParaRPr lang="en-US" altLang="ja-JP" b="1" dirty="0">
              <a:solidFill>
                <a:srgbClr val="FFC000"/>
              </a:solidFill>
            </a:endParaRPr>
          </a:p>
          <a:p>
            <a:pPr marL="0" indent="0" algn="ctr">
              <a:lnSpc>
                <a:spcPct val="100000"/>
              </a:lnSpc>
              <a:buNone/>
            </a:pPr>
            <a:r>
              <a:rPr lang="ja-JP" altLang="en-US" b="1" dirty="0">
                <a:solidFill>
                  <a:srgbClr val="FFC000"/>
                </a:solidFill>
              </a:rPr>
              <a:t>ブログ</a:t>
            </a:r>
            <a:r>
              <a:rPr lang="en-US" altLang="ja-JP" b="1" dirty="0">
                <a:solidFill>
                  <a:srgbClr val="FFC000"/>
                </a:solidFill>
              </a:rPr>
              <a:t>de</a:t>
            </a:r>
            <a:r>
              <a:rPr lang="ja-JP" altLang="en-US" b="1" dirty="0">
                <a:solidFill>
                  <a:srgbClr val="FFC000"/>
                </a:solidFill>
              </a:rPr>
              <a:t>おうちワーク講座トータルパック</a:t>
            </a:r>
            <a:endParaRPr lang="en-US" altLang="ja-JP" b="1" dirty="0">
              <a:solidFill>
                <a:srgbClr val="FFC000"/>
              </a:solidFill>
            </a:endParaRPr>
          </a:p>
          <a:p>
            <a:pPr marL="0" indent="0" algn="ctr">
              <a:lnSpc>
                <a:spcPct val="100000"/>
              </a:lnSpc>
              <a:buNone/>
            </a:pPr>
            <a:r>
              <a:rPr lang="en-US" altLang="ja-JP" sz="4000" b="1" dirty="0">
                <a:solidFill>
                  <a:srgbClr val="FF0000"/>
                </a:solidFill>
              </a:rPr>
              <a:t>150,000</a:t>
            </a:r>
            <a:r>
              <a:rPr lang="ja-JP" altLang="en-US" sz="4000" b="1" dirty="0">
                <a:solidFill>
                  <a:srgbClr val="FF0000"/>
                </a:solidFill>
              </a:rPr>
              <a:t>円</a:t>
            </a:r>
            <a:r>
              <a:rPr lang="ja-JP" altLang="en-US" sz="1600" b="1" dirty="0"/>
              <a:t>（税別）</a:t>
            </a:r>
            <a:endParaRPr lang="en-US" altLang="ja-JP" sz="1600" b="1" dirty="0"/>
          </a:p>
          <a:p>
            <a:pPr marL="0" indent="0" algn="ctr">
              <a:lnSpc>
                <a:spcPct val="100000"/>
              </a:lnSpc>
              <a:buNone/>
            </a:pPr>
            <a:endParaRPr lang="en-US" altLang="ja-JP" sz="1600" b="1" dirty="0"/>
          </a:p>
          <a:p>
            <a:pPr marL="0" indent="0" algn="ctr">
              <a:lnSpc>
                <a:spcPct val="100000"/>
              </a:lnSpc>
              <a:buNone/>
            </a:pPr>
            <a:r>
              <a:rPr lang="ja-JP" altLang="en-US" b="1" dirty="0">
                <a:solidFill>
                  <a:schemeClr val="accent1"/>
                </a:solidFill>
              </a:rPr>
              <a:t>ブログ</a:t>
            </a:r>
            <a:r>
              <a:rPr lang="en-US" altLang="ja-JP" b="1" dirty="0">
                <a:solidFill>
                  <a:schemeClr val="accent1"/>
                </a:solidFill>
              </a:rPr>
              <a:t>de</a:t>
            </a:r>
            <a:r>
              <a:rPr lang="ja-JP" altLang="en-US" b="1" dirty="0">
                <a:solidFill>
                  <a:schemeClr val="accent1"/>
                </a:solidFill>
              </a:rPr>
              <a:t>おうちワーク講座</a:t>
            </a:r>
            <a:endParaRPr lang="en-US" altLang="ja-JP" b="1" dirty="0">
              <a:solidFill>
                <a:schemeClr val="accent1"/>
              </a:solidFill>
            </a:endParaRPr>
          </a:p>
          <a:p>
            <a:pPr marL="0" indent="0" algn="ctr">
              <a:lnSpc>
                <a:spcPct val="100000"/>
              </a:lnSpc>
              <a:buNone/>
            </a:pPr>
            <a:r>
              <a:rPr lang="en-US" altLang="ja-JP" sz="4000" b="1" dirty="0">
                <a:solidFill>
                  <a:srgbClr val="FF0000"/>
                </a:solidFill>
              </a:rPr>
              <a:t>120,000</a:t>
            </a:r>
            <a:r>
              <a:rPr lang="ja-JP" altLang="en-US" sz="4000" b="1" dirty="0">
                <a:solidFill>
                  <a:srgbClr val="FF0000"/>
                </a:solidFill>
              </a:rPr>
              <a:t>円</a:t>
            </a:r>
            <a:r>
              <a:rPr lang="ja-JP" altLang="en-US" sz="1600" b="1" dirty="0"/>
              <a:t>（税別）</a:t>
            </a:r>
            <a:endParaRPr lang="en-US" altLang="ja-JP" sz="1600" b="1" dirty="0"/>
          </a:p>
          <a:p>
            <a:pPr marL="0" indent="0" algn="ctr">
              <a:lnSpc>
                <a:spcPct val="100000"/>
              </a:lnSpc>
              <a:buNone/>
            </a:pPr>
            <a:endParaRPr lang="en-US" altLang="ja-JP" sz="3200" b="1" dirty="0"/>
          </a:p>
          <a:p>
            <a:pPr marL="0" indent="0" algn="ctr">
              <a:lnSpc>
                <a:spcPct val="100000"/>
              </a:lnSpc>
              <a:buNone/>
            </a:pPr>
            <a:endParaRPr lang="en-US" altLang="ja-JP" sz="1600" b="1" dirty="0">
              <a:solidFill>
                <a:srgbClr val="FF0000"/>
              </a:solidFill>
            </a:endParaRPr>
          </a:p>
          <a:p>
            <a:pPr marL="0" indent="0" algn="ctr">
              <a:lnSpc>
                <a:spcPct val="100000"/>
              </a:lnSpc>
              <a:buNone/>
            </a:pPr>
            <a:r>
              <a:rPr lang="ja-JP" altLang="en-US" sz="1600" b="1" dirty="0"/>
              <a:t>支払い方法は、カード一括</a:t>
            </a:r>
            <a:r>
              <a:rPr lang="en-US" altLang="ja-JP" sz="1600" b="1" dirty="0"/>
              <a:t>or</a:t>
            </a:r>
            <a:r>
              <a:rPr lang="ja-JP" altLang="en-US" sz="1600" b="1" dirty="0"/>
              <a:t>３分割 </a:t>
            </a:r>
            <a:r>
              <a:rPr lang="en-US" altLang="ja-JP" sz="1600" b="1" dirty="0"/>
              <a:t>or</a:t>
            </a:r>
            <a:r>
              <a:rPr lang="ja-JP" altLang="en-US" sz="1600" b="1" dirty="0"/>
              <a:t> 銀行振込（一括）</a:t>
            </a:r>
            <a:endParaRPr lang="en-US" altLang="ja-JP" b="1" dirty="0"/>
          </a:p>
        </p:txBody>
      </p:sp>
    </p:spTree>
    <p:extLst>
      <p:ext uri="{BB962C8B-B14F-4D97-AF65-F5344CB8AC3E}">
        <p14:creationId xmlns:p14="http://schemas.microsoft.com/office/powerpoint/2010/main" val="3752116609"/>
      </p:ext>
    </p:extLst>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9F56D5-657B-47C2-A4DB-1BE5D02BED37}"/>
              </a:ext>
            </a:extLst>
          </p:cNvPr>
          <p:cNvSpPr>
            <a:spLocks noGrp="1"/>
          </p:cNvSpPr>
          <p:nvPr>
            <p:ph type="title"/>
          </p:nvPr>
        </p:nvSpPr>
        <p:spPr>
          <a:xfrm>
            <a:off x="1676400" y="544235"/>
            <a:ext cx="10515600" cy="1325563"/>
          </a:xfrm>
        </p:spPr>
        <p:txBody>
          <a:bodyPr>
            <a:normAutofit/>
          </a:bodyPr>
          <a:lstStyle/>
          <a:p>
            <a:pPr algn="ctr"/>
            <a:r>
              <a:rPr kumimoji="1" lang="en-US" altLang="ja-JP" sz="4000" dirty="0"/>
              <a:t>LINE@</a:t>
            </a:r>
            <a:r>
              <a:rPr kumimoji="1" lang="ja-JP" altLang="en-US" sz="4000" dirty="0"/>
              <a:t>登録で参加特典プレゼント</a:t>
            </a:r>
          </a:p>
        </p:txBody>
      </p:sp>
      <p:sp>
        <p:nvSpPr>
          <p:cNvPr id="3" name="コンテンツ プレースホルダー 2">
            <a:extLst>
              <a:ext uri="{FF2B5EF4-FFF2-40B4-BE49-F238E27FC236}">
                <a16:creationId xmlns:a16="http://schemas.microsoft.com/office/drawing/2014/main" id="{2D193A35-D587-416E-8145-2CE425E0CEF9}"/>
              </a:ext>
            </a:extLst>
          </p:cNvPr>
          <p:cNvSpPr>
            <a:spLocks noGrp="1"/>
          </p:cNvSpPr>
          <p:nvPr>
            <p:ph sz="half" idx="1"/>
          </p:nvPr>
        </p:nvSpPr>
        <p:spPr>
          <a:xfrm>
            <a:off x="1243551" y="1690688"/>
            <a:ext cx="9861223" cy="4667250"/>
          </a:xfrm>
        </p:spPr>
        <p:txBody>
          <a:bodyPr>
            <a:normAutofit fontScale="55000" lnSpcReduction="20000"/>
          </a:bodyPr>
          <a:lstStyle/>
          <a:p>
            <a:pPr marL="0" indent="0" algn="ctr">
              <a:lnSpc>
                <a:spcPct val="100000"/>
              </a:lnSpc>
              <a:buNone/>
            </a:pPr>
            <a:endParaRPr lang="en-US" altLang="ja-JP" sz="3200" b="1" dirty="0"/>
          </a:p>
          <a:p>
            <a:pPr marL="0" indent="0" algn="ctr">
              <a:lnSpc>
                <a:spcPct val="100000"/>
              </a:lnSpc>
              <a:buNone/>
            </a:pPr>
            <a:r>
              <a:rPr lang="ja-JP" altLang="en-US" sz="3800" dirty="0">
                <a:solidFill>
                  <a:schemeClr val="accent2"/>
                </a:solidFill>
              </a:rPr>
              <a:t>◆特典</a:t>
            </a:r>
            <a:r>
              <a:rPr lang="en-US" altLang="ja-JP" sz="3800" dirty="0">
                <a:solidFill>
                  <a:schemeClr val="accent2"/>
                </a:solidFill>
              </a:rPr>
              <a:t>.1◆ 【</a:t>
            </a:r>
            <a:r>
              <a:rPr lang="ja-JP" altLang="en-US" sz="3800" dirty="0">
                <a:solidFill>
                  <a:schemeClr val="accent2"/>
                </a:solidFill>
              </a:rPr>
              <a:t>自己アフィリエイト動画講座</a:t>
            </a:r>
            <a:r>
              <a:rPr lang="en-US" altLang="ja-JP" sz="3800" dirty="0">
                <a:solidFill>
                  <a:schemeClr val="accent2"/>
                </a:solidFill>
              </a:rPr>
              <a:t>】</a:t>
            </a:r>
          </a:p>
          <a:p>
            <a:pPr marL="0" indent="0" algn="ctr">
              <a:lnSpc>
                <a:spcPct val="100000"/>
              </a:lnSpc>
              <a:buNone/>
            </a:pPr>
            <a:r>
              <a:rPr lang="en-US" altLang="ja-JP" dirty="0"/>
              <a:t> 〜『WEB</a:t>
            </a:r>
            <a:r>
              <a:rPr lang="ja-JP" altLang="en-US" dirty="0"/>
              <a:t>で稼ぐ</a:t>
            </a:r>
            <a:r>
              <a:rPr lang="en-US" altLang="ja-JP" dirty="0"/>
              <a:t>』</a:t>
            </a:r>
            <a:r>
              <a:rPr lang="ja-JP" altLang="en-US" dirty="0"/>
              <a:t>をすぐに体験できちゃうコンテンツ</a:t>
            </a:r>
            <a:r>
              <a:rPr lang="en-US" altLang="ja-JP" dirty="0"/>
              <a:t>〜 </a:t>
            </a:r>
            <a:r>
              <a:rPr lang="ja-JP" altLang="en-US" dirty="0"/>
              <a:t>ブログ初心者さんも既にブログを書いている方も、 意外と知らない方が多いこのスペシャル情報！ この特典で</a:t>
            </a:r>
            <a:r>
              <a:rPr lang="en-US" altLang="ja-JP" dirty="0"/>
              <a:t>『WEB</a:t>
            </a:r>
            <a:r>
              <a:rPr lang="ja-JP" altLang="en-US" dirty="0"/>
              <a:t>で稼ぐ（</a:t>
            </a:r>
            <a:r>
              <a:rPr lang="en-US" altLang="ja-JP" dirty="0"/>
              <a:t>2~3</a:t>
            </a:r>
            <a:r>
              <a:rPr lang="ja-JP" altLang="en-US" dirty="0"/>
              <a:t>万円ほど）</a:t>
            </a:r>
            <a:r>
              <a:rPr lang="en-US" altLang="ja-JP" dirty="0"/>
              <a:t>』 </a:t>
            </a:r>
            <a:r>
              <a:rPr lang="ja-JP" altLang="en-US" dirty="0"/>
              <a:t>を体験できます。</a:t>
            </a:r>
            <a:endParaRPr lang="en-US" altLang="ja-JP" dirty="0"/>
          </a:p>
          <a:p>
            <a:pPr marL="0" indent="0" algn="ctr">
              <a:lnSpc>
                <a:spcPct val="100000"/>
              </a:lnSpc>
              <a:buNone/>
            </a:pPr>
            <a:endParaRPr lang="en-US" altLang="ja-JP" dirty="0"/>
          </a:p>
          <a:p>
            <a:pPr marL="0" indent="0" algn="ctr">
              <a:lnSpc>
                <a:spcPct val="100000"/>
              </a:lnSpc>
              <a:buNone/>
            </a:pPr>
            <a:r>
              <a:rPr lang="ja-JP" altLang="en-US" sz="3800" dirty="0">
                <a:solidFill>
                  <a:schemeClr val="accent2"/>
                </a:solidFill>
              </a:rPr>
              <a:t>◆特典</a:t>
            </a:r>
            <a:r>
              <a:rPr lang="en-US" altLang="ja-JP" sz="3800" dirty="0">
                <a:solidFill>
                  <a:schemeClr val="accent2"/>
                </a:solidFill>
              </a:rPr>
              <a:t>.2◆ 【</a:t>
            </a:r>
            <a:r>
              <a:rPr lang="ja-JP" altLang="en-US" sz="3800" dirty="0">
                <a:solidFill>
                  <a:schemeClr val="accent2"/>
                </a:solidFill>
              </a:rPr>
              <a:t>ワードプレスブログ構築講座（動画）</a:t>
            </a:r>
            <a:r>
              <a:rPr lang="en-US" altLang="ja-JP" sz="3800" dirty="0">
                <a:solidFill>
                  <a:schemeClr val="accent2"/>
                </a:solidFill>
              </a:rPr>
              <a:t>】</a:t>
            </a:r>
          </a:p>
          <a:p>
            <a:pPr marL="0" indent="0" algn="ctr">
              <a:lnSpc>
                <a:spcPct val="100000"/>
              </a:lnSpc>
              <a:buNone/>
            </a:pPr>
            <a:r>
              <a:rPr lang="en-US" altLang="ja-JP" dirty="0"/>
              <a:t> </a:t>
            </a:r>
            <a:r>
              <a:rPr lang="ja-JP" altLang="en-US" dirty="0"/>
              <a:t>ワードプレスの設定方法を初歩から丁寧に解説！ ブログを収益化するならワードプレスブログを開設のためのサーバー・ドメイン・ワードプレスの設定までを動画で解説！</a:t>
            </a:r>
            <a:endParaRPr lang="en-US" altLang="ja-JP" dirty="0"/>
          </a:p>
          <a:p>
            <a:pPr marL="0" indent="0" algn="ctr">
              <a:lnSpc>
                <a:spcPct val="100000"/>
              </a:lnSpc>
              <a:buNone/>
            </a:pPr>
            <a:endParaRPr lang="en-US" altLang="ja-JP" dirty="0"/>
          </a:p>
          <a:p>
            <a:pPr marL="0" indent="0" algn="ctr">
              <a:lnSpc>
                <a:spcPct val="100000"/>
              </a:lnSpc>
              <a:buNone/>
            </a:pPr>
            <a:r>
              <a:rPr lang="ja-JP" altLang="en-US" sz="3800" dirty="0">
                <a:solidFill>
                  <a:schemeClr val="accent2"/>
                </a:solidFill>
              </a:rPr>
              <a:t>◆特典</a:t>
            </a:r>
            <a:r>
              <a:rPr lang="en-US" altLang="ja-JP" sz="3800" dirty="0">
                <a:solidFill>
                  <a:schemeClr val="accent2"/>
                </a:solidFill>
              </a:rPr>
              <a:t>.3◆ 【</a:t>
            </a:r>
            <a:r>
              <a:rPr lang="ja-JP" altLang="en-US" sz="3800" dirty="0">
                <a:solidFill>
                  <a:schemeClr val="accent2"/>
                </a:solidFill>
              </a:rPr>
              <a:t>無料ブログ相談（</a:t>
            </a:r>
            <a:r>
              <a:rPr lang="en-US" altLang="ja-JP" sz="3800" dirty="0">
                <a:solidFill>
                  <a:schemeClr val="accent2"/>
                </a:solidFill>
              </a:rPr>
              <a:t>30</a:t>
            </a:r>
            <a:r>
              <a:rPr lang="ja-JP" altLang="en-US" sz="3800" dirty="0">
                <a:solidFill>
                  <a:schemeClr val="accent2"/>
                </a:solidFill>
              </a:rPr>
              <a:t>分）</a:t>
            </a:r>
            <a:r>
              <a:rPr lang="en-US" altLang="ja-JP" sz="3800" dirty="0">
                <a:solidFill>
                  <a:schemeClr val="accent2"/>
                </a:solidFill>
              </a:rPr>
              <a:t>】 </a:t>
            </a:r>
          </a:p>
          <a:p>
            <a:pPr marL="0" indent="0" algn="ctr">
              <a:lnSpc>
                <a:spcPct val="100000"/>
              </a:lnSpc>
              <a:buNone/>
            </a:pPr>
            <a:r>
              <a:rPr lang="en-US" altLang="ja-JP" dirty="0"/>
              <a:t>〜</a:t>
            </a:r>
            <a:r>
              <a:rPr lang="ja-JP" altLang="en-US" dirty="0"/>
              <a:t>個別アドバイス</a:t>
            </a:r>
            <a:r>
              <a:rPr lang="en-US" altLang="ja-JP" dirty="0"/>
              <a:t>【</a:t>
            </a:r>
            <a:r>
              <a:rPr lang="ja-JP" altLang="en-US" dirty="0"/>
              <a:t>無料</a:t>
            </a:r>
            <a:r>
              <a:rPr lang="en-US" altLang="ja-JP" dirty="0"/>
              <a:t>】</a:t>
            </a:r>
            <a:r>
              <a:rPr lang="ja-JP" altLang="en-US" dirty="0"/>
              <a:t>がもらえる権利</a:t>
            </a:r>
            <a:r>
              <a:rPr lang="en-US" altLang="ja-JP" dirty="0"/>
              <a:t>〜 </a:t>
            </a:r>
          </a:p>
          <a:p>
            <a:pPr marL="0" indent="0" algn="ctr">
              <a:lnSpc>
                <a:spcPct val="100000"/>
              </a:lnSpc>
              <a:buNone/>
            </a:pPr>
            <a:r>
              <a:rPr lang="ja-JP" altLang="en-US" dirty="0"/>
              <a:t>・私がしていることは間違ってない？ </a:t>
            </a:r>
            <a:br>
              <a:rPr lang="en-US" altLang="ja-JP" dirty="0"/>
            </a:br>
            <a:r>
              <a:rPr lang="ja-JP" altLang="en-US" dirty="0"/>
              <a:t>・ブログを始めたいけど超初心者で</a:t>
            </a:r>
            <a:r>
              <a:rPr lang="en-US" altLang="ja-JP" dirty="0"/>
              <a:t>… </a:t>
            </a:r>
            <a:br>
              <a:rPr lang="en-US" altLang="ja-JP" dirty="0"/>
            </a:br>
            <a:r>
              <a:rPr lang="ja-JP" altLang="en-US" dirty="0"/>
              <a:t>・収入を増やすためのコツが知りたい！ などなど</a:t>
            </a:r>
            <a:r>
              <a:rPr lang="en-US" altLang="ja-JP" dirty="0"/>
              <a:t>… </a:t>
            </a:r>
          </a:p>
          <a:p>
            <a:pPr marL="0" indent="0" algn="ctr">
              <a:lnSpc>
                <a:spcPct val="100000"/>
              </a:lnSpc>
              <a:buNone/>
            </a:pPr>
            <a:r>
              <a:rPr lang="ja-JP" altLang="en-US" dirty="0"/>
              <a:t>みなさんそれぞれの状況の中で、 お悩みや困っていることは違いますよね。 あなただけのお悩み解決をお手伝いさせていただきます。 </a:t>
            </a:r>
            <a:endParaRPr lang="en-US" altLang="ja-JP" dirty="0"/>
          </a:p>
        </p:txBody>
      </p:sp>
      <p:sp>
        <p:nvSpPr>
          <p:cNvPr id="6" name="吹き出し: 角を丸めた四角形 5">
            <a:extLst>
              <a:ext uri="{FF2B5EF4-FFF2-40B4-BE49-F238E27FC236}">
                <a16:creationId xmlns:a16="http://schemas.microsoft.com/office/drawing/2014/main" id="{A3B0509A-2E70-40EF-9B1B-E92FA547FFA6}"/>
              </a:ext>
            </a:extLst>
          </p:cNvPr>
          <p:cNvSpPr/>
          <p:nvPr/>
        </p:nvSpPr>
        <p:spPr>
          <a:xfrm rot="21163636">
            <a:off x="197491" y="367660"/>
            <a:ext cx="2672688" cy="826477"/>
          </a:xfrm>
          <a:prstGeom prst="wedgeRoundRectCallout">
            <a:avLst>
              <a:gd name="adj1" fmla="val 62888"/>
              <a:gd name="adj2" fmla="val 31649"/>
              <a:gd name="adj3" fmla="val 16667"/>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b="1" dirty="0"/>
              <a:t>セミナー参加者様</a:t>
            </a:r>
            <a:br>
              <a:rPr kumimoji="1" lang="en-US" altLang="ja-JP" b="1" dirty="0"/>
            </a:br>
            <a:r>
              <a:rPr kumimoji="1" lang="ja-JP" altLang="en-US" b="1" dirty="0"/>
              <a:t>限定！</a:t>
            </a:r>
          </a:p>
        </p:txBody>
      </p:sp>
    </p:spTree>
    <p:extLst>
      <p:ext uri="{BB962C8B-B14F-4D97-AF65-F5344CB8AC3E}">
        <p14:creationId xmlns:p14="http://schemas.microsoft.com/office/powerpoint/2010/main" val="2138337458"/>
      </p:ext>
    </p:extLst>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Back Chart</a:t>
            </a:r>
            <a:endParaRPr kumimoji="1" lang="ja-JP" altLang="en-US" dirty="0"/>
          </a:p>
        </p:txBody>
      </p:sp>
      <p:sp>
        <p:nvSpPr>
          <p:cNvPr id="3" name="テキス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8296490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845E45-6231-4591-8C6B-E1010D865FCB}"/>
              </a:ext>
            </a:extLst>
          </p:cNvPr>
          <p:cNvSpPr>
            <a:spLocks noGrp="1"/>
          </p:cNvSpPr>
          <p:nvPr>
            <p:ph type="title"/>
          </p:nvPr>
        </p:nvSpPr>
        <p:spPr/>
        <p:txBody>
          <a:bodyPr>
            <a:normAutofit/>
          </a:bodyPr>
          <a:lstStyle/>
          <a:p>
            <a:r>
              <a:rPr lang="ja-JP" altLang="en-US" sz="3600" b="1" dirty="0">
                <a:latin typeface="游ゴシック" panose="020B0400000000000000" pitchFamily="50" charset="-128"/>
                <a:ea typeface="游ゴシック" panose="020B0400000000000000" pitchFamily="50" charset="-128"/>
              </a:rPr>
              <a:t>ブログアフィリエイトの実績</a:t>
            </a:r>
            <a:endParaRPr kumimoji="1" lang="ja-JP" altLang="en-US" sz="3600" b="1" dirty="0">
              <a:latin typeface="游ゴシック" panose="020B0400000000000000" pitchFamily="50" charset="-128"/>
              <a:ea typeface="游ゴシック" panose="020B0400000000000000" pitchFamily="50" charset="-128"/>
            </a:endParaRPr>
          </a:p>
        </p:txBody>
      </p:sp>
      <p:sp>
        <p:nvSpPr>
          <p:cNvPr id="4" name="コンテンツ プレースホルダー 3"/>
          <p:cNvSpPr>
            <a:spLocks noGrp="1"/>
          </p:cNvSpPr>
          <p:nvPr>
            <p:ph sz="half" idx="1"/>
          </p:nvPr>
        </p:nvSpPr>
        <p:spPr/>
        <p:txBody>
          <a:bodyPr>
            <a:normAutofit fontScale="85000" lnSpcReduction="10000"/>
          </a:bodyPr>
          <a:lstStyle/>
          <a:p>
            <a:pPr marL="285750" indent="-285750">
              <a:lnSpc>
                <a:spcPct val="150000"/>
              </a:lnSpc>
              <a:defRPr/>
            </a:pPr>
            <a:r>
              <a:rPr lang="en-US" altLang="ja-JP" dirty="0">
                <a:latin typeface="+mj-ea"/>
              </a:rPr>
              <a:t>2016</a:t>
            </a:r>
            <a:r>
              <a:rPr lang="ja-JP" altLang="en-US" dirty="0">
                <a:latin typeface="+mj-ea"/>
              </a:rPr>
              <a:t>年</a:t>
            </a:r>
            <a:r>
              <a:rPr lang="en-US" altLang="ja-JP" dirty="0">
                <a:latin typeface="+mj-ea"/>
              </a:rPr>
              <a:t>1</a:t>
            </a:r>
            <a:r>
              <a:rPr lang="ja-JP" altLang="en-US" dirty="0">
                <a:latin typeface="+mj-ea"/>
              </a:rPr>
              <a:t>月　ブログをはじめる</a:t>
            </a:r>
            <a:endParaRPr lang="en-US" altLang="ja-JP" dirty="0">
              <a:latin typeface="+mj-ea"/>
            </a:endParaRPr>
          </a:p>
          <a:p>
            <a:pPr marL="285750" indent="-285750">
              <a:lnSpc>
                <a:spcPct val="150000"/>
              </a:lnSpc>
              <a:defRPr/>
            </a:pPr>
            <a:r>
              <a:rPr lang="en-US" altLang="ja-JP" dirty="0">
                <a:latin typeface="+mj-ea"/>
              </a:rPr>
              <a:t>2016</a:t>
            </a:r>
            <a:r>
              <a:rPr lang="ja-JP" altLang="en-US" dirty="0">
                <a:latin typeface="+mj-ea"/>
              </a:rPr>
              <a:t>年</a:t>
            </a:r>
            <a:r>
              <a:rPr lang="en-US" altLang="ja-JP" dirty="0">
                <a:latin typeface="+mj-ea"/>
              </a:rPr>
              <a:t>4</a:t>
            </a:r>
            <a:r>
              <a:rPr lang="ja-JP" altLang="en-US" dirty="0">
                <a:latin typeface="+mj-ea"/>
              </a:rPr>
              <a:t>月　ブログ収益が約</a:t>
            </a:r>
            <a:r>
              <a:rPr lang="en-US" altLang="ja-JP" dirty="0">
                <a:latin typeface="+mj-ea"/>
              </a:rPr>
              <a:t>10</a:t>
            </a:r>
            <a:r>
              <a:rPr lang="ja-JP" altLang="en-US" dirty="0">
                <a:latin typeface="+mj-ea"/>
              </a:rPr>
              <a:t>万円</a:t>
            </a:r>
            <a:endParaRPr lang="en-US" altLang="ja-JP" dirty="0">
              <a:latin typeface="+mj-ea"/>
            </a:endParaRPr>
          </a:p>
          <a:p>
            <a:pPr marL="285750" indent="-285750">
              <a:lnSpc>
                <a:spcPct val="150000"/>
              </a:lnSpc>
              <a:defRPr/>
            </a:pPr>
            <a:r>
              <a:rPr lang="en-US" altLang="ja-JP" dirty="0">
                <a:latin typeface="+mj-ea"/>
              </a:rPr>
              <a:t>2016</a:t>
            </a:r>
            <a:r>
              <a:rPr lang="ja-JP" altLang="en-US" dirty="0">
                <a:latin typeface="+mj-ea"/>
              </a:rPr>
              <a:t>年</a:t>
            </a:r>
            <a:r>
              <a:rPr lang="en-US" altLang="ja-JP" dirty="0">
                <a:latin typeface="+mj-ea"/>
              </a:rPr>
              <a:t>8</a:t>
            </a:r>
            <a:r>
              <a:rPr lang="ja-JP" altLang="en-US" dirty="0">
                <a:latin typeface="+mj-ea"/>
              </a:rPr>
              <a:t>月　ブログ収益</a:t>
            </a:r>
            <a:r>
              <a:rPr lang="en-US" altLang="ja-JP" dirty="0">
                <a:latin typeface="+mj-ea"/>
              </a:rPr>
              <a:t>110</a:t>
            </a:r>
            <a:r>
              <a:rPr lang="ja-JP" altLang="en-US" dirty="0">
                <a:latin typeface="+mj-ea"/>
              </a:rPr>
              <a:t>万円</a:t>
            </a:r>
            <a:endParaRPr lang="en-US" altLang="ja-JP" dirty="0">
              <a:latin typeface="+mj-ea"/>
            </a:endParaRPr>
          </a:p>
          <a:p>
            <a:pPr marL="285750" indent="-285750">
              <a:lnSpc>
                <a:spcPct val="150000"/>
              </a:lnSpc>
              <a:defRPr/>
            </a:pPr>
            <a:r>
              <a:rPr lang="en-US" altLang="ja-JP" dirty="0">
                <a:latin typeface="+mj-ea"/>
              </a:rPr>
              <a:t>2017</a:t>
            </a:r>
            <a:r>
              <a:rPr lang="ja-JP" altLang="en-US" dirty="0">
                <a:latin typeface="+mj-ea"/>
              </a:rPr>
              <a:t>年</a:t>
            </a:r>
            <a:r>
              <a:rPr lang="en-US" altLang="ja-JP" dirty="0">
                <a:latin typeface="+mj-ea"/>
              </a:rPr>
              <a:t>5</a:t>
            </a:r>
            <a:r>
              <a:rPr lang="ja-JP" altLang="en-US" dirty="0">
                <a:latin typeface="+mj-ea"/>
              </a:rPr>
              <a:t>月　法人化する（アフィリエイト報酬月</a:t>
            </a:r>
            <a:r>
              <a:rPr lang="en-US" altLang="ja-JP" dirty="0">
                <a:latin typeface="+mj-ea"/>
              </a:rPr>
              <a:t>300</a:t>
            </a:r>
            <a:r>
              <a:rPr lang="ja-JP" altLang="en-US" dirty="0">
                <a:latin typeface="+mj-ea"/>
              </a:rPr>
              <a:t>万円前後）</a:t>
            </a:r>
            <a:br>
              <a:rPr lang="en-US" altLang="ja-JP" dirty="0">
                <a:latin typeface="+mj-ea"/>
              </a:rPr>
            </a:br>
            <a:r>
              <a:rPr lang="en-US" altLang="ja-JP" dirty="0">
                <a:latin typeface="+mj-ea"/>
              </a:rPr>
              <a:t>  </a:t>
            </a:r>
            <a:r>
              <a:rPr lang="ja-JP" altLang="en-US" b="1" dirty="0">
                <a:solidFill>
                  <a:srgbClr val="FF0000"/>
                </a:solidFill>
                <a:latin typeface="+mj-ea"/>
              </a:rPr>
              <a:t>⇒妻社長になる！ママ社長ポリシー「働くのは平日９－１７時だけ！」</a:t>
            </a:r>
            <a:endParaRPr lang="en-US" altLang="ja-JP" b="1" dirty="0">
              <a:solidFill>
                <a:srgbClr val="FF0000"/>
              </a:solidFill>
              <a:latin typeface="+mj-ea"/>
            </a:endParaRPr>
          </a:p>
          <a:p>
            <a:pPr marL="285750" indent="-285750">
              <a:lnSpc>
                <a:spcPct val="150000"/>
              </a:lnSpc>
              <a:defRPr/>
            </a:pPr>
            <a:r>
              <a:rPr lang="en-US" altLang="ja-JP" dirty="0">
                <a:latin typeface="+mj-ea"/>
              </a:rPr>
              <a:t>2017</a:t>
            </a:r>
            <a:r>
              <a:rPr lang="ja-JP" altLang="en-US" dirty="0">
                <a:latin typeface="+mj-ea"/>
              </a:rPr>
              <a:t>年</a:t>
            </a:r>
            <a:r>
              <a:rPr lang="en-US" altLang="ja-JP" dirty="0">
                <a:latin typeface="+mj-ea"/>
              </a:rPr>
              <a:t>11</a:t>
            </a:r>
            <a:r>
              <a:rPr lang="ja-JP" altLang="en-US" dirty="0">
                <a:latin typeface="+mj-ea"/>
              </a:rPr>
              <a:t>月　アフィリエイト報酬 単月</a:t>
            </a:r>
            <a:r>
              <a:rPr lang="en-US" altLang="ja-JP" dirty="0">
                <a:latin typeface="+mj-ea"/>
              </a:rPr>
              <a:t>500</a:t>
            </a:r>
            <a:r>
              <a:rPr lang="ja-JP" altLang="en-US" dirty="0">
                <a:latin typeface="+mj-ea"/>
              </a:rPr>
              <a:t>万円達成</a:t>
            </a:r>
            <a:endParaRPr lang="en-US" altLang="ja-JP" dirty="0">
              <a:latin typeface="+mj-ea"/>
            </a:endParaRPr>
          </a:p>
          <a:p>
            <a:pPr marL="0" indent="0">
              <a:lnSpc>
                <a:spcPct val="150000"/>
              </a:lnSpc>
              <a:buFont typeface="Wingdings" pitchFamily="2" charset="2"/>
              <a:buNone/>
              <a:defRPr/>
            </a:pPr>
            <a:endParaRPr lang="en-US" altLang="ja-JP" dirty="0">
              <a:latin typeface="+mj-ea"/>
            </a:endParaRPr>
          </a:p>
          <a:p>
            <a:endParaRPr kumimoji="1" lang="ja-JP" altLang="en-US" dirty="0"/>
          </a:p>
        </p:txBody>
      </p:sp>
    </p:spTree>
    <p:extLst>
      <p:ext uri="{BB962C8B-B14F-4D97-AF65-F5344CB8AC3E}">
        <p14:creationId xmlns:p14="http://schemas.microsoft.com/office/powerpoint/2010/main" val="2905175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スクリーンショット が含まれている画像&#10;&#10;非常に高い精度で生成された説明">
            <a:extLst>
              <a:ext uri="{FF2B5EF4-FFF2-40B4-BE49-F238E27FC236}">
                <a16:creationId xmlns:a16="http://schemas.microsoft.com/office/drawing/2014/main" id="{D4594166-64D6-4800-A46F-A8BB5E54CC5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27606"/>
            <a:ext cx="12191980" cy="6857990"/>
          </a:xfrm>
          <a:prstGeom prst="rect">
            <a:avLst/>
          </a:prstGeom>
        </p:spPr>
      </p:pic>
      <p:sp>
        <p:nvSpPr>
          <p:cNvPr id="3" name="テキスト ボックス 2">
            <a:extLst>
              <a:ext uri="{FF2B5EF4-FFF2-40B4-BE49-F238E27FC236}">
                <a16:creationId xmlns:a16="http://schemas.microsoft.com/office/drawing/2014/main" id="{EEEE466C-21CF-413E-82EB-816659D31D19}"/>
              </a:ext>
            </a:extLst>
          </p:cNvPr>
          <p:cNvSpPr txBox="1"/>
          <p:nvPr/>
        </p:nvSpPr>
        <p:spPr>
          <a:xfrm>
            <a:off x="880535" y="1775094"/>
            <a:ext cx="7210520" cy="3323987"/>
          </a:xfrm>
          <a:prstGeom prst="rect">
            <a:avLst/>
          </a:prstGeom>
          <a:noFill/>
        </p:spPr>
        <p:txBody>
          <a:bodyPr wrap="square" rtlCol="0">
            <a:spAutoFit/>
          </a:bodyPr>
          <a:lstStyle/>
          <a:p>
            <a:r>
              <a:rPr lang="ja-JP" altLang="en-US" sz="2000" dirty="0">
                <a:latin typeface="+mn-ea"/>
                <a:ea typeface="+mn-ea"/>
              </a:rPr>
              <a:t>・クライアント月収</a:t>
            </a:r>
            <a:endParaRPr lang="en-US" altLang="ja-JP" sz="2000" dirty="0">
              <a:latin typeface="+mn-ea"/>
              <a:ea typeface="+mn-ea"/>
            </a:endParaRPr>
          </a:p>
          <a:p>
            <a:r>
              <a:rPr lang="ja-JP" altLang="en-US" sz="2000" dirty="0">
                <a:latin typeface="+mn-ea"/>
                <a:ea typeface="+mn-ea"/>
              </a:rPr>
              <a:t>　</a:t>
            </a:r>
            <a:r>
              <a:rPr lang="en-US" altLang="ja-JP" sz="2000" dirty="0">
                <a:latin typeface="+mn-ea"/>
                <a:ea typeface="+mn-ea"/>
              </a:rPr>
              <a:t>100</a:t>
            </a:r>
            <a:r>
              <a:rPr lang="ja-JP" altLang="en-US" sz="2000" dirty="0">
                <a:latin typeface="+mn-ea"/>
                <a:ea typeface="+mn-ea"/>
              </a:rPr>
              <a:t>万円以上　</a:t>
            </a:r>
            <a:r>
              <a:rPr lang="en-US" altLang="ja-JP" sz="2000" dirty="0">
                <a:latin typeface="+mn-ea"/>
                <a:ea typeface="+mn-ea"/>
              </a:rPr>
              <a:t>3</a:t>
            </a:r>
            <a:r>
              <a:rPr lang="ja-JP" altLang="en-US" sz="2000" dirty="0">
                <a:latin typeface="+mn-ea"/>
                <a:ea typeface="+mn-ea"/>
              </a:rPr>
              <a:t>名</a:t>
            </a:r>
            <a:endParaRPr lang="en-US" altLang="ja-JP" sz="2000" dirty="0">
              <a:latin typeface="+mn-ea"/>
              <a:ea typeface="+mn-ea"/>
            </a:endParaRPr>
          </a:p>
          <a:p>
            <a:r>
              <a:rPr lang="ja-JP" altLang="en-US" sz="2000" dirty="0">
                <a:latin typeface="+mn-ea"/>
                <a:ea typeface="+mn-ea"/>
              </a:rPr>
              <a:t>　</a:t>
            </a:r>
            <a:r>
              <a:rPr lang="en-US" altLang="ja-JP" sz="2000" dirty="0">
                <a:latin typeface="+mn-ea"/>
                <a:ea typeface="+mn-ea"/>
              </a:rPr>
              <a:t>50</a:t>
            </a:r>
            <a:r>
              <a:rPr lang="ja-JP" altLang="en-US" sz="2000" dirty="0">
                <a:latin typeface="+mn-ea"/>
                <a:ea typeface="+mn-ea"/>
              </a:rPr>
              <a:t>万円以上　</a:t>
            </a:r>
            <a:r>
              <a:rPr lang="en-US" altLang="ja-JP" sz="2000" dirty="0">
                <a:latin typeface="+mn-ea"/>
                <a:ea typeface="+mn-ea"/>
              </a:rPr>
              <a:t>3</a:t>
            </a:r>
            <a:r>
              <a:rPr lang="ja-JP" altLang="en-US" sz="2000" dirty="0">
                <a:latin typeface="+mn-ea"/>
                <a:ea typeface="+mn-ea"/>
              </a:rPr>
              <a:t>名</a:t>
            </a:r>
            <a:endParaRPr lang="en-US" altLang="ja-JP" sz="2000" dirty="0">
              <a:latin typeface="+mn-ea"/>
              <a:ea typeface="+mn-ea"/>
            </a:endParaRPr>
          </a:p>
          <a:p>
            <a:r>
              <a:rPr lang="ja-JP" altLang="en-US" sz="2000" dirty="0">
                <a:latin typeface="+mn-ea"/>
                <a:ea typeface="+mn-ea"/>
              </a:rPr>
              <a:t>　</a:t>
            </a:r>
            <a:r>
              <a:rPr lang="en-US" altLang="ja-JP" sz="2000" dirty="0">
                <a:latin typeface="+mn-ea"/>
                <a:ea typeface="+mn-ea"/>
              </a:rPr>
              <a:t>30</a:t>
            </a:r>
            <a:r>
              <a:rPr lang="ja-JP" altLang="en-US" sz="2000" dirty="0">
                <a:latin typeface="+mn-ea"/>
                <a:ea typeface="+mn-ea"/>
              </a:rPr>
              <a:t>万円以上　</a:t>
            </a:r>
            <a:r>
              <a:rPr lang="en-US" altLang="ja-JP" sz="2000" dirty="0">
                <a:latin typeface="+mn-ea"/>
                <a:ea typeface="+mn-ea"/>
              </a:rPr>
              <a:t>5</a:t>
            </a:r>
            <a:r>
              <a:rPr lang="ja-JP" altLang="en-US" sz="2000" dirty="0">
                <a:latin typeface="+mn-ea"/>
                <a:ea typeface="+mn-ea"/>
              </a:rPr>
              <a:t>名　　</a:t>
            </a:r>
            <a:endParaRPr lang="en-US" altLang="ja-JP" sz="2000" dirty="0">
              <a:latin typeface="+mn-ea"/>
              <a:ea typeface="+mn-ea"/>
            </a:endParaRPr>
          </a:p>
          <a:p>
            <a:r>
              <a:rPr lang="ja-JP" altLang="en-US" sz="2000" dirty="0">
                <a:latin typeface="+mn-ea"/>
                <a:ea typeface="+mn-ea"/>
              </a:rPr>
              <a:t>　</a:t>
            </a:r>
            <a:r>
              <a:rPr lang="en-US" altLang="ja-JP" sz="2000" dirty="0">
                <a:latin typeface="+mn-ea"/>
                <a:ea typeface="+mn-ea"/>
              </a:rPr>
              <a:t>10</a:t>
            </a:r>
            <a:r>
              <a:rPr lang="ja-JP" altLang="en-US" sz="2000" dirty="0">
                <a:latin typeface="+mn-ea"/>
                <a:ea typeface="+mn-ea"/>
              </a:rPr>
              <a:t>万円以上　他多数</a:t>
            </a:r>
            <a:endParaRPr lang="en-US" altLang="ja-JP" sz="2000" dirty="0">
              <a:latin typeface="+mn-ea"/>
              <a:ea typeface="+mn-ea"/>
            </a:endParaRPr>
          </a:p>
          <a:p>
            <a:endParaRPr lang="en-US" altLang="ja-JP" sz="2000" dirty="0">
              <a:latin typeface="+mn-ea"/>
              <a:ea typeface="+mn-ea"/>
            </a:endParaRPr>
          </a:p>
          <a:p>
            <a:r>
              <a:rPr lang="ja-JP" altLang="en-US" sz="2000" dirty="0">
                <a:latin typeface="+mn-ea"/>
                <a:ea typeface="+mn-ea"/>
              </a:rPr>
              <a:t>・指導生徒の報酬平均</a:t>
            </a:r>
            <a:endParaRPr lang="en-US" altLang="ja-JP" sz="2000" dirty="0">
              <a:latin typeface="+mn-ea"/>
              <a:ea typeface="+mn-ea"/>
            </a:endParaRPr>
          </a:p>
          <a:p>
            <a:r>
              <a:rPr lang="ja-JP" altLang="en-US" sz="2000" dirty="0">
                <a:latin typeface="+mn-ea"/>
                <a:ea typeface="+mn-ea"/>
              </a:rPr>
              <a:t>　</a:t>
            </a:r>
            <a:r>
              <a:rPr lang="ja-JP" altLang="en-US" sz="2000" b="1" dirty="0">
                <a:latin typeface="+mn-ea"/>
                <a:ea typeface="+mn-ea"/>
              </a:rPr>
              <a:t>ブログ月収　</a:t>
            </a:r>
            <a:r>
              <a:rPr lang="en-US" altLang="ja-JP" sz="2000" b="1" dirty="0">
                <a:latin typeface="+mn-ea"/>
                <a:ea typeface="+mn-ea"/>
              </a:rPr>
              <a:t>10</a:t>
            </a:r>
            <a:r>
              <a:rPr lang="ja-JP" altLang="en-US" sz="2000" b="1" dirty="0">
                <a:latin typeface="+mn-ea"/>
                <a:ea typeface="+mn-ea"/>
              </a:rPr>
              <a:t>万円以上　</a:t>
            </a:r>
            <a:r>
              <a:rPr lang="en-US" altLang="ja-JP" sz="2000" b="1" dirty="0">
                <a:latin typeface="+mn-ea"/>
                <a:ea typeface="+mn-ea"/>
              </a:rPr>
              <a:t>80</a:t>
            </a:r>
            <a:r>
              <a:rPr lang="ja-JP" altLang="en-US" sz="2000" b="1" dirty="0">
                <a:latin typeface="+mn-ea"/>
                <a:ea typeface="+mn-ea"/>
              </a:rPr>
              <a:t>％以上</a:t>
            </a:r>
            <a:r>
              <a:rPr lang="ja-JP" altLang="en-US" b="1" dirty="0">
                <a:latin typeface="+mn-ea"/>
                <a:ea typeface="+mn-ea"/>
              </a:rPr>
              <a:t>　</a:t>
            </a:r>
            <a:endParaRPr lang="en-US" altLang="ja-JP" b="1" dirty="0">
              <a:latin typeface="+mn-ea"/>
              <a:ea typeface="+mn-ea"/>
            </a:endParaRPr>
          </a:p>
          <a:p>
            <a:endParaRPr lang="en-US" altLang="ja-JP" b="1" dirty="0">
              <a:latin typeface="+mn-ea"/>
              <a:ea typeface="+mn-ea"/>
            </a:endParaRPr>
          </a:p>
          <a:p>
            <a:endParaRPr lang="en-US" altLang="ja-JP" dirty="0">
              <a:latin typeface="+mn-ea"/>
              <a:ea typeface="+mn-ea"/>
            </a:endParaRPr>
          </a:p>
          <a:p>
            <a:endParaRPr lang="en-US" altLang="ja-JP" sz="1400" dirty="0">
              <a:latin typeface="+mn-ea"/>
              <a:ea typeface="+mn-ea"/>
            </a:endParaRPr>
          </a:p>
        </p:txBody>
      </p:sp>
      <p:sp>
        <p:nvSpPr>
          <p:cNvPr id="7" name="タイトル 1">
            <a:extLst>
              <a:ext uri="{FF2B5EF4-FFF2-40B4-BE49-F238E27FC236}">
                <a16:creationId xmlns:a16="http://schemas.microsoft.com/office/drawing/2014/main" id="{A5845E45-6231-4591-8C6B-E1010D865FCB}"/>
              </a:ext>
            </a:extLst>
          </p:cNvPr>
          <p:cNvSpPr>
            <a:spLocks noGrp="1"/>
          </p:cNvSpPr>
          <p:nvPr>
            <p:ph type="title"/>
          </p:nvPr>
        </p:nvSpPr>
        <p:spPr>
          <a:xfrm>
            <a:off x="838200" y="365125"/>
            <a:ext cx="10515600" cy="1325563"/>
          </a:xfrm>
        </p:spPr>
        <p:txBody>
          <a:bodyPr>
            <a:normAutofit/>
          </a:bodyPr>
          <a:lstStyle/>
          <a:p>
            <a:r>
              <a:rPr lang="ja-JP" altLang="en-US" sz="3600" b="1" dirty="0">
                <a:latin typeface="游ゴシック" panose="020B0400000000000000" pitchFamily="50" charset="-128"/>
                <a:ea typeface="游ゴシック" panose="020B0400000000000000" pitchFamily="50" charset="-128"/>
              </a:rPr>
              <a:t>ブログ指導実績</a:t>
            </a:r>
            <a:endParaRPr kumimoji="1" lang="ja-JP" altLang="en-US" sz="3600" b="1" dirty="0">
              <a:latin typeface="游ゴシック" panose="020B0400000000000000" pitchFamily="50" charset="-128"/>
              <a:ea typeface="游ゴシック" panose="020B0400000000000000" pitchFamily="50" charset="-128"/>
            </a:endParaRPr>
          </a:p>
        </p:txBody>
      </p:sp>
      <p:sp>
        <p:nvSpPr>
          <p:cNvPr id="2" name="正方形/長方形 1"/>
          <p:cNvSpPr/>
          <p:nvPr/>
        </p:nvSpPr>
        <p:spPr>
          <a:xfrm>
            <a:off x="880534" y="4500349"/>
            <a:ext cx="8959969" cy="1615827"/>
          </a:xfrm>
          <a:prstGeom prst="rect">
            <a:avLst/>
          </a:prstGeom>
        </p:spPr>
        <p:txBody>
          <a:bodyPr wrap="square">
            <a:spAutoFit/>
          </a:bodyPr>
          <a:lstStyle/>
          <a:p>
            <a:pPr hangingPunct="1"/>
            <a:r>
              <a:rPr kumimoji="1" lang="ja-JP" altLang="en-US" kern="1200" dirty="0">
                <a:solidFill>
                  <a:prstClr val="black"/>
                </a:solidFill>
                <a:latin typeface="Yu Gothic UI Semilight" panose="020B0400000000000000" pitchFamily="50" charset="-128"/>
                <a:ea typeface="Yu Gothic UI Semilight" panose="020B0400000000000000" pitchFamily="50" charset="-128"/>
              </a:rPr>
              <a:t>ブログで稼ぎたい人向けの情報発信（メルマガ</a:t>
            </a:r>
            <a:r>
              <a:rPr kumimoji="1" lang="en-US" altLang="ja-JP" kern="1200" dirty="0">
                <a:solidFill>
                  <a:prstClr val="black"/>
                </a:solidFill>
                <a:latin typeface="Yu Gothic UI Semilight" panose="020B0400000000000000" pitchFamily="50" charset="-128"/>
                <a:ea typeface="Yu Gothic UI Semilight" panose="020B0400000000000000" pitchFamily="50" charset="-128"/>
              </a:rPr>
              <a:t>2000</a:t>
            </a:r>
            <a:r>
              <a:rPr kumimoji="1" lang="ja-JP" altLang="en-US" kern="1200" dirty="0">
                <a:solidFill>
                  <a:prstClr val="black"/>
                </a:solidFill>
                <a:latin typeface="Yu Gothic UI Semilight" panose="020B0400000000000000" pitchFamily="50" charset="-128"/>
                <a:ea typeface="Yu Gothic UI Semilight" panose="020B0400000000000000" pitchFamily="50" charset="-128"/>
              </a:rPr>
              <a:t>人、</a:t>
            </a:r>
            <a:r>
              <a:rPr kumimoji="1" lang="en-US" altLang="ja-JP" kern="1200" dirty="0">
                <a:solidFill>
                  <a:prstClr val="black"/>
                </a:solidFill>
                <a:latin typeface="Yu Gothic UI Semilight" panose="020B0400000000000000" pitchFamily="50" charset="-128"/>
                <a:ea typeface="Yu Gothic UI Semilight" panose="020B0400000000000000" pitchFamily="50" charset="-128"/>
              </a:rPr>
              <a:t>LINE1000</a:t>
            </a:r>
            <a:r>
              <a:rPr kumimoji="1" lang="ja-JP" altLang="en-US" kern="1200" dirty="0">
                <a:solidFill>
                  <a:prstClr val="black"/>
                </a:solidFill>
                <a:latin typeface="Yu Gothic UI Semilight" panose="020B0400000000000000" pitchFamily="50" charset="-128"/>
                <a:ea typeface="Yu Gothic UI Semilight" panose="020B0400000000000000" pitchFamily="50" charset="-128"/>
              </a:rPr>
              <a:t>人、</a:t>
            </a:r>
            <a:r>
              <a:rPr kumimoji="1" lang="en-US" altLang="ja-JP" kern="1200" dirty="0">
                <a:solidFill>
                  <a:prstClr val="black"/>
                </a:solidFill>
                <a:latin typeface="Yu Gothic UI Semilight" panose="020B0400000000000000" pitchFamily="50" charset="-128"/>
                <a:ea typeface="Yu Gothic UI Semilight" panose="020B0400000000000000" pitchFamily="50" charset="-128"/>
              </a:rPr>
              <a:t>Twitter3400</a:t>
            </a:r>
            <a:r>
              <a:rPr kumimoji="1" lang="ja-JP" altLang="en-US" kern="1200" dirty="0">
                <a:solidFill>
                  <a:prstClr val="black"/>
                </a:solidFill>
                <a:latin typeface="Yu Gothic UI Semilight" panose="020B0400000000000000" pitchFamily="50" charset="-128"/>
                <a:ea typeface="Yu Gothic UI Semilight" panose="020B0400000000000000" pitchFamily="50" charset="-128"/>
              </a:rPr>
              <a:t>人）をする中、ブログでの稼ぎ方を教えてほしい声を無数にいただく。</a:t>
            </a:r>
            <a:endParaRPr kumimoji="1" lang="en-US" altLang="ja-JP" kern="1200" dirty="0">
              <a:solidFill>
                <a:prstClr val="black"/>
              </a:solidFill>
              <a:latin typeface="Yu Gothic UI Semilight" panose="020B0400000000000000" pitchFamily="50" charset="-128"/>
              <a:ea typeface="Yu Gothic UI Semilight" panose="020B0400000000000000" pitchFamily="50" charset="-128"/>
            </a:endParaRPr>
          </a:p>
          <a:p>
            <a:pPr hangingPunct="1"/>
            <a:r>
              <a:rPr kumimoji="1" lang="ja-JP" altLang="en-US" u="sng" kern="1200" dirty="0">
                <a:solidFill>
                  <a:srgbClr val="FF0000"/>
                </a:solidFill>
                <a:latin typeface="Yu Gothic UI Semilight" panose="020B0400000000000000" pitchFamily="50" charset="-128"/>
                <a:ea typeface="Yu Gothic UI Semilight" panose="020B0400000000000000" pitchFamily="50" charset="-128"/>
              </a:rPr>
              <a:t>自分のように「制約」があって外で働きたくても働けない人に、自宅で仕事ができる選択肢を広めたい　👉自分</a:t>
            </a:r>
            <a:r>
              <a:rPr kumimoji="1" lang="en-US" altLang="ja-JP" u="sng" kern="1200" dirty="0">
                <a:solidFill>
                  <a:srgbClr val="FF0000"/>
                </a:solidFill>
                <a:latin typeface="Yu Gothic UI Semilight" panose="020B0400000000000000" pitchFamily="50" charset="-128"/>
                <a:ea typeface="Yu Gothic UI Semilight" panose="020B0400000000000000" pitchFamily="50" charset="-128"/>
              </a:rPr>
              <a:t>1</a:t>
            </a:r>
            <a:r>
              <a:rPr kumimoji="1" lang="ja-JP" altLang="en-US" u="sng" kern="1200" dirty="0">
                <a:solidFill>
                  <a:srgbClr val="FF0000"/>
                </a:solidFill>
                <a:latin typeface="Yu Gothic UI Semilight" panose="020B0400000000000000" pitchFamily="50" charset="-128"/>
                <a:ea typeface="Yu Gothic UI Semilight" panose="020B0400000000000000" pitchFamily="50" charset="-128"/>
              </a:rPr>
              <a:t>人で行うのではなく、理念に共感してくれる仲間と一緒に広めていきたい。</a:t>
            </a:r>
            <a:endParaRPr lang="en-US" altLang="ja-JP" dirty="0">
              <a:latin typeface="+mj-ea"/>
            </a:endParaRPr>
          </a:p>
          <a:p>
            <a:pPr>
              <a:lnSpc>
                <a:spcPct val="150000"/>
              </a:lnSpc>
              <a:defRPr/>
            </a:pPr>
            <a:r>
              <a:rPr lang="ja-JP" altLang="en-US" b="1" dirty="0">
                <a:latin typeface="+mj-ea"/>
              </a:rPr>
              <a:t>⇒</a:t>
            </a:r>
            <a:r>
              <a:rPr lang="en-US" altLang="ja-JP" b="1" dirty="0">
                <a:latin typeface="+mj-ea"/>
              </a:rPr>
              <a:t> 2018</a:t>
            </a:r>
            <a:r>
              <a:rPr lang="ja-JP" altLang="en-US" b="1" dirty="0">
                <a:latin typeface="+mj-ea"/>
              </a:rPr>
              <a:t>年</a:t>
            </a:r>
            <a:r>
              <a:rPr lang="en-US" altLang="ja-JP" b="1" dirty="0">
                <a:latin typeface="+mj-ea"/>
              </a:rPr>
              <a:t>12</a:t>
            </a:r>
            <a:r>
              <a:rPr lang="ja-JP" altLang="en-US" b="1" dirty="0">
                <a:latin typeface="+mj-ea"/>
              </a:rPr>
              <a:t>月</a:t>
            </a:r>
            <a:r>
              <a:rPr lang="en-US" altLang="ja-JP" b="1" dirty="0">
                <a:latin typeface="+mj-ea"/>
              </a:rPr>
              <a:t>25</a:t>
            </a:r>
            <a:r>
              <a:rPr lang="ja-JP" altLang="en-US" b="1" dirty="0">
                <a:latin typeface="+mj-ea"/>
              </a:rPr>
              <a:t>日　非営利型一般社団法人日本おうちワーク協会設立</a:t>
            </a:r>
            <a:endParaRPr lang="en-US" altLang="ja-JP" b="1" dirty="0">
              <a:latin typeface="+mj-ea"/>
            </a:endParaRPr>
          </a:p>
        </p:txBody>
      </p:sp>
    </p:spTree>
    <p:extLst>
      <p:ext uri="{BB962C8B-B14F-4D97-AF65-F5344CB8AC3E}">
        <p14:creationId xmlns:p14="http://schemas.microsoft.com/office/powerpoint/2010/main" val="3969447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157268" y="2363638"/>
            <a:ext cx="5926347" cy="2536166"/>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kumimoji="1" lang="ja-JP" altLang="en-US" sz="3600" b="1" dirty="0"/>
              <a:t>ブログ実践者の成功事例</a:t>
            </a:r>
          </a:p>
        </p:txBody>
      </p:sp>
    </p:spTree>
    <p:extLst>
      <p:ext uri="{BB962C8B-B14F-4D97-AF65-F5344CB8AC3E}">
        <p14:creationId xmlns:p14="http://schemas.microsoft.com/office/powerpoint/2010/main" val="3076291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09B713-B485-4C1B-9B01-3DF72DF457EC}"/>
              </a:ext>
            </a:extLst>
          </p:cNvPr>
          <p:cNvSpPr>
            <a:spLocks noGrp="1"/>
          </p:cNvSpPr>
          <p:nvPr>
            <p:ph type="title"/>
          </p:nvPr>
        </p:nvSpPr>
        <p:spPr/>
        <p:txBody>
          <a:bodyPr/>
          <a:lstStyle/>
          <a:p>
            <a:r>
              <a:rPr lang="ja-JP" altLang="en-US" dirty="0"/>
              <a:t>実績者のストーリー（杉山講師の場合）</a:t>
            </a:r>
            <a:endParaRPr kumimoji="1" lang="ja-JP" altLang="en-US" dirty="0"/>
          </a:p>
        </p:txBody>
      </p:sp>
      <p:sp>
        <p:nvSpPr>
          <p:cNvPr id="4" name="フッター プレースホルダー 3">
            <a:extLst>
              <a:ext uri="{FF2B5EF4-FFF2-40B4-BE49-F238E27FC236}">
                <a16:creationId xmlns:a16="http://schemas.microsoft.com/office/drawing/2014/main" id="{88696C9F-A176-414F-AF26-435973C7B844}"/>
              </a:ext>
            </a:extLst>
          </p:cNvPr>
          <p:cNvSpPr txBox="1"/>
          <p:nvPr/>
        </p:nvSpPr>
        <p:spPr>
          <a:xfrm>
            <a:off x="4038600" y="6224905"/>
            <a:ext cx="4114800"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200">
                <a:solidFill>
                  <a:srgbClr val="888888"/>
                </a:solidFill>
              </a:defRPr>
            </a:pPr>
            <a:r>
              <a:rPr dirty="0"/>
              <a:t>(ｃ)2018　</a:t>
            </a:r>
            <a:r>
              <a:rPr dirty="0" err="1"/>
              <a:t>一般社団法人日本おうちワーク協会</a:t>
            </a:r>
            <a:endParaRPr dirty="0"/>
          </a:p>
        </p:txBody>
      </p:sp>
      <p:graphicFrame>
        <p:nvGraphicFramePr>
          <p:cNvPr id="6" name="表">
            <a:extLst>
              <a:ext uri="{FF2B5EF4-FFF2-40B4-BE49-F238E27FC236}">
                <a16:creationId xmlns:a16="http://schemas.microsoft.com/office/drawing/2014/main" id="{AAE80E22-AB2A-4CFD-B6C6-3671526F7C2B}"/>
              </a:ext>
            </a:extLst>
          </p:cNvPr>
          <p:cNvGraphicFramePr/>
          <p:nvPr/>
        </p:nvGraphicFramePr>
        <p:xfrm>
          <a:off x="5985933" y="1686491"/>
          <a:ext cx="5302827" cy="4028515"/>
        </p:xfrm>
        <a:graphic>
          <a:graphicData uri="http://schemas.openxmlformats.org/drawingml/2006/table">
            <a:tbl>
              <a:tblPr firstRow="1" firstCol="1" bandRow="1"/>
              <a:tblGrid>
                <a:gridCol w="1208707">
                  <a:extLst>
                    <a:ext uri="{9D8B030D-6E8A-4147-A177-3AD203B41FA5}">
                      <a16:colId xmlns:a16="http://schemas.microsoft.com/office/drawing/2014/main" val="20000"/>
                    </a:ext>
                  </a:extLst>
                </a:gridCol>
                <a:gridCol w="1208707">
                  <a:extLst>
                    <a:ext uri="{9D8B030D-6E8A-4147-A177-3AD203B41FA5}">
                      <a16:colId xmlns:a16="http://schemas.microsoft.com/office/drawing/2014/main" val="20001"/>
                    </a:ext>
                  </a:extLst>
                </a:gridCol>
                <a:gridCol w="1401350">
                  <a:extLst>
                    <a:ext uri="{9D8B030D-6E8A-4147-A177-3AD203B41FA5}">
                      <a16:colId xmlns:a16="http://schemas.microsoft.com/office/drawing/2014/main" val="20002"/>
                    </a:ext>
                  </a:extLst>
                </a:gridCol>
                <a:gridCol w="1484063">
                  <a:extLst>
                    <a:ext uri="{9D8B030D-6E8A-4147-A177-3AD203B41FA5}">
                      <a16:colId xmlns:a16="http://schemas.microsoft.com/office/drawing/2014/main" val="20003"/>
                    </a:ext>
                  </a:extLst>
                </a:gridCol>
              </a:tblGrid>
              <a:tr h="756929">
                <a:tc>
                  <a:txBody>
                    <a:bodyPr/>
                    <a:lstStyle/>
                    <a:p>
                      <a:pPr algn="l">
                        <a:defRPr sz="1800"/>
                      </a:pPr>
                      <a:endParaRPr/>
                    </a:p>
                  </a:txBody>
                  <a:tcPr marL="0" marR="0" marT="0" marB="0" horzOverflow="overflow">
                    <a:lnB w="12700">
                      <a:solidFill>
                        <a:srgbClr val="FFFFFF"/>
                      </a:solidFill>
                    </a:lnB>
                    <a:solidFill>
                      <a:schemeClr val="accent2">
                        <a:lumOff val="21960"/>
                      </a:schemeClr>
                    </a:solidFill>
                  </a:tcPr>
                </a:tc>
                <a:tc>
                  <a:txBody>
                    <a:bodyPr/>
                    <a:lstStyle/>
                    <a:p>
                      <a:pPr algn="ctr">
                        <a:defRPr sz="1800" b="0">
                          <a:solidFill>
                            <a:srgbClr val="000000"/>
                          </a:solidFill>
                        </a:defRPr>
                      </a:pPr>
                      <a:r>
                        <a:rPr b="1">
                          <a:solidFill>
                            <a:srgbClr val="FFFFFF"/>
                          </a:solidFill>
                        </a:rPr>
                        <a:t>記事数</a:t>
                      </a:r>
                    </a:p>
                  </a:txBody>
                  <a:tcPr marL="0" marR="0" marT="0" marB="0" anchor="ctr" horzOverflow="overflow">
                    <a:lnB w="12700">
                      <a:solidFill>
                        <a:srgbClr val="FFFFFF"/>
                      </a:solidFill>
                      <a:miter lim="400000"/>
                    </a:lnB>
                    <a:solidFill>
                      <a:schemeClr val="accent2">
                        <a:lumOff val="21960"/>
                      </a:schemeClr>
                    </a:solidFill>
                  </a:tcPr>
                </a:tc>
                <a:tc>
                  <a:txBody>
                    <a:bodyPr/>
                    <a:lstStyle/>
                    <a:p>
                      <a:pPr algn="ctr">
                        <a:defRPr sz="1800" b="0">
                          <a:solidFill>
                            <a:srgbClr val="000000"/>
                          </a:solidFill>
                        </a:defRPr>
                      </a:pPr>
                      <a:r>
                        <a:rPr b="1">
                          <a:solidFill>
                            <a:srgbClr val="FFFFFF"/>
                          </a:solidFill>
                        </a:rPr>
                        <a:t>PV</a:t>
                      </a:r>
                    </a:p>
                  </a:txBody>
                  <a:tcPr marL="0" marR="0" marT="0" marB="0" anchor="ctr" horzOverflow="overflow">
                    <a:lnB w="12700">
                      <a:solidFill>
                        <a:srgbClr val="FFFFFF"/>
                      </a:solidFill>
                      <a:miter lim="400000"/>
                    </a:lnB>
                    <a:solidFill>
                      <a:schemeClr val="accent2">
                        <a:lumOff val="21960"/>
                      </a:schemeClr>
                    </a:solidFill>
                  </a:tcPr>
                </a:tc>
                <a:tc>
                  <a:txBody>
                    <a:bodyPr/>
                    <a:lstStyle/>
                    <a:p>
                      <a:pPr algn="ctr">
                        <a:defRPr sz="1800" b="0">
                          <a:solidFill>
                            <a:srgbClr val="000000"/>
                          </a:solidFill>
                        </a:defRPr>
                      </a:pPr>
                      <a:r>
                        <a:rPr b="1">
                          <a:solidFill>
                            <a:srgbClr val="FFFFFF"/>
                          </a:solidFill>
                        </a:rPr>
                        <a:t>収益</a:t>
                      </a:r>
                    </a:p>
                  </a:txBody>
                  <a:tcPr marL="0" marR="0" marT="0" marB="0" anchor="ctr" horzOverflow="overflow">
                    <a:lnB w="12700">
                      <a:solidFill>
                        <a:srgbClr val="FFFFFF"/>
                      </a:solidFill>
                      <a:miter lim="400000"/>
                    </a:lnB>
                    <a:solidFill>
                      <a:schemeClr val="accent2">
                        <a:lumOff val="21960"/>
                      </a:schemeClr>
                    </a:solidFill>
                  </a:tcPr>
                </a:tc>
                <a:extLst>
                  <a:ext uri="{0D108BD9-81ED-4DB2-BD59-A6C34878D82A}">
                    <a16:rowId xmlns:a16="http://schemas.microsoft.com/office/drawing/2014/main" val="10000"/>
                  </a:ext>
                </a:extLst>
              </a:tr>
              <a:tr h="756929">
                <a:tc>
                  <a:txBody>
                    <a:bodyPr/>
                    <a:lstStyle/>
                    <a:p>
                      <a:pPr algn="ctr">
                        <a:defRPr sz="1800" b="0">
                          <a:solidFill>
                            <a:srgbClr val="000000"/>
                          </a:solidFill>
                        </a:defRPr>
                      </a:pPr>
                      <a:r>
                        <a:rPr b="1">
                          <a:solidFill>
                            <a:srgbClr val="FFFFFF"/>
                          </a:solidFill>
                        </a:rPr>
                        <a:t>1ヶ月目</a:t>
                      </a:r>
                    </a:p>
                  </a:txBody>
                  <a:tcPr marL="0" marR="0" marT="0" marB="0" anchor="ctr" horzOverflow="overflow">
                    <a:lnT w="12700">
                      <a:solidFill>
                        <a:srgbClr val="FFFFFF"/>
                      </a:solidFill>
                    </a:lnT>
                    <a:gradFill flip="none" rotWithShape="1">
                      <a:gsLst>
                        <a:gs pos="0">
                          <a:schemeClr val="accent2">
                            <a:hueOff val="-368864"/>
                            <a:lumOff val="24249"/>
                          </a:schemeClr>
                        </a:gs>
                        <a:gs pos="50000">
                          <a:srgbClr val="F5B093"/>
                        </a:gs>
                        <a:gs pos="100000">
                          <a:schemeClr val="accent2">
                            <a:hueOff val="-353522"/>
                            <a:satOff val="5390"/>
                            <a:lumOff val="17469"/>
                          </a:schemeClr>
                        </a:gs>
                      </a:gsLst>
                      <a:lin ang="5400000" scaled="0"/>
                    </a:gradFill>
                  </a:tcPr>
                </a:tc>
                <a:tc>
                  <a:txBody>
                    <a:bodyPr/>
                    <a:lstStyle/>
                    <a:p>
                      <a:pPr algn="ctr">
                        <a:defRPr sz="1800"/>
                      </a:pPr>
                      <a:r>
                        <a:t>45</a:t>
                      </a:r>
                    </a:p>
                  </a:txBody>
                  <a:tcPr marL="0" marR="0" marT="0" marB="0" anchor="ctr" horzOverflow="overflow">
                    <a:lnT w="12700">
                      <a:solidFill>
                        <a:srgbClr val="FFFFFF"/>
                      </a:solidFill>
                      <a:miter lim="400000"/>
                    </a:lnT>
                    <a:solidFill>
                      <a:srgbClr val="DDDDDD"/>
                    </a:solidFill>
                  </a:tcPr>
                </a:tc>
                <a:tc>
                  <a:txBody>
                    <a:bodyPr/>
                    <a:lstStyle/>
                    <a:p>
                      <a:pPr algn="ctr">
                        <a:defRPr sz="1800"/>
                      </a:pPr>
                      <a:r>
                        <a:t>0~100PV</a:t>
                      </a:r>
                    </a:p>
                  </a:txBody>
                  <a:tcPr marL="0" marR="0" marT="0" marB="0" anchor="ctr" horzOverflow="overflow">
                    <a:lnT w="12700">
                      <a:solidFill>
                        <a:srgbClr val="FFFFFF"/>
                      </a:solidFill>
                      <a:miter lim="400000"/>
                    </a:lnT>
                    <a:solidFill>
                      <a:srgbClr val="DDDDDD"/>
                    </a:solidFill>
                  </a:tcPr>
                </a:tc>
                <a:tc>
                  <a:txBody>
                    <a:bodyPr/>
                    <a:lstStyle/>
                    <a:p>
                      <a:pPr algn="ctr">
                        <a:defRPr sz="1800"/>
                      </a:pPr>
                      <a:r>
                        <a:t>¥554</a:t>
                      </a:r>
                    </a:p>
                  </a:txBody>
                  <a:tcPr marL="0" marR="0" marT="0" marB="0" anchor="ctr" horzOverflow="overflow">
                    <a:lnT w="12700">
                      <a:solidFill>
                        <a:srgbClr val="FFFFFF"/>
                      </a:solidFill>
                      <a:miter lim="400000"/>
                    </a:lnT>
                    <a:solidFill>
                      <a:srgbClr val="DDDDDD"/>
                    </a:solidFill>
                  </a:tcPr>
                </a:tc>
                <a:extLst>
                  <a:ext uri="{0D108BD9-81ED-4DB2-BD59-A6C34878D82A}">
                    <a16:rowId xmlns:a16="http://schemas.microsoft.com/office/drawing/2014/main" val="10001"/>
                  </a:ext>
                </a:extLst>
              </a:tr>
              <a:tr h="838219">
                <a:tc>
                  <a:txBody>
                    <a:bodyPr/>
                    <a:lstStyle/>
                    <a:p>
                      <a:pPr algn="ctr">
                        <a:defRPr sz="1800" b="0">
                          <a:solidFill>
                            <a:srgbClr val="000000"/>
                          </a:solidFill>
                        </a:defRPr>
                      </a:pPr>
                      <a:r>
                        <a:rPr b="1">
                          <a:solidFill>
                            <a:srgbClr val="FFFFFF"/>
                          </a:solidFill>
                        </a:rPr>
                        <a:t>2ヶ月目</a:t>
                      </a:r>
                    </a:p>
                  </a:txBody>
                  <a:tcPr marL="0" marR="0" marT="0" marB="0" anchor="ctr" horzOverflow="overflow">
                    <a:lnR w="12700">
                      <a:solidFill>
                        <a:srgbClr val="FFFFFF"/>
                      </a:solidFill>
                      <a:miter lim="400000"/>
                    </a:lnR>
                    <a:gradFill flip="none" rotWithShape="1">
                      <a:gsLst>
                        <a:gs pos="0">
                          <a:schemeClr val="accent2">
                            <a:hueOff val="-368864"/>
                            <a:lumOff val="24249"/>
                          </a:schemeClr>
                        </a:gs>
                        <a:gs pos="50000">
                          <a:srgbClr val="F5B093"/>
                        </a:gs>
                        <a:gs pos="100000">
                          <a:schemeClr val="accent2">
                            <a:hueOff val="-353522"/>
                            <a:satOff val="5390"/>
                            <a:lumOff val="17469"/>
                          </a:schemeClr>
                        </a:gs>
                      </a:gsLst>
                      <a:lin ang="5400000" scaled="0"/>
                    </a:gradFill>
                  </a:tcPr>
                </a:tc>
                <a:tc>
                  <a:txBody>
                    <a:bodyPr/>
                    <a:lstStyle/>
                    <a:p>
                      <a:pPr algn="ctr">
                        <a:defRPr sz="1800"/>
                      </a:pPr>
                      <a:r>
                        <a:t>32</a:t>
                      </a:r>
                    </a:p>
                  </a:txBody>
                  <a:tcPr marL="0" marR="0" marT="0" marB="0" anchor="ctr" horzOverflow="overflow">
                    <a:lnL w="12700">
                      <a:solidFill>
                        <a:srgbClr val="FFFFFF"/>
                      </a:solidFill>
                      <a:miter lim="400000"/>
                    </a:lnL>
                    <a:solidFill>
                      <a:srgbClr val="DDDDDD"/>
                    </a:solidFill>
                  </a:tcPr>
                </a:tc>
                <a:tc>
                  <a:txBody>
                    <a:bodyPr/>
                    <a:lstStyle/>
                    <a:p>
                      <a:pPr algn="ctr">
                        <a:defRPr sz="1800"/>
                      </a:pPr>
                      <a:r>
                        <a:t>30~
1500PV</a:t>
                      </a:r>
                    </a:p>
                  </a:txBody>
                  <a:tcPr marL="0" marR="0" marT="0" marB="0" anchor="ctr" horzOverflow="overflow">
                    <a:solidFill>
                      <a:srgbClr val="DDDDDD"/>
                    </a:solidFill>
                  </a:tcPr>
                </a:tc>
                <a:tc>
                  <a:txBody>
                    <a:bodyPr/>
                    <a:lstStyle/>
                    <a:p>
                      <a:pPr algn="ctr">
                        <a:defRPr sz="1800"/>
                      </a:pPr>
                      <a:r>
                        <a:t>¥4,031</a:t>
                      </a:r>
                    </a:p>
                  </a:txBody>
                  <a:tcPr marL="0" marR="0" marT="0" marB="0" anchor="ctr" horzOverflow="overflow">
                    <a:solidFill>
                      <a:srgbClr val="DDDDDD"/>
                    </a:solidFill>
                  </a:tcPr>
                </a:tc>
                <a:extLst>
                  <a:ext uri="{0D108BD9-81ED-4DB2-BD59-A6C34878D82A}">
                    <a16:rowId xmlns:a16="http://schemas.microsoft.com/office/drawing/2014/main" val="10002"/>
                  </a:ext>
                </a:extLst>
              </a:tr>
              <a:tr h="838219">
                <a:tc>
                  <a:txBody>
                    <a:bodyPr/>
                    <a:lstStyle/>
                    <a:p>
                      <a:pPr algn="ctr">
                        <a:defRPr sz="1800" b="0">
                          <a:solidFill>
                            <a:srgbClr val="000000"/>
                          </a:solidFill>
                        </a:defRPr>
                      </a:pPr>
                      <a:r>
                        <a:rPr b="1">
                          <a:solidFill>
                            <a:srgbClr val="FFFFFF"/>
                          </a:solidFill>
                        </a:rPr>
                        <a:t>3ヶ月目</a:t>
                      </a:r>
                    </a:p>
                  </a:txBody>
                  <a:tcPr marL="0" marR="0" marT="0" marB="0" anchor="ctr" horzOverflow="overflow">
                    <a:lnR w="12700">
                      <a:solidFill>
                        <a:srgbClr val="FFFFFF"/>
                      </a:solidFill>
                      <a:miter lim="400000"/>
                    </a:lnR>
                    <a:gradFill flip="none" rotWithShape="1">
                      <a:gsLst>
                        <a:gs pos="0">
                          <a:schemeClr val="accent2">
                            <a:hueOff val="-368864"/>
                            <a:lumOff val="24249"/>
                          </a:schemeClr>
                        </a:gs>
                        <a:gs pos="50000">
                          <a:srgbClr val="F5B093"/>
                        </a:gs>
                        <a:gs pos="100000">
                          <a:schemeClr val="accent2">
                            <a:hueOff val="-353522"/>
                            <a:satOff val="5390"/>
                            <a:lumOff val="17469"/>
                          </a:schemeClr>
                        </a:gs>
                      </a:gsLst>
                      <a:lin ang="5400000" scaled="0"/>
                    </a:gradFill>
                  </a:tcPr>
                </a:tc>
                <a:tc>
                  <a:txBody>
                    <a:bodyPr/>
                    <a:lstStyle/>
                    <a:p>
                      <a:pPr algn="ctr">
                        <a:defRPr sz="1800"/>
                      </a:pPr>
                      <a:r>
                        <a:t>22</a:t>
                      </a:r>
                    </a:p>
                  </a:txBody>
                  <a:tcPr marL="0" marR="0" marT="0" marB="0" anchor="ctr" horzOverflow="overflow">
                    <a:lnL w="12700">
                      <a:solidFill>
                        <a:srgbClr val="FFFFFF"/>
                      </a:solidFill>
                      <a:miter lim="400000"/>
                    </a:lnL>
                    <a:solidFill>
                      <a:srgbClr val="DDDDDD"/>
                    </a:solidFill>
                  </a:tcPr>
                </a:tc>
                <a:tc>
                  <a:txBody>
                    <a:bodyPr/>
                    <a:lstStyle/>
                    <a:p>
                      <a:pPr algn="ctr">
                        <a:defRPr sz="1800"/>
                      </a:pPr>
                      <a:r>
                        <a:t>1500~ 15000PV</a:t>
                      </a:r>
                    </a:p>
                  </a:txBody>
                  <a:tcPr marL="0" marR="0" marT="0" marB="0" anchor="ctr" horzOverflow="overflow">
                    <a:solidFill>
                      <a:srgbClr val="DDDDDD"/>
                    </a:solidFill>
                  </a:tcPr>
                </a:tc>
                <a:tc>
                  <a:txBody>
                    <a:bodyPr/>
                    <a:lstStyle/>
                    <a:p>
                      <a:pPr algn="ctr">
                        <a:defRPr sz="1800"/>
                      </a:pPr>
                      <a:r>
                        <a:t>¥55,388</a:t>
                      </a:r>
                    </a:p>
                  </a:txBody>
                  <a:tcPr marL="0" marR="0" marT="0" marB="0" anchor="ctr" horzOverflow="overflow">
                    <a:solidFill>
                      <a:srgbClr val="DDDDDD"/>
                    </a:solidFill>
                  </a:tcPr>
                </a:tc>
                <a:extLst>
                  <a:ext uri="{0D108BD9-81ED-4DB2-BD59-A6C34878D82A}">
                    <a16:rowId xmlns:a16="http://schemas.microsoft.com/office/drawing/2014/main" val="10003"/>
                  </a:ext>
                </a:extLst>
              </a:tr>
              <a:tr h="838219">
                <a:tc>
                  <a:txBody>
                    <a:bodyPr/>
                    <a:lstStyle/>
                    <a:p>
                      <a:pPr algn="ctr">
                        <a:defRPr sz="1800" b="0">
                          <a:solidFill>
                            <a:srgbClr val="000000"/>
                          </a:solidFill>
                        </a:defRPr>
                      </a:pPr>
                      <a:r>
                        <a:rPr b="1" dirty="0">
                          <a:solidFill>
                            <a:srgbClr val="FFFFFF"/>
                          </a:solidFill>
                        </a:rPr>
                        <a:t>4ヶ月目</a:t>
                      </a:r>
                    </a:p>
                  </a:txBody>
                  <a:tcPr marL="0" marR="0" marT="0" marB="0" anchor="ctr" horzOverflow="overflow">
                    <a:lnR w="12700">
                      <a:solidFill>
                        <a:srgbClr val="FFFFFF"/>
                      </a:solidFill>
                      <a:miter lim="400000"/>
                    </a:lnR>
                    <a:gradFill flip="none" rotWithShape="1">
                      <a:gsLst>
                        <a:gs pos="0">
                          <a:schemeClr val="accent2">
                            <a:hueOff val="-368864"/>
                            <a:lumOff val="24249"/>
                          </a:schemeClr>
                        </a:gs>
                        <a:gs pos="50000">
                          <a:srgbClr val="F5B093"/>
                        </a:gs>
                        <a:gs pos="100000">
                          <a:schemeClr val="accent2">
                            <a:hueOff val="-353522"/>
                            <a:satOff val="5390"/>
                            <a:lumOff val="17469"/>
                          </a:schemeClr>
                        </a:gs>
                      </a:gsLst>
                      <a:lin ang="5400000" scaled="0"/>
                    </a:gradFill>
                  </a:tcPr>
                </a:tc>
                <a:tc>
                  <a:txBody>
                    <a:bodyPr/>
                    <a:lstStyle/>
                    <a:p>
                      <a:pPr algn="ctr">
                        <a:defRPr sz="1800"/>
                      </a:pPr>
                      <a:r>
                        <a:t>11</a:t>
                      </a:r>
                    </a:p>
                  </a:txBody>
                  <a:tcPr marL="0" marR="0" marT="0" marB="0" anchor="ctr" horzOverflow="overflow">
                    <a:lnL w="12700">
                      <a:solidFill>
                        <a:srgbClr val="FFFFFF"/>
                      </a:solidFill>
                      <a:miter lim="400000"/>
                    </a:lnL>
                    <a:solidFill>
                      <a:srgbClr val="DDDDDD"/>
                    </a:solidFill>
                  </a:tcPr>
                </a:tc>
                <a:tc>
                  <a:txBody>
                    <a:bodyPr/>
                    <a:lstStyle/>
                    <a:p>
                      <a:pPr algn="ctr">
                        <a:defRPr sz="1800"/>
                      </a:pPr>
                      <a:r>
                        <a:t>11,000~ 25,000PV</a:t>
                      </a:r>
                    </a:p>
                  </a:txBody>
                  <a:tcPr marL="0" marR="0" marT="0" marB="0" anchor="ctr" horzOverflow="overflow">
                    <a:solidFill>
                      <a:srgbClr val="DDDDDD"/>
                    </a:solidFill>
                  </a:tcPr>
                </a:tc>
                <a:tc>
                  <a:txBody>
                    <a:bodyPr/>
                    <a:lstStyle/>
                    <a:p>
                      <a:pPr algn="ctr">
                        <a:defRPr sz="1800"/>
                      </a:pPr>
                      <a:r>
                        <a:rPr dirty="0"/>
                        <a:t>¥138,161</a:t>
                      </a:r>
                    </a:p>
                  </a:txBody>
                  <a:tcPr marL="0" marR="0" marT="0" marB="0" anchor="ctr" horzOverflow="overflow">
                    <a:solidFill>
                      <a:srgbClr val="DDDDDD"/>
                    </a:solidFill>
                  </a:tcPr>
                </a:tc>
                <a:extLst>
                  <a:ext uri="{0D108BD9-81ED-4DB2-BD59-A6C34878D82A}">
                    <a16:rowId xmlns:a16="http://schemas.microsoft.com/office/drawing/2014/main" val="10004"/>
                  </a:ext>
                </a:extLst>
              </a:tr>
            </a:tbl>
          </a:graphicData>
        </a:graphic>
      </p:graphicFrame>
      <p:sp>
        <p:nvSpPr>
          <p:cNvPr id="7" name="コンテンツ プレースホルダー 2">
            <a:extLst>
              <a:ext uri="{FF2B5EF4-FFF2-40B4-BE49-F238E27FC236}">
                <a16:creationId xmlns:a16="http://schemas.microsoft.com/office/drawing/2014/main" id="{9A46E90D-9A85-4893-8DDA-5DE8C17AFFE8}"/>
              </a:ext>
            </a:extLst>
          </p:cNvPr>
          <p:cNvSpPr txBox="1">
            <a:spLocks/>
          </p:cNvSpPr>
          <p:nvPr/>
        </p:nvSpPr>
        <p:spPr>
          <a:xfrm>
            <a:off x="773112" y="1766992"/>
            <a:ext cx="5206059" cy="4121516"/>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kumimoji="1" sz="2800" kern="1200">
                <a:solidFill>
                  <a:schemeClr val="tx1"/>
                </a:solidFill>
                <a:latin typeface="+mn-ea"/>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Tx/>
              <a:buNone/>
            </a:pPr>
            <a:r>
              <a:rPr lang="en-US" altLang="ja-JP"/>
              <a:t>【</a:t>
            </a:r>
            <a:r>
              <a:rPr lang="ja-JP" altLang="en-US"/>
              <a:t>月収</a:t>
            </a:r>
            <a:r>
              <a:rPr lang="en-US" altLang="ja-JP"/>
              <a:t>10</a:t>
            </a:r>
            <a:r>
              <a:rPr lang="ja-JP" altLang="en-US"/>
              <a:t>万円までの道のり</a:t>
            </a:r>
            <a:r>
              <a:rPr lang="en-US" altLang="ja-JP"/>
              <a:t>】</a:t>
            </a:r>
          </a:p>
          <a:p>
            <a:pPr marL="0" indent="0">
              <a:buFontTx/>
              <a:buNone/>
            </a:pPr>
            <a:r>
              <a:rPr lang="ja-JP" altLang="en-US"/>
              <a:t>期間：</a:t>
            </a:r>
            <a:r>
              <a:rPr lang="en-US" altLang="ja-JP"/>
              <a:t>4</a:t>
            </a:r>
            <a:r>
              <a:rPr lang="ja-JP" altLang="en-US"/>
              <a:t>ヶ月</a:t>
            </a:r>
          </a:p>
          <a:p>
            <a:pPr marL="0" indent="0">
              <a:buFontTx/>
              <a:buNone/>
            </a:pPr>
            <a:r>
              <a:rPr lang="ja-JP" altLang="en-US"/>
              <a:t>総記事数：</a:t>
            </a:r>
            <a:r>
              <a:rPr lang="en-US" altLang="ja-JP"/>
              <a:t>110</a:t>
            </a:r>
            <a:r>
              <a:rPr lang="ja-JP" altLang="en-US"/>
              <a:t>記事</a:t>
            </a:r>
            <a:endParaRPr lang="ja-JP" altLang="en-US" dirty="0"/>
          </a:p>
        </p:txBody>
      </p:sp>
      <p:pic>
        <p:nvPicPr>
          <p:cNvPr id="8" name="539970_766373773537898_1568469177449780874_n.jpg" descr="539970_766373773537898_1568469177449780874_n.jpg">
            <a:extLst>
              <a:ext uri="{FF2B5EF4-FFF2-40B4-BE49-F238E27FC236}">
                <a16:creationId xmlns:a16="http://schemas.microsoft.com/office/drawing/2014/main" id="{13306C28-F96C-4AF6-9FF1-34C23E0ACF6F}"/>
              </a:ext>
            </a:extLst>
          </p:cNvPr>
          <p:cNvPicPr>
            <a:picLocks noChangeAspect="1"/>
          </p:cNvPicPr>
          <p:nvPr/>
        </p:nvPicPr>
        <p:blipFill>
          <a:blip r:embed="rId2"/>
          <a:stretch>
            <a:fillRect/>
          </a:stretch>
        </p:blipFill>
        <p:spPr>
          <a:xfrm>
            <a:off x="708072" y="4108946"/>
            <a:ext cx="3905873" cy="2115959"/>
          </a:xfrm>
          <a:prstGeom prst="rect">
            <a:avLst/>
          </a:prstGeom>
          <a:ln w="12700">
            <a:miter lim="400000"/>
          </a:ln>
        </p:spPr>
      </p:pic>
      <p:sp>
        <p:nvSpPr>
          <p:cNvPr id="9" name="吹き出し: 円形 8">
            <a:extLst>
              <a:ext uri="{FF2B5EF4-FFF2-40B4-BE49-F238E27FC236}">
                <a16:creationId xmlns:a16="http://schemas.microsoft.com/office/drawing/2014/main" id="{412DE7AB-DA8D-49D7-B582-0A5849369A5F}"/>
              </a:ext>
            </a:extLst>
          </p:cNvPr>
          <p:cNvSpPr/>
          <p:nvPr/>
        </p:nvSpPr>
        <p:spPr>
          <a:xfrm>
            <a:off x="3812734" y="3272686"/>
            <a:ext cx="2108159" cy="1798180"/>
          </a:xfrm>
          <a:prstGeom prst="wedgeEllipseCallout">
            <a:avLst>
              <a:gd name="adj1" fmla="val -63599"/>
              <a:gd name="adj2" fmla="val 21911"/>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t>普段出会えない人たち</a:t>
            </a:r>
            <a:r>
              <a:rPr lang="en-US" altLang="ja-JP" b="1" dirty="0"/>
              <a:t>(</a:t>
            </a:r>
            <a:r>
              <a:rPr lang="ja-JP" altLang="en-US" b="1" dirty="0"/>
              <a:t>違う世代、職業、場所</a:t>
            </a:r>
            <a:r>
              <a:rPr lang="en-US" altLang="ja-JP" b="1" dirty="0"/>
              <a:t>)</a:t>
            </a:r>
            <a:r>
              <a:rPr lang="ja-JP" altLang="en-US" b="1" dirty="0"/>
              <a:t>と出会えた</a:t>
            </a:r>
            <a:endParaRPr kumimoji="1" lang="ja-JP" altLang="en-US" b="1" dirty="0"/>
          </a:p>
        </p:txBody>
      </p:sp>
    </p:spTree>
    <p:extLst>
      <p:ext uri="{BB962C8B-B14F-4D97-AF65-F5344CB8AC3E}">
        <p14:creationId xmlns:p14="http://schemas.microsoft.com/office/powerpoint/2010/main" val="1242126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AE8C6B-D168-4948-A2DD-376F683A1E06}"/>
              </a:ext>
            </a:extLst>
          </p:cNvPr>
          <p:cNvSpPr>
            <a:spLocks noGrp="1"/>
          </p:cNvSpPr>
          <p:nvPr>
            <p:ph type="title"/>
          </p:nvPr>
        </p:nvSpPr>
        <p:spPr/>
        <p:txBody>
          <a:bodyPr/>
          <a:lstStyle/>
          <a:p>
            <a:r>
              <a:rPr lang="ja-JP" altLang="en-US" dirty="0"/>
              <a:t>実績者のストーリー（後藤講師の場合）</a:t>
            </a:r>
            <a:endParaRPr kumimoji="1" lang="ja-JP" altLang="en-US" dirty="0"/>
          </a:p>
        </p:txBody>
      </p:sp>
      <p:pic>
        <p:nvPicPr>
          <p:cNvPr id="4" name="図 3" descr="スクリーンショット 2018-11-30 4.22.38.png">
            <a:extLst>
              <a:ext uri="{FF2B5EF4-FFF2-40B4-BE49-F238E27FC236}">
                <a16:creationId xmlns:a16="http://schemas.microsoft.com/office/drawing/2014/main" id="{42250B20-E1D1-4CF7-AE62-9F59557B4A97}"/>
              </a:ext>
            </a:extLst>
          </p:cNvPr>
          <p:cNvPicPr>
            <a:picLocks noChangeAspect="1"/>
          </p:cNvPicPr>
          <p:nvPr/>
        </p:nvPicPr>
        <p:blipFill>
          <a:blip r:embed="rId2"/>
          <a:stretch>
            <a:fillRect/>
          </a:stretch>
        </p:blipFill>
        <p:spPr>
          <a:xfrm>
            <a:off x="838200" y="2797899"/>
            <a:ext cx="4881391" cy="3107695"/>
          </a:xfrm>
          <a:prstGeom prst="rect">
            <a:avLst/>
          </a:prstGeom>
        </p:spPr>
      </p:pic>
      <p:sp>
        <p:nvSpPr>
          <p:cNvPr id="5" name="テキスト ボックス 4">
            <a:extLst>
              <a:ext uri="{FF2B5EF4-FFF2-40B4-BE49-F238E27FC236}">
                <a16:creationId xmlns:a16="http://schemas.microsoft.com/office/drawing/2014/main" id="{C34A7B94-671B-416C-86D3-83BE12F5E9BB}"/>
              </a:ext>
            </a:extLst>
          </p:cNvPr>
          <p:cNvSpPr txBox="1"/>
          <p:nvPr/>
        </p:nvSpPr>
        <p:spPr>
          <a:xfrm>
            <a:off x="1331052" y="1690688"/>
            <a:ext cx="9403118" cy="954107"/>
          </a:xfrm>
          <a:prstGeom prst="rect">
            <a:avLst/>
          </a:prstGeom>
          <a:noFill/>
        </p:spPr>
        <p:txBody>
          <a:bodyPr wrap="square" rtlCol="0">
            <a:spAutoFit/>
          </a:bodyPr>
          <a:lstStyle/>
          <a:p>
            <a:pPr algn="ctr"/>
            <a:r>
              <a:rPr kumimoji="1" lang="en-US" altLang="ja-JP" sz="2800" b="1" dirty="0"/>
              <a:t>3</a:t>
            </a:r>
            <a:r>
              <a:rPr kumimoji="1" lang="ja-JP" altLang="en-US" sz="2800" b="1" dirty="0"/>
              <a:t>か月目で月収</a:t>
            </a:r>
            <a:r>
              <a:rPr kumimoji="1" lang="en-US" altLang="ja-JP" sz="2800" b="1" dirty="0"/>
              <a:t>1.9</a:t>
            </a:r>
            <a:r>
              <a:rPr kumimoji="1" lang="ja-JP" altLang="en-US" sz="2800" b="1" dirty="0"/>
              <a:t>万円達成！</a:t>
            </a:r>
            <a:r>
              <a:rPr kumimoji="1" lang="en-US" altLang="ja-JP" sz="2800" b="1" dirty="0"/>
              <a:t>9</a:t>
            </a:r>
            <a:r>
              <a:rPr kumimoji="1" lang="ja-JP" altLang="en-US" sz="2800" b="1" dirty="0"/>
              <a:t>か月目で</a:t>
            </a:r>
            <a:r>
              <a:rPr kumimoji="1" lang="ja-JP" altLang="en-US" sz="2800" b="1" dirty="0">
                <a:solidFill>
                  <a:srgbClr val="FF0000"/>
                </a:solidFill>
              </a:rPr>
              <a:t>月収</a:t>
            </a:r>
            <a:r>
              <a:rPr kumimoji="1" lang="en-US" altLang="ja-JP" sz="2800" b="1" dirty="0">
                <a:solidFill>
                  <a:srgbClr val="FF0000"/>
                </a:solidFill>
              </a:rPr>
              <a:t>31</a:t>
            </a:r>
            <a:r>
              <a:rPr kumimoji="1" lang="ja-JP" altLang="en-US" sz="2800" b="1" dirty="0">
                <a:solidFill>
                  <a:srgbClr val="FF0000"/>
                </a:solidFill>
              </a:rPr>
              <a:t>万円</a:t>
            </a:r>
            <a:r>
              <a:rPr kumimoji="1" lang="ja-JP" altLang="en-US" sz="2800" b="1" dirty="0"/>
              <a:t>達成</a:t>
            </a:r>
            <a:endParaRPr kumimoji="1" lang="en-US" altLang="ja-JP" sz="2800" b="1" dirty="0"/>
          </a:p>
          <a:p>
            <a:pPr algn="ctr"/>
            <a:r>
              <a:rPr lang="ja-JP" altLang="en-US" sz="2800" b="1" dirty="0"/>
              <a:t>毎日必ず</a:t>
            </a:r>
            <a:r>
              <a:rPr lang="en-US" altLang="ja-JP" sz="2800" b="1" dirty="0">
                <a:solidFill>
                  <a:srgbClr val="FF0000"/>
                </a:solidFill>
              </a:rPr>
              <a:t>1</a:t>
            </a:r>
            <a:r>
              <a:rPr lang="ja-JP" altLang="en-US" sz="2800" b="1" dirty="0">
                <a:solidFill>
                  <a:srgbClr val="FF0000"/>
                </a:solidFill>
              </a:rPr>
              <a:t>日</a:t>
            </a:r>
            <a:r>
              <a:rPr lang="en-US" altLang="ja-JP" sz="2800" b="1" dirty="0">
                <a:solidFill>
                  <a:srgbClr val="FF0000"/>
                </a:solidFill>
              </a:rPr>
              <a:t>3</a:t>
            </a:r>
            <a:r>
              <a:rPr lang="ja-JP" altLang="en-US" sz="2800" b="1" dirty="0">
                <a:solidFill>
                  <a:srgbClr val="FF0000"/>
                </a:solidFill>
              </a:rPr>
              <a:t>記事</a:t>
            </a:r>
            <a:r>
              <a:rPr lang="ja-JP" altLang="en-US" sz="2800" b="1" dirty="0"/>
              <a:t>を書かさず継続！</a:t>
            </a:r>
            <a:endParaRPr kumimoji="1" lang="ja-JP" altLang="en-US" sz="2800" b="1" dirty="0"/>
          </a:p>
        </p:txBody>
      </p:sp>
      <p:pic>
        <p:nvPicPr>
          <p:cNvPr id="6" name="図 5" descr="IMG_0085.jpg">
            <a:extLst>
              <a:ext uri="{FF2B5EF4-FFF2-40B4-BE49-F238E27FC236}">
                <a16:creationId xmlns:a16="http://schemas.microsoft.com/office/drawing/2014/main" id="{1C3F830F-6281-4989-9213-96F9FC0C2B9B}"/>
              </a:ext>
            </a:extLst>
          </p:cNvPr>
          <p:cNvPicPr>
            <a:picLocks noChangeAspect="1"/>
          </p:cNvPicPr>
          <p:nvPr/>
        </p:nvPicPr>
        <p:blipFill>
          <a:blip r:embed="rId3"/>
          <a:stretch>
            <a:fillRect/>
          </a:stretch>
        </p:blipFill>
        <p:spPr>
          <a:xfrm>
            <a:off x="6612413" y="3056447"/>
            <a:ext cx="4121757" cy="3091317"/>
          </a:xfrm>
          <a:prstGeom prst="rect">
            <a:avLst/>
          </a:prstGeom>
        </p:spPr>
      </p:pic>
      <p:sp>
        <p:nvSpPr>
          <p:cNvPr id="7" name="吹き出し: 円形 6">
            <a:extLst>
              <a:ext uri="{FF2B5EF4-FFF2-40B4-BE49-F238E27FC236}">
                <a16:creationId xmlns:a16="http://schemas.microsoft.com/office/drawing/2014/main" id="{D2F39DEB-CE79-4D3B-AD05-8C7B380A3934}"/>
              </a:ext>
            </a:extLst>
          </p:cNvPr>
          <p:cNvSpPr/>
          <p:nvPr/>
        </p:nvSpPr>
        <p:spPr>
          <a:xfrm>
            <a:off x="9353173" y="2415026"/>
            <a:ext cx="2273819" cy="1798180"/>
          </a:xfrm>
          <a:prstGeom prst="wedgeEllipseCallout">
            <a:avLst>
              <a:gd name="adj1" fmla="val -56044"/>
              <a:gd name="adj2" fmla="val 47571"/>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子供の学費を自分で稼げるようになりました！</a:t>
            </a:r>
          </a:p>
        </p:txBody>
      </p:sp>
    </p:spTree>
    <p:extLst>
      <p:ext uri="{BB962C8B-B14F-4D97-AF65-F5344CB8AC3E}">
        <p14:creationId xmlns:p14="http://schemas.microsoft.com/office/powerpoint/2010/main" val="2235392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34854F-DBAC-460E-9DC1-01253262266D}"/>
              </a:ext>
            </a:extLst>
          </p:cNvPr>
          <p:cNvSpPr>
            <a:spLocks noGrp="1"/>
          </p:cNvSpPr>
          <p:nvPr>
            <p:ph type="title"/>
          </p:nvPr>
        </p:nvSpPr>
        <p:spPr/>
        <p:txBody>
          <a:bodyPr/>
          <a:lstStyle/>
          <a:p>
            <a:r>
              <a:rPr lang="ja-JP" altLang="en-US" dirty="0"/>
              <a:t>実績者のストーリー（辻講師の場合）</a:t>
            </a:r>
            <a:endParaRPr kumimoji="1" lang="ja-JP" altLang="en-US" dirty="0"/>
          </a:p>
        </p:txBody>
      </p:sp>
      <p:sp>
        <p:nvSpPr>
          <p:cNvPr id="6" name="テキスト ボックス 5">
            <a:extLst>
              <a:ext uri="{FF2B5EF4-FFF2-40B4-BE49-F238E27FC236}">
                <a16:creationId xmlns:a16="http://schemas.microsoft.com/office/drawing/2014/main" id="{83DB7A4E-50A6-433E-BAC6-15C01BAF0277}"/>
              </a:ext>
            </a:extLst>
          </p:cNvPr>
          <p:cNvSpPr txBox="1"/>
          <p:nvPr/>
        </p:nvSpPr>
        <p:spPr>
          <a:xfrm>
            <a:off x="1331052" y="1690688"/>
            <a:ext cx="9403118" cy="954107"/>
          </a:xfrm>
          <a:prstGeom prst="rect">
            <a:avLst/>
          </a:prstGeom>
          <a:noFill/>
        </p:spPr>
        <p:txBody>
          <a:bodyPr wrap="square" rtlCol="0">
            <a:spAutoFit/>
          </a:bodyPr>
          <a:lstStyle/>
          <a:p>
            <a:pPr algn="ctr"/>
            <a:r>
              <a:rPr kumimoji="1" lang="en-US" altLang="ja-JP" sz="2800" b="1" dirty="0"/>
              <a:t>5</a:t>
            </a:r>
            <a:r>
              <a:rPr kumimoji="1" lang="ja-JP" altLang="en-US" sz="2800" b="1" dirty="0"/>
              <a:t>か月目で</a:t>
            </a:r>
            <a:r>
              <a:rPr kumimoji="1" lang="en-US" altLang="ja-JP" sz="2800" b="1" dirty="0"/>
              <a:t>1.8</a:t>
            </a:r>
            <a:r>
              <a:rPr kumimoji="1" lang="ja-JP" altLang="en-US" sz="2800" b="1" dirty="0"/>
              <a:t>万円達成！</a:t>
            </a:r>
            <a:r>
              <a:rPr kumimoji="1" lang="en-US" altLang="ja-JP" sz="2800" b="1" dirty="0"/>
              <a:t>9</a:t>
            </a:r>
            <a:r>
              <a:rPr kumimoji="1" lang="ja-JP" altLang="en-US" sz="2800" b="1" dirty="0"/>
              <a:t>か月目で</a:t>
            </a:r>
            <a:r>
              <a:rPr kumimoji="1" lang="ja-JP" altLang="en-US" sz="2800" b="1" dirty="0">
                <a:solidFill>
                  <a:srgbClr val="FF0000"/>
                </a:solidFill>
              </a:rPr>
              <a:t>月収</a:t>
            </a:r>
            <a:r>
              <a:rPr kumimoji="1" lang="en-US" altLang="ja-JP" sz="2800" b="1" dirty="0">
                <a:solidFill>
                  <a:srgbClr val="FF0000"/>
                </a:solidFill>
              </a:rPr>
              <a:t>22</a:t>
            </a:r>
            <a:r>
              <a:rPr kumimoji="1" lang="ja-JP" altLang="en-US" sz="2800" b="1" dirty="0">
                <a:solidFill>
                  <a:srgbClr val="FF0000"/>
                </a:solidFill>
              </a:rPr>
              <a:t>万円</a:t>
            </a:r>
            <a:r>
              <a:rPr kumimoji="1" lang="ja-JP" altLang="en-US" sz="2800" b="1" dirty="0"/>
              <a:t>達成！</a:t>
            </a:r>
            <a:endParaRPr kumimoji="1" lang="en-US" altLang="ja-JP" sz="2800" b="1" dirty="0"/>
          </a:p>
          <a:p>
            <a:pPr algn="ctr"/>
            <a:r>
              <a:rPr kumimoji="1" lang="ja-JP" altLang="en-US" sz="2800" b="1" dirty="0"/>
              <a:t>無料ブログから</a:t>
            </a:r>
            <a:r>
              <a:rPr kumimoji="1" lang="en-US" altLang="ja-JP" sz="2800" b="1" dirty="0" err="1">
                <a:solidFill>
                  <a:srgbClr val="FF0000"/>
                </a:solidFill>
              </a:rPr>
              <a:t>Wordpress</a:t>
            </a:r>
            <a:r>
              <a:rPr kumimoji="1" lang="ja-JP" altLang="en-US" sz="2800" b="1" dirty="0">
                <a:solidFill>
                  <a:srgbClr val="FF0000"/>
                </a:solidFill>
              </a:rPr>
              <a:t>に移行してから報酬額</a:t>
            </a:r>
            <a:r>
              <a:rPr kumimoji="1" lang="en-US" altLang="ja-JP" sz="2800" b="1" dirty="0"/>
              <a:t>UP</a:t>
            </a:r>
            <a:r>
              <a:rPr kumimoji="1" lang="ja-JP" altLang="en-US" sz="2800" b="1" dirty="0"/>
              <a:t>！</a:t>
            </a:r>
          </a:p>
        </p:txBody>
      </p:sp>
      <p:graphicFrame>
        <p:nvGraphicFramePr>
          <p:cNvPr id="7" name="グラフ 6">
            <a:extLst>
              <a:ext uri="{FF2B5EF4-FFF2-40B4-BE49-F238E27FC236}">
                <a16:creationId xmlns:a16="http://schemas.microsoft.com/office/drawing/2014/main" id="{26A87A89-D30F-45FC-A244-616A8740F029}"/>
              </a:ext>
            </a:extLst>
          </p:cNvPr>
          <p:cNvGraphicFramePr/>
          <p:nvPr>
            <p:extLst>
              <p:ext uri="{D42A27DB-BD31-4B8C-83A1-F6EECF244321}">
                <p14:modId xmlns:p14="http://schemas.microsoft.com/office/powerpoint/2010/main" val="1706124552"/>
              </p:ext>
            </p:extLst>
          </p:nvPr>
        </p:nvGraphicFramePr>
        <p:xfrm>
          <a:off x="838198" y="2880048"/>
          <a:ext cx="8449757" cy="3612827"/>
        </p:xfrm>
        <a:graphic>
          <a:graphicData uri="http://schemas.openxmlformats.org/drawingml/2006/chart">
            <c:chart xmlns:c="http://schemas.openxmlformats.org/drawingml/2006/chart" xmlns:r="http://schemas.openxmlformats.org/officeDocument/2006/relationships" r:id="rId2"/>
          </a:graphicData>
        </a:graphic>
      </p:graphicFrame>
      <p:sp>
        <p:nvSpPr>
          <p:cNvPr id="8" name="楕円 7">
            <a:extLst>
              <a:ext uri="{FF2B5EF4-FFF2-40B4-BE49-F238E27FC236}">
                <a16:creationId xmlns:a16="http://schemas.microsoft.com/office/drawing/2014/main" id="{AC11E261-EB95-45CB-BCC6-A625F14D834C}"/>
              </a:ext>
            </a:extLst>
          </p:cNvPr>
          <p:cNvSpPr/>
          <p:nvPr/>
        </p:nvSpPr>
        <p:spPr>
          <a:xfrm>
            <a:off x="4721992" y="4376726"/>
            <a:ext cx="682171" cy="641511"/>
          </a:xfrm>
          <a:prstGeom prst="ellipse">
            <a:avLst/>
          </a:prstGeom>
          <a:solidFill>
            <a:srgbClr val="FFCCFF">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92BC7835-CFE1-4D1B-8C52-8B3EB995CFF3}"/>
              </a:ext>
            </a:extLst>
          </p:cNvPr>
          <p:cNvSpPr/>
          <p:nvPr/>
        </p:nvSpPr>
        <p:spPr>
          <a:xfrm>
            <a:off x="6295491" y="4158049"/>
            <a:ext cx="682171" cy="656382"/>
          </a:xfrm>
          <a:prstGeom prst="ellipse">
            <a:avLst/>
          </a:prstGeom>
          <a:solidFill>
            <a:srgbClr val="FFCCFF">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吹き出し: 左右矢印 9">
            <a:extLst>
              <a:ext uri="{FF2B5EF4-FFF2-40B4-BE49-F238E27FC236}">
                <a16:creationId xmlns:a16="http://schemas.microsoft.com/office/drawing/2014/main" id="{7878BDA5-F21F-43DF-8AC2-AA4B7C416643}"/>
              </a:ext>
            </a:extLst>
          </p:cNvPr>
          <p:cNvSpPr/>
          <p:nvPr/>
        </p:nvSpPr>
        <p:spPr>
          <a:xfrm>
            <a:off x="4443297" y="3332257"/>
            <a:ext cx="1589314" cy="653143"/>
          </a:xfrm>
          <a:prstGeom prst="leftRightArrowCallout">
            <a:avLst/>
          </a:prstGeom>
          <a:solidFill>
            <a:srgbClr val="FFC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b="1" dirty="0" err="1">
                <a:solidFill>
                  <a:schemeClr val="tx1"/>
                </a:solidFill>
              </a:rPr>
              <a:t>Seesaa</a:t>
            </a:r>
            <a:r>
              <a:rPr lang="ja-JP" altLang="en-US" b="1" dirty="0">
                <a:solidFill>
                  <a:schemeClr val="tx1"/>
                </a:solidFill>
              </a:rPr>
              <a:t>でドラマサイト</a:t>
            </a:r>
            <a:endParaRPr lang="ja-JP" b="1" dirty="0">
              <a:solidFill>
                <a:schemeClr val="tx1"/>
              </a:solidFill>
            </a:endParaRPr>
          </a:p>
        </p:txBody>
      </p:sp>
      <p:sp>
        <p:nvSpPr>
          <p:cNvPr id="11" name="吹き出し: 左右矢印 10">
            <a:extLst>
              <a:ext uri="{FF2B5EF4-FFF2-40B4-BE49-F238E27FC236}">
                <a16:creationId xmlns:a16="http://schemas.microsoft.com/office/drawing/2014/main" id="{A3CAB648-88B4-4DDA-BD6B-CA7E507AAB82}"/>
              </a:ext>
            </a:extLst>
          </p:cNvPr>
          <p:cNvSpPr/>
          <p:nvPr/>
        </p:nvSpPr>
        <p:spPr>
          <a:xfrm>
            <a:off x="6032611" y="3332258"/>
            <a:ext cx="2373085" cy="653143"/>
          </a:xfrm>
          <a:prstGeom prst="leftRightArrowCallout">
            <a:avLst/>
          </a:prstGeom>
          <a:solidFill>
            <a:srgbClr val="FFC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b="1" dirty="0">
                <a:solidFill>
                  <a:schemeClr val="tx1"/>
                </a:solidFill>
              </a:rPr>
              <a:t>ワードプレスで</a:t>
            </a:r>
            <a:endParaRPr lang="en-US" altLang="ja-JP" b="1" dirty="0">
              <a:solidFill>
                <a:schemeClr val="tx1"/>
              </a:solidFill>
            </a:endParaRPr>
          </a:p>
          <a:p>
            <a:pPr algn="ctr"/>
            <a:r>
              <a:rPr lang="ja-JP" altLang="en-US" b="1" dirty="0">
                <a:solidFill>
                  <a:schemeClr val="tx1"/>
                </a:solidFill>
              </a:rPr>
              <a:t>ドラマサイト</a:t>
            </a:r>
            <a:endParaRPr lang="ja-JP" b="1" dirty="0">
              <a:solidFill>
                <a:schemeClr val="tx1"/>
              </a:solidFill>
            </a:endParaRPr>
          </a:p>
        </p:txBody>
      </p:sp>
      <p:pic>
        <p:nvPicPr>
          <p:cNvPr id="12" name="図 11">
            <a:extLst>
              <a:ext uri="{FF2B5EF4-FFF2-40B4-BE49-F238E27FC236}">
                <a16:creationId xmlns:a16="http://schemas.microsoft.com/office/drawing/2014/main" id="{5E0BD10A-97D5-433B-8B12-22897E98042D}"/>
              </a:ext>
            </a:extLst>
          </p:cNvPr>
          <p:cNvPicPr>
            <a:picLocks noChangeAspect="1"/>
          </p:cNvPicPr>
          <p:nvPr/>
        </p:nvPicPr>
        <p:blipFill>
          <a:blip r:embed="rId3"/>
          <a:stretch>
            <a:fillRect/>
          </a:stretch>
        </p:blipFill>
        <p:spPr>
          <a:xfrm>
            <a:off x="8645353" y="2958756"/>
            <a:ext cx="1303341" cy="2603598"/>
          </a:xfrm>
          <a:prstGeom prst="rect">
            <a:avLst/>
          </a:prstGeom>
        </p:spPr>
      </p:pic>
      <p:sp>
        <p:nvSpPr>
          <p:cNvPr id="3" name="吹き出し: 円形 2">
            <a:extLst>
              <a:ext uri="{FF2B5EF4-FFF2-40B4-BE49-F238E27FC236}">
                <a16:creationId xmlns:a16="http://schemas.microsoft.com/office/drawing/2014/main" id="{7F8D0CFA-32AA-46DC-BF91-EBA3DE8004B5}"/>
              </a:ext>
            </a:extLst>
          </p:cNvPr>
          <p:cNvSpPr/>
          <p:nvPr/>
        </p:nvSpPr>
        <p:spPr>
          <a:xfrm>
            <a:off x="9780807" y="2433422"/>
            <a:ext cx="2000627" cy="1798180"/>
          </a:xfrm>
          <a:prstGeom prst="wedgeEllipseCallout">
            <a:avLst>
              <a:gd name="adj1" fmla="val -55205"/>
              <a:gd name="adj2" fmla="val 42439"/>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t>仕人間関係に悩む</a:t>
            </a:r>
            <a:endParaRPr lang="en-US" altLang="ja-JP" b="1" dirty="0"/>
          </a:p>
          <a:p>
            <a:pPr algn="ctr"/>
            <a:r>
              <a:rPr lang="ja-JP" altLang="en-US" b="1" dirty="0"/>
              <a:t>仕事を辞められました！</a:t>
            </a:r>
            <a:endParaRPr kumimoji="1" lang="ja-JP" altLang="en-US" b="1" dirty="0"/>
          </a:p>
        </p:txBody>
      </p:sp>
    </p:spTree>
    <p:extLst>
      <p:ext uri="{BB962C8B-B14F-4D97-AF65-F5344CB8AC3E}">
        <p14:creationId xmlns:p14="http://schemas.microsoft.com/office/powerpoint/2010/main" val="127835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34854F-DBAC-460E-9DC1-01253262266D}"/>
              </a:ext>
            </a:extLst>
          </p:cNvPr>
          <p:cNvSpPr>
            <a:spLocks noGrp="1"/>
          </p:cNvSpPr>
          <p:nvPr>
            <p:ph type="title"/>
          </p:nvPr>
        </p:nvSpPr>
        <p:spPr/>
        <p:txBody>
          <a:bodyPr/>
          <a:lstStyle/>
          <a:p>
            <a:r>
              <a:rPr lang="ja-JP" altLang="en-US" dirty="0"/>
              <a:t>実績者のストーリー（古川講師の場合）</a:t>
            </a:r>
            <a:endParaRPr kumimoji="1" lang="ja-JP" altLang="en-US" dirty="0"/>
          </a:p>
        </p:txBody>
      </p:sp>
      <p:graphicFrame>
        <p:nvGraphicFramePr>
          <p:cNvPr id="4" name="グラフ 3">
            <a:extLst>
              <a:ext uri="{FF2B5EF4-FFF2-40B4-BE49-F238E27FC236}">
                <a16:creationId xmlns:a16="http://schemas.microsoft.com/office/drawing/2014/main" id="{B88BB58C-C374-4B9C-A30B-7F9CDE2A53FB}"/>
              </a:ext>
            </a:extLst>
          </p:cNvPr>
          <p:cNvGraphicFramePr>
            <a:graphicFrameLocks/>
          </p:cNvGraphicFramePr>
          <p:nvPr>
            <p:extLst>
              <p:ext uri="{D42A27DB-BD31-4B8C-83A1-F6EECF244321}">
                <p14:modId xmlns:p14="http://schemas.microsoft.com/office/powerpoint/2010/main" val="432059801"/>
              </p:ext>
            </p:extLst>
          </p:nvPr>
        </p:nvGraphicFramePr>
        <p:xfrm>
          <a:off x="725095" y="1965080"/>
          <a:ext cx="6556693" cy="4161791"/>
        </p:xfrm>
        <a:graphic>
          <a:graphicData uri="http://schemas.openxmlformats.org/drawingml/2006/chart">
            <c:chart xmlns:c="http://schemas.openxmlformats.org/drawingml/2006/chart" xmlns:r="http://schemas.openxmlformats.org/officeDocument/2006/relationships" r:id="rId2"/>
          </a:graphicData>
        </a:graphic>
      </p:graphicFrame>
      <p:pic>
        <p:nvPicPr>
          <p:cNvPr id="5" name="図 4">
            <a:extLst>
              <a:ext uri="{FF2B5EF4-FFF2-40B4-BE49-F238E27FC236}">
                <a16:creationId xmlns:a16="http://schemas.microsoft.com/office/drawing/2014/main" id="{90467F44-55BD-4DE1-95EA-FEF7E9AD44F3}"/>
              </a:ext>
            </a:extLst>
          </p:cNvPr>
          <p:cNvPicPr>
            <a:picLocks noChangeAspect="1"/>
          </p:cNvPicPr>
          <p:nvPr/>
        </p:nvPicPr>
        <p:blipFill rotWithShape="1">
          <a:blip r:embed="rId3">
            <a:extLst>
              <a:ext uri="{28A0092B-C50C-407E-A947-70E740481C1C}">
                <a14:useLocalDpi xmlns:a14="http://schemas.microsoft.com/office/drawing/2010/main" val="0"/>
              </a:ext>
            </a:extLst>
          </a:blip>
          <a:srcRect l="17400" t="18827" r="25387" b="5379"/>
          <a:stretch/>
        </p:blipFill>
        <p:spPr>
          <a:xfrm>
            <a:off x="9558798" y="4302335"/>
            <a:ext cx="2204673" cy="21905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テキスト ボックス 5">
            <a:extLst>
              <a:ext uri="{FF2B5EF4-FFF2-40B4-BE49-F238E27FC236}">
                <a16:creationId xmlns:a16="http://schemas.microsoft.com/office/drawing/2014/main" id="{83DB7A4E-50A6-433E-BAC6-15C01BAF0277}"/>
              </a:ext>
            </a:extLst>
          </p:cNvPr>
          <p:cNvSpPr txBox="1"/>
          <p:nvPr/>
        </p:nvSpPr>
        <p:spPr>
          <a:xfrm>
            <a:off x="7552591" y="1873127"/>
            <a:ext cx="3108543" cy="2246769"/>
          </a:xfrm>
          <a:prstGeom prst="rect">
            <a:avLst/>
          </a:prstGeom>
          <a:noFill/>
        </p:spPr>
        <p:txBody>
          <a:bodyPr wrap="none" rtlCol="0">
            <a:spAutoFit/>
          </a:bodyPr>
          <a:lstStyle/>
          <a:p>
            <a:r>
              <a:rPr kumimoji="1" lang="en-US" altLang="ja-JP" sz="2800" b="1" dirty="0"/>
              <a:t>3</a:t>
            </a:r>
            <a:r>
              <a:rPr kumimoji="1" lang="ja-JP" altLang="en-US" sz="2800" b="1" dirty="0"/>
              <a:t>か月目</a:t>
            </a:r>
            <a:endParaRPr kumimoji="1" lang="en-US" altLang="ja-JP" sz="2800" b="1" dirty="0"/>
          </a:p>
          <a:p>
            <a:r>
              <a:rPr kumimoji="1" lang="ja-JP" altLang="en-US" sz="2800" b="1" dirty="0"/>
              <a:t>月収</a:t>
            </a:r>
            <a:r>
              <a:rPr kumimoji="1" lang="en-US" altLang="ja-JP" sz="2800" b="1" dirty="0"/>
              <a:t>2</a:t>
            </a:r>
            <a:r>
              <a:rPr kumimoji="1" lang="ja-JP" altLang="en-US" sz="2800" b="1" dirty="0"/>
              <a:t>万</a:t>
            </a:r>
            <a:r>
              <a:rPr kumimoji="1" lang="en-US" altLang="ja-JP" sz="2800" b="1" dirty="0"/>
              <a:t>7</a:t>
            </a:r>
            <a:r>
              <a:rPr kumimoji="1" lang="ja-JP" altLang="en-US" sz="2800" b="1" dirty="0"/>
              <a:t>千円</a:t>
            </a:r>
            <a:endParaRPr kumimoji="1" lang="en-US" altLang="ja-JP" sz="2800" b="1" dirty="0"/>
          </a:p>
          <a:p>
            <a:endParaRPr lang="en-US" altLang="ja-JP" sz="2800" b="1" dirty="0"/>
          </a:p>
          <a:p>
            <a:r>
              <a:rPr lang="en-US" altLang="ja-JP" sz="2800" b="1" dirty="0"/>
              <a:t>6</a:t>
            </a:r>
            <a:r>
              <a:rPr lang="ja-JP" altLang="en-US" sz="2800" b="1" dirty="0"/>
              <a:t>か月目</a:t>
            </a:r>
            <a:endParaRPr lang="en-US" altLang="ja-JP" sz="2800" b="1" dirty="0"/>
          </a:p>
          <a:p>
            <a:r>
              <a:rPr lang="ja-JP" altLang="en-US" sz="2800" b="1" dirty="0">
                <a:solidFill>
                  <a:srgbClr val="FF0000"/>
                </a:solidFill>
              </a:rPr>
              <a:t>月収</a:t>
            </a:r>
            <a:r>
              <a:rPr lang="en-US" altLang="ja-JP" sz="2800" b="1" dirty="0">
                <a:solidFill>
                  <a:srgbClr val="FF0000"/>
                </a:solidFill>
              </a:rPr>
              <a:t>33</a:t>
            </a:r>
            <a:r>
              <a:rPr lang="ja-JP" altLang="en-US" sz="2800" b="1" dirty="0">
                <a:solidFill>
                  <a:srgbClr val="FF0000"/>
                </a:solidFill>
              </a:rPr>
              <a:t>万円</a:t>
            </a:r>
            <a:r>
              <a:rPr lang="ja-JP" altLang="en-US" sz="2800" b="1" dirty="0"/>
              <a:t>達成！</a:t>
            </a:r>
            <a:endParaRPr kumimoji="1" lang="ja-JP" altLang="en-US" sz="2800" b="1" dirty="0"/>
          </a:p>
        </p:txBody>
      </p:sp>
      <p:sp>
        <p:nvSpPr>
          <p:cNvPr id="7" name="吹き出し: 円形 6">
            <a:extLst>
              <a:ext uri="{FF2B5EF4-FFF2-40B4-BE49-F238E27FC236}">
                <a16:creationId xmlns:a16="http://schemas.microsoft.com/office/drawing/2014/main" id="{70C4FEAF-90F3-447C-8EAD-601205E0184C}"/>
              </a:ext>
            </a:extLst>
          </p:cNvPr>
          <p:cNvSpPr/>
          <p:nvPr/>
        </p:nvSpPr>
        <p:spPr>
          <a:xfrm>
            <a:off x="7284979" y="4211849"/>
            <a:ext cx="2273819" cy="1798180"/>
          </a:xfrm>
          <a:prstGeom prst="wedgeEllipseCallout">
            <a:avLst>
              <a:gd name="adj1" fmla="val 73084"/>
              <a:gd name="adj2" fmla="val -948"/>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自宅で子育てしながら仕事ができるようになりました！</a:t>
            </a:r>
          </a:p>
        </p:txBody>
      </p:sp>
    </p:spTree>
    <p:extLst>
      <p:ext uri="{BB962C8B-B14F-4D97-AF65-F5344CB8AC3E}">
        <p14:creationId xmlns:p14="http://schemas.microsoft.com/office/powerpoint/2010/main" val="273797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E41CAC0C-070C-4D5B-AC9C-016E41DDBA26}"/>
              </a:ext>
            </a:extLst>
          </p:cNvPr>
          <p:cNvSpPr>
            <a:spLocks noGrp="1"/>
          </p:cNvSpPr>
          <p:nvPr>
            <p:ph type="ctrTitle"/>
          </p:nvPr>
        </p:nvSpPr>
        <p:spPr>
          <a:xfrm>
            <a:off x="2688162" y="2647041"/>
            <a:ext cx="7039431" cy="1631660"/>
          </a:xfrm>
        </p:spPr>
        <p:txBody>
          <a:bodyPr>
            <a:normAutofit/>
          </a:bodyPr>
          <a:lstStyle/>
          <a:p>
            <a:r>
              <a:rPr kumimoji="1" lang="ja-JP" altLang="en-US" sz="4400" b="1" dirty="0">
                <a:latin typeface="+mn-lt"/>
                <a:ea typeface="マメロン" panose="02000600000000000000" pitchFamily="50" charset="-128"/>
              </a:rPr>
              <a:t>はじめての</a:t>
            </a:r>
            <a:br>
              <a:rPr kumimoji="1" lang="en-US" altLang="ja-JP" sz="4400" b="1" dirty="0">
                <a:latin typeface="+mn-lt"/>
                <a:ea typeface="マメロン" panose="02000600000000000000" pitchFamily="50" charset="-128"/>
              </a:rPr>
            </a:br>
            <a:r>
              <a:rPr lang="ja-JP" altLang="en-US" sz="4400" b="1" dirty="0">
                <a:latin typeface="+mn-lt"/>
                <a:ea typeface="マメロン" panose="02000600000000000000" pitchFamily="50" charset="-128"/>
              </a:rPr>
              <a:t>ブログアフィリエイト</a:t>
            </a:r>
            <a:endParaRPr kumimoji="1" lang="ja-JP" altLang="en-US" sz="4400" b="1" dirty="0">
              <a:latin typeface="+mn-lt"/>
              <a:ea typeface="マメロン" panose="02000600000000000000" pitchFamily="50" charset="-128"/>
            </a:endParaRPr>
          </a:p>
        </p:txBody>
      </p:sp>
    </p:spTree>
    <p:extLst>
      <p:ext uri="{BB962C8B-B14F-4D97-AF65-F5344CB8AC3E}">
        <p14:creationId xmlns:p14="http://schemas.microsoft.com/office/powerpoint/2010/main" val="28273601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530EA31-FCEE-407A-84C5-D8964D982C6E}"/>
              </a:ext>
            </a:extLst>
          </p:cNvPr>
          <p:cNvSpPr>
            <a:spLocks noGrp="1"/>
          </p:cNvSpPr>
          <p:nvPr>
            <p:ph sz="half" idx="1"/>
          </p:nvPr>
        </p:nvSpPr>
        <p:spPr>
          <a:xfrm>
            <a:off x="838200" y="1825625"/>
            <a:ext cx="10187354" cy="3955743"/>
          </a:xfrm>
        </p:spPr>
        <p:txBody>
          <a:bodyPr>
            <a:normAutofit fontScale="70000" lnSpcReduction="20000"/>
          </a:bodyPr>
          <a:lstStyle/>
          <a:p>
            <a:pPr marL="514350" indent="-514350">
              <a:lnSpc>
                <a:spcPct val="150000"/>
              </a:lnSpc>
              <a:buFont typeface="+mj-lt"/>
              <a:buAutoNum type="arabicPeriod"/>
            </a:pPr>
            <a:r>
              <a:rPr kumimoji="1" lang="ja-JP" altLang="en-US" dirty="0"/>
              <a:t>パソコンとインターネットがあれば、個人（主婦・副業）でも</a:t>
            </a:r>
            <a:r>
              <a:rPr kumimoji="1" lang="ja-JP" altLang="en-US" b="1" dirty="0">
                <a:solidFill>
                  <a:srgbClr val="FF0000"/>
                </a:solidFill>
              </a:rPr>
              <a:t>初期費用をか</a:t>
            </a:r>
            <a:r>
              <a:rPr lang="ja-JP" altLang="en-US" b="1" dirty="0">
                <a:solidFill>
                  <a:srgbClr val="FF0000"/>
                </a:solidFill>
              </a:rPr>
              <a:t>けず・リスクなしで</a:t>
            </a:r>
            <a:r>
              <a:rPr lang="ja-JP" altLang="en-US" dirty="0"/>
              <a:t>開始することができる</a:t>
            </a:r>
            <a:endParaRPr lang="en-US" altLang="ja-JP" dirty="0"/>
          </a:p>
          <a:p>
            <a:pPr marL="514350" indent="-514350">
              <a:lnSpc>
                <a:spcPct val="150000"/>
              </a:lnSpc>
              <a:buFont typeface="+mj-lt"/>
              <a:buAutoNum type="arabicPeriod"/>
            </a:pPr>
            <a:r>
              <a:rPr lang="ja-JP" altLang="en-US" dirty="0"/>
              <a:t>時間と場所を選ばずに自分で</a:t>
            </a:r>
            <a:r>
              <a:rPr lang="ja-JP" altLang="en-US" b="1" dirty="0">
                <a:solidFill>
                  <a:srgbClr val="FF0000"/>
                </a:solidFill>
              </a:rPr>
              <a:t>働く時間をコントロールする</a:t>
            </a:r>
            <a:r>
              <a:rPr lang="ja-JP" altLang="en-US" dirty="0"/>
              <a:t>ことができる</a:t>
            </a:r>
            <a:endParaRPr lang="en-US" altLang="ja-JP" dirty="0"/>
          </a:p>
          <a:p>
            <a:pPr marL="514350" indent="-514350">
              <a:lnSpc>
                <a:spcPct val="150000"/>
              </a:lnSpc>
              <a:buFont typeface="+mj-lt"/>
              <a:buAutoNum type="arabicPeriod"/>
            </a:pPr>
            <a:r>
              <a:rPr kumimoji="1" lang="ja-JP" altLang="en-US" b="1" dirty="0">
                <a:solidFill>
                  <a:srgbClr val="FF0000"/>
                </a:solidFill>
              </a:rPr>
              <a:t>趣味や特技、得意なことがなくても</a:t>
            </a:r>
            <a:r>
              <a:rPr kumimoji="1" lang="ja-JP" altLang="en-US" dirty="0"/>
              <a:t>始めることができる</a:t>
            </a:r>
            <a:endParaRPr kumimoji="1" lang="en-US" altLang="ja-JP" dirty="0"/>
          </a:p>
          <a:p>
            <a:pPr marL="514350" indent="-514350">
              <a:lnSpc>
                <a:spcPct val="150000"/>
              </a:lnSpc>
              <a:buFont typeface="+mj-lt"/>
              <a:buAutoNum type="arabicPeriod"/>
            </a:pPr>
            <a:r>
              <a:rPr lang="en-US" altLang="ja-JP" dirty="0"/>
              <a:t>WEB</a:t>
            </a:r>
            <a:r>
              <a:rPr lang="ja-JP" altLang="en-US" dirty="0"/>
              <a:t>広告市場が</a:t>
            </a:r>
            <a:r>
              <a:rPr lang="ja-JP" altLang="en-US" b="1" dirty="0">
                <a:solidFill>
                  <a:srgbClr val="FF0000"/>
                </a:solidFill>
              </a:rPr>
              <a:t>成長市場</a:t>
            </a:r>
            <a:endParaRPr lang="en-US" altLang="ja-JP" dirty="0"/>
          </a:p>
          <a:p>
            <a:pPr marL="514350" indent="-514350">
              <a:lnSpc>
                <a:spcPct val="150000"/>
              </a:lnSpc>
              <a:buFont typeface="+mj-lt"/>
              <a:buAutoNum type="arabicPeriod"/>
            </a:pPr>
            <a:r>
              <a:rPr kumimoji="1" lang="ja-JP" altLang="en-US" dirty="0"/>
              <a:t>ブログは</a:t>
            </a:r>
            <a:r>
              <a:rPr kumimoji="1" lang="en-US" altLang="ja-JP" dirty="0"/>
              <a:t>WEB</a:t>
            </a:r>
            <a:r>
              <a:rPr kumimoji="1" lang="ja-JP" altLang="en-US" dirty="0"/>
              <a:t>上の</a:t>
            </a:r>
            <a:r>
              <a:rPr kumimoji="1" lang="ja-JP" altLang="en-US" b="1" dirty="0">
                <a:solidFill>
                  <a:srgbClr val="FF0000"/>
                </a:solidFill>
              </a:rPr>
              <a:t>資産</a:t>
            </a:r>
            <a:r>
              <a:rPr kumimoji="1" lang="ja-JP" altLang="en-US" dirty="0"/>
              <a:t>にすることができる</a:t>
            </a:r>
            <a:endParaRPr kumimoji="1" lang="en-US" altLang="ja-JP" dirty="0"/>
          </a:p>
          <a:p>
            <a:pPr marL="514350" indent="-514350">
              <a:lnSpc>
                <a:spcPct val="150000"/>
              </a:lnSpc>
              <a:buFont typeface="+mj-lt"/>
              <a:buAutoNum type="arabicPeriod"/>
            </a:pPr>
            <a:r>
              <a:rPr lang="en-US" altLang="ja-JP" b="1" dirty="0">
                <a:solidFill>
                  <a:srgbClr val="FF0000"/>
                </a:solidFill>
              </a:rPr>
              <a:t>WEB</a:t>
            </a:r>
            <a:r>
              <a:rPr lang="ja-JP" altLang="en-US" b="1" dirty="0">
                <a:solidFill>
                  <a:srgbClr val="FF0000"/>
                </a:solidFill>
              </a:rPr>
              <a:t>制作、</a:t>
            </a:r>
            <a:r>
              <a:rPr lang="en-US" altLang="ja-JP" b="1" dirty="0">
                <a:solidFill>
                  <a:srgbClr val="FF0000"/>
                </a:solidFill>
              </a:rPr>
              <a:t>WEB</a:t>
            </a:r>
            <a:r>
              <a:rPr lang="ja-JP" altLang="en-US" b="1" dirty="0">
                <a:solidFill>
                  <a:srgbClr val="FF0000"/>
                </a:solidFill>
              </a:rPr>
              <a:t>マーケティング、</a:t>
            </a:r>
            <a:r>
              <a:rPr lang="en-US" altLang="ja-JP" b="1" dirty="0">
                <a:solidFill>
                  <a:srgbClr val="FF0000"/>
                </a:solidFill>
              </a:rPr>
              <a:t>WEB</a:t>
            </a:r>
            <a:r>
              <a:rPr lang="ja-JP" altLang="en-US" b="1" dirty="0">
                <a:solidFill>
                  <a:srgbClr val="FF0000"/>
                </a:solidFill>
              </a:rPr>
              <a:t>集客のスキル</a:t>
            </a:r>
            <a:r>
              <a:rPr lang="ja-JP" altLang="en-US" dirty="0"/>
              <a:t>を身に着けることができる</a:t>
            </a:r>
            <a:endParaRPr kumimoji="1" lang="ja-JP" altLang="en-US" dirty="0"/>
          </a:p>
        </p:txBody>
      </p:sp>
      <p:sp>
        <p:nvSpPr>
          <p:cNvPr id="5" name="タイトル 1">
            <a:extLst>
              <a:ext uri="{FF2B5EF4-FFF2-40B4-BE49-F238E27FC236}">
                <a16:creationId xmlns:a16="http://schemas.microsoft.com/office/drawing/2014/main" id="{9B2237AB-6B92-4BE8-A422-A314808C389D}"/>
              </a:ext>
            </a:extLst>
          </p:cNvPr>
          <p:cNvSpPr>
            <a:spLocks noGrp="1"/>
          </p:cNvSpPr>
          <p:nvPr>
            <p:ph type="title"/>
          </p:nvPr>
        </p:nvSpPr>
        <p:spPr>
          <a:xfrm>
            <a:off x="838200" y="365125"/>
            <a:ext cx="10515600" cy="1325563"/>
          </a:xfrm>
        </p:spPr>
        <p:txBody>
          <a:bodyPr>
            <a:normAutofit/>
          </a:bodyPr>
          <a:lstStyle/>
          <a:p>
            <a:r>
              <a:rPr kumimoji="1" lang="ja-JP" altLang="en-US" sz="3200" b="1" dirty="0">
                <a:latin typeface="游ゴシック" panose="020B0400000000000000" pitchFamily="50" charset="-128"/>
                <a:ea typeface="游ゴシック" panose="020B0400000000000000" pitchFamily="50" charset="-128"/>
              </a:rPr>
              <a:t>妻社長にブログアフィリエイトがおすすめ</a:t>
            </a:r>
            <a:r>
              <a:rPr kumimoji="1" lang="ja-JP" altLang="en-US" sz="3200" b="1" dirty="0" err="1">
                <a:latin typeface="游ゴシック" panose="020B0400000000000000" pitchFamily="50" charset="-128"/>
                <a:ea typeface="游ゴシック" panose="020B0400000000000000" pitchFamily="50" charset="-128"/>
              </a:rPr>
              <a:t>な</a:t>
            </a:r>
            <a:r>
              <a:rPr kumimoji="1" lang="ja-JP" altLang="en-US" sz="3200" b="1" dirty="0">
                <a:latin typeface="游ゴシック" panose="020B0400000000000000" pitchFamily="50" charset="-128"/>
                <a:ea typeface="游ゴシック" panose="020B0400000000000000" pitchFamily="50" charset="-128"/>
              </a:rPr>
              <a:t>理由</a:t>
            </a:r>
          </a:p>
        </p:txBody>
      </p:sp>
    </p:spTree>
    <p:extLst>
      <p:ext uri="{BB962C8B-B14F-4D97-AF65-F5344CB8AC3E}">
        <p14:creationId xmlns:p14="http://schemas.microsoft.com/office/powerpoint/2010/main" val="3873114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本日のセミナーの</a:t>
            </a:r>
            <a:r>
              <a:rPr kumimoji="1" lang="en-US" altLang="ja-JP" dirty="0"/>
              <a:t>GOAL</a:t>
            </a:r>
            <a:endParaRPr kumimoji="1" lang="ja-JP" altLang="en-US" dirty="0"/>
          </a:p>
        </p:txBody>
      </p:sp>
      <p:sp>
        <p:nvSpPr>
          <p:cNvPr id="3" name="テキスト プレースホルダー 2"/>
          <p:cNvSpPr>
            <a:spLocks noGrp="1"/>
          </p:cNvSpPr>
          <p:nvPr>
            <p:ph type="body" idx="1"/>
          </p:nvPr>
        </p:nvSpPr>
        <p:spPr/>
        <p:txBody>
          <a:bodyPr/>
          <a:lstStyle/>
          <a:p>
            <a:r>
              <a:rPr kumimoji="1" lang="ja-JP" altLang="en-US" dirty="0"/>
              <a:t>インターネットビジネスの稼ぎ方を理解する</a:t>
            </a:r>
            <a:endParaRPr kumimoji="1" lang="en-US" altLang="ja-JP" dirty="0"/>
          </a:p>
          <a:p>
            <a:r>
              <a:rPr kumimoji="1" lang="ja-JP" altLang="en-US" dirty="0"/>
              <a:t>アフィリエイト・</a:t>
            </a:r>
            <a:r>
              <a:rPr kumimoji="1" lang="en-US" altLang="ja-JP" dirty="0" err="1"/>
              <a:t>Youtube</a:t>
            </a:r>
            <a:r>
              <a:rPr kumimoji="1" lang="ja-JP" altLang="en-US" dirty="0"/>
              <a:t>・情報発信の成功事例を理解する</a:t>
            </a:r>
            <a:endParaRPr kumimoji="1" lang="en-US" altLang="ja-JP" dirty="0"/>
          </a:p>
        </p:txBody>
      </p:sp>
    </p:spTree>
    <p:extLst>
      <p:ext uri="{BB962C8B-B14F-4D97-AF65-F5344CB8AC3E}">
        <p14:creationId xmlns:p14="http://schemas.microsoft.com/office/powerpoint/2010/main" val="48193501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157268" y="2363638"/>
            <a:ext cx="5926347" cy="2536166"/>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kumimoji="1" lang="ja-JP" altLang="en-US" sz="3600" b="1" dirty="0"/>
              <a:t>アフィリエイトとは？</a:t>
            </a:r>
          </a:p>
        </p:txBody>
      </p:sp>
    </p:spTree>
    <p:extLst>
      <p:ext uri="{BB962C8B-B14F-4D97-AF65-F5344CB8AC3E}">
        <p14:creationId xmlns:p14="http://schemas.microsoft.com/office/powerpoint/2010/main" val="883737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b="1" dirty="0">
                <a:latin typeface="游ゴシック" panose="020B0400000000000000" pitchFamily="50" charset="-128"/>
                <a:ea typeface="游ゴシック" panose="020B0400000000000000" pitchFamily="50" charset="-128"/>
              </a:rPr>
              <a:t>アフィリエイト（</a:t>
            </a:r>
            <a:r>
              <a:rPr kumimoji="1" lang="en-US" altLang="ja-JP" sz="3600" b="1" dirty="0">
                <a:latin typeface="游ゴシック" panose="020B0400000000000000" pitchFamily="50" charset="-128"/>
                <a:ea typeface="游ゴシック" panose="020B0400000000000000" pitchFamily="50" charset="-128"/>
              </a:rPr>
              <a:t>WEB</a:t>
            </a:r>
            <a:r>
              <a:rPr kumimoji="1" lang="ja-JP" altLang="en-US" sz="3600" b="1" dirty="0">
                <a:latin typeface="游ゴシック" panose="020B0400000000000000" pitchFamily="50" charset="-128"/>
                <a:ea typeface="游ゴシック" panose="020B0400000000000000" pitchFamily="50" charset="-128"/>
              </a:rPr>
              <a:t>広告）とは？</a:t>
            </a:r>
          </a:p>
        </p:txBody>
      </p:sp>
      <p:sp>
        <p:nvSpPr>
          <p:cNvPr id="3" name="テキスト プレースホルダー 2"/>
          <p:cNvSpPr>
            <a:spLocks noGrp="1"/>
          </p:cNvSpPr>
          <p:nvPr>
            <p:ph type="body" idx="1"/>
          </p:nvPr>
        </p:nvSpPr>
        <p:spPr/>
        <p:txBody>
          <a:bodyPr/>
          <a:lstStyle/>
          <a:p>
            <a:r>
              <a:rPr lang="ja-JP" altLang="en-US" dirty="0"/>
              <a:t>企業の広告を個人のブログなどに掲載し紹介すること</a:t>
            </a:r>
          </a:p>
          <a:p>
            <a:r>
              <a:rPr lang="ja-JP" altLang="en-US" dirty="0"/>
              <a:t>企業から紹介料を受け取る</a:t>
            </a:r>
          </a:p>
          <a:p>
            <a:pPr marL="0" indent="0">
              <a:buNone/>
            </a:pPr>
            <a:r>
              <a:rPr lang="ja-JP" altLang="en-US" dirty="0"/>
              <a:t>（企業＝「</a:t>
            </a:r>
            <a:r>
              <a:rPr lang="en-US" altLang="ja-JP" dirty="0"/>
              <a:t>Amazon</a:t>
            </a:r>
            <a:r>
              <a:rPr lang="ja-JP" altLang="en-US" dirty="0"/>
              <a:t>」「楽天」「</a:t>
            </a:r>
            <a:r>
              <a:rPr lang="en-US" altLang="ja-JP" dirty="0"/>
              <a:t>Google</a:t>
            </a:r>
            <a:r>
              <a:rPr lang="ja-JP" altLang="en-US" dirty="0"/>
              <a:t>」などの大企業も参入）</a:t>
            </a:r>
          </a:p>
          <a:p>
            <a:endParaRPr lang="ja-JP" altLang="en-US" dirty="0"/>
          </a:p>
          <a:p>
            <a:r>
              <a:rPr lang="ja-JP" altLang="en-US" dirty="0"/>
              <a:t>個人の</a:t>
            </a:r>
            <a:r>
              <a:rPr lang="ja-JP" altLang="en-US" b="1" dirty="0"/>
              <a:t>「</a:t>
            </a:r>
            <a:r>
              <a:rPr lang="en-US" altLang="ja-JP" b="1" dirty="0"/>
              <a:t>WEB</a:t>
            </a:r>
            <a:r>
              <a:rPr lang="ja-JP" altLang="en-US" b="1" dirty="0"/>
              <a:t>上の広告代理店」</a:t>
            </a:r>
            <a:r>
              <a:rPr lang="ja-JP" altLang="en-US" dirty="0"/>
              <a:t>のイメージ</a:t>
            </a:r>
            <a:endParaRPr lang="en-US" altLang="ja-JP" dirty="0"/>
          </a:p>
          <a:p>
            <a:pPr marL="0" indent="0">
              <a:buNone/>
            </a:pPr>
            <a:r>
              <a:rPr lang="ja-JP" altLang="en-US" dirty="0"/>
              <a:t>  ブログを始める＝社長になる</a:t>
            </a:r>
          </a:p>
          <a:p>
            <a:pPr marL="0" indent="0">
              <a:buNone/>
            </a:pPr>
            <a:endParaRPr kumimoji="1" lang="ja-JP" altLang="en-US" dirty="0"/>
          </a:p>
        </p:txBody>
      </p:sp>
      <p:pic>
        <p:nvPicPr>
          <p:cNvPr id="4" name="図 3">
            <a:extLst>
              <a:ext uri="{FF2B5EF4-FFF2-40B4-BE49-F238E27FC236}">
                <a16:creationId xmlns:a16="http://schemas.microsoft.com/office/drawing/2014/main" id="{A51B6CFB-8249-4CE3-B185-46C71A12AA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3716" y="5512744"/>
            <a:ext cx="3015049" cy="609600"/>
          </a:xfrm>
          <a:prstGeom prst="rect">
            <a:avLst/>
          </a:prstGeom>
        </p:spPr>
      </p:pic>
      <p:pic>
        <p:nvPicPr>
          <p:cNvPr id="5" name="図 4">
            <a:extLst>
              <a:ext uri="{FF2B5EF4-FFF2-40B4-BE49-F238E27FC236}">
                <a16:creationId xmlns:a16="http://schemas.microsoft.com/office/drawing/2014/main" id="{2A9AF21E-621F-4EFF-AB5F-6470895B48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141" y="5499382"/>
            <a:ext cx="2700148" cy="754880"/>
          </a:xfrm>
          <a:prstGeom prst="rect">
            <a:avLst/>
          </a:prstGeom>
        </p:spPr>
      </p:pic>
      <p:pic>
        <p:nvPicPr>
          <p:cNvPr id="6" name="図 5">
            <a:extLst>
              <a:ext uri="{FF2B5EF4-FFF2-40B4-BE49-F238E27FC236}">
                <a16:creationId xmlns:a16="http://schemas.microsoft.com/office/drawing/2014/main" id="{1D1E5231-455A-44A0-BBA4-3E31984738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3289" y="5338937"/>
            <a:ext cx="3290427" cy="957215"/>
          </a:xfrm>
          <a:prstGeom prst="rect">
            <a:avLst/>
          </a:prstGeom>
        </p:spPr>
      </p:pic>
    </p:spTree>
    <p:extLst>
      <p:ext uri="{BB962C8B-B14F-4D97-AF65-F5344CB8AC3E}">
        <p14:creationId xmlns:p14="http://schemas.microsoft.com/office/powerpoint/2010/main" val="4065074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コンテンツ プレースホルダー 11">
            <a:extLst>
              <a:ext uri="{FF2B5EF4-FFF2-40B4-BE49-F238E27FC236}">
                <a16:creationId xmlns:a16="http://schemas.microsoft.com/office/drawing/2014/main" id="{CEEFF098-FECB-4CD5-AA21-D617F1A21E84}"/>
              </a:ext>
            </a:extLst>
          </p:cNvPr>
          <p:cNvGraphicFramePr>
            <a:graphicFrameLocks/>
          </p:cNvGraphicFramePr>
          <p:nvPr>
            <p:extLst>
              <p:ext uri="{D42A27DB-BD31-4B8C-83A1-F6EECF244321}">
                <p14:modId xmlns:p14="http://schemas.microsoft.com/office/powerpoint/2010/main" val="2628118744"/>
              </p:ext>
            </p:extLst>
          </p:nvPr>
        </p:nvGraphicFramePr>
        <p:xfrm>
          <a:off x="819510" y="1781971"/>
          <a:ext cx="10715444" cy="4791359"/>
        </p:xfrm>
        <a:graphic>
          <a:graphicData uri="http://schemas.openxmlformats.org/drawingml/2006/table">
            <a:tbl>
              <a:tblPr firstRow="1" bandRow="1">
                <a:tableStyleId>{8799B23B-EC83-4686-B30A-512413B5E67A}</a:tableStyleId>
              </a:tblPr>
              <a:tblGrid>
                <a:gridCol w="2891651">
                  <a:extLst>
                    <a:ext uri="{9D8B030D-6E8A-4147-A177-3AD203B41FA5}">
                      <a16:colId xmlns:a16="http://schemas.microsoft.com/office/drawing/2014/main" val="1517236901"/>
                    </a:ext>
                  </a:extLst>
                </a:gridCol>
                <a:gridCol w="3008816">
                  <a:extLst>
                    <a:ext uri="{9D8B030D-6E8A-4147-A177-3AD203B41FA5}">
                      <a16:colId xmlns:a16="http://schemas.microsoft.com/office/drawing/2014/main" val="20001"/>
                    </a:ext>
                  </a:extLst>
                </a:gridCol>
                <a:gridCol w="4814977">
                  <a:extLst>
                    <a:ext uri="{9D8B030D-6E8A-4147-A177-3AD203B41FA5}">
                      <a16:colId xmlns:a16="http://schemas.microsoft.com/office/drawing/2014/main" val="20002"/>
                    </a:ext>
                  </a:extLst>
                </a:gridCol>
              </a:tblGrid>
              <a:tr h="395809">
                <a:tc>
                  <a:txBody>
                    <a:bodyPr/>
                    <a:lstStyle/>
                    <a:p>
                      <a:pPr algn="ctr">
                        <a:lnSpc>
                          <a:spcPct val="100000"/>
                        </a:lnSpc>
                        <a:spcAft>
                          <a:spcPts val="0"/>
                        </a:spcAft>
                      </a:pPr>
                      <a:r>
                        <a:rPr lang="ja-JP" altLang="en-US" sz="18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広告の種類</a:t>
                      </a:r>
                      <a:endParaRPr lang="ja-JP" sz="18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tc>
                <a:tc>
                  <a:txBody>
                    <a:bodyPr/>
                    <a:lstStyle/>
                    <a:p>
                      <a:pPr algn="ctr">
                        <a:lnSpc>
                          <a:spcPct val="100000"/>
                        </a:lnSpc>
                        <a:spcAft>
                          <a:spcPts val="0"/>
                        </a:spcAft>
                      </a:pPr>
                      <a:r>
                        <a:rPr lang="ja-JP" altLang="en-US" sz="18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主な広告</a:t>
                      </a:r>
                      <a:endParaRPr lang="ja-JP" sz="18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tc>
                <a:tc>
                  <a:txBody>
                    <a:bodyPr/>
                    <a:lstStyle/>
                    <a:p>
                      <a:pPr algn="ctr">
                        <a:lnSpc>
                          <a:spcPct val="100000"/>
                        </a:lnSpc>
                        <a:spcAft>
                          <a:spcPts val="0"/>
                        </a:spcAft>
                      </a:pPr>
                      <a:r>
                        <a:rPr lang="ja-JP" altLang="en-US" sz="18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特徴</a:t>
                      </a:r>
                      <a:endParaRPr lang="ja-JP" sz="18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804461">
                <a:tc>
                  <a:txBody>
                    <a:bodyPr/>
                    <a:lstStyle/>
                    <a:p>
                      <a:pPr algn="ctr">
                        <a:spcAft>
                          <a:spcPts val="0"/>
                        </a:spcAft>
                      </a:pPr>
                      <a:r>
                        <a:rPr lang="ja-JP" sz="1800" dirty="0">
                          <a:effectLst/>
                        </a:rPr>
                        <a:t>クリック報酬型</a:t>
                      </a:r>
                      <a:endParaRPr lang="ja-JP" sz="18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800" dirty="0">
                          <a:effectLst/>
                        </a:rPr>
                        <a:t>Google</a:t>
                      </a:r>
                      <a:r>
                        <a:rPr lang="ja-JP" altLang="ja-JP" sz="1800" dirty="0">
                          <a:effectLst/>
                        </a:rPr>
                        <a:t>アドセンス</a:t>
                      </a:r>
                      <a:endParaRPr lang="en-US" altLang="ja-JP" sz="1800" dirty="0">
                        <a:effectLst/>
                      </a:endParaRPr>
                    </a:p>
                    <a:p>
                      <a:pPr algn="ctr">
                        <a:spcAft>
                          <a:spcPts val="0"/>
                        </a:spcAft>
                      </a:pPr>
                      <a:endParaRPr lang="ja-JP" sz="18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tc>
                <a:tc>
                  <a:txBody>
                    <a:bodyPr/>
                    <a:lstStyle/>
                    <a:p>
                      <a:pPr algn="l">
                        <a:spcAft>
                          <a:spcPts val="0"/>
                        </a:spcAft>
                      </a:pPr>
                      <a:r>
                        <a:rPr lang="ja-JP" altLang="en-US" sz="18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ブログの記事下やサイドバーに広告を掲載し、読者がクリックすることで報酬が発生する。</a:t>
                      </a:r>
                    </a:p>
                  </a:txBody>
                  <a:tcPr marL="68580" marR="68580" marT="0" marB="0" anchor="ctr"/>
                </a:tc>
                <a:extLst>
                  <a:ext uri="{0D108BD9-81ED-4DB2-BD59-A6C34878D82A}">
                    <a16:rowId xmlns:a16="http://schemas.microsoft.com/office/drawing/2014/main" val="2916651930"/>
                  </a:ext>
                </a:extLst>
              </a:tr>
              <a:tr h="915380">
                <a:tc>
                  <a:txBody>
                    <a:bodyPr/>
                    <a:lstStyle/>
                    <a:p>
                      <a:pPr algn="ctr">
                        <a:spcAft>
                          <a:spcPts val="0"/>
                        </a:spcAft>
                      </a:pPr>
                      <a:r>
                        <a:rPr lang="ja-JP" sz="1800" dirty="0">
                          <a:effectLst/>
                        </a:rPr>
                        <a:t>インプレッション報酬型</a:t>
                      </a:r>
                      <a:endParaRPr lang="ja-JP" sz="18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800" dirty="0">
                          <a:effectLst/>
                        </a:rPr>
                        <a:t>YouTube</a:t>
                      </a:r>
                      <a:r>
                        <a:rPr lang="ja-JP" altLang="ja-JP" sz="1800" dirty="0">
                          <a:effectLst/>
                        </a:rPr>
                        <a:t>広告</a:t>
                      </a:r>
                      <a:endParaRPr lang="en-US" altLang="ja-JP" sz="1800" dirty="0">
                        <a:effectLst/>
                      </a:endParaRPr>
                    </a:p>
                    <a:p>
                      <a:pPr algn="ctr">
                        <a:spcAft>
                          <a:spcPts val="0"/>
                        </a:spcAft>
                      </a:pPr>
                      <a:endParaRPr lang="ja-JP" sz="18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ja-JP" sz="1800" dirty="0">
                          <a:effectLst/>
                        </a:rPr>
                        <a:t>広告が表示されるだけで、クリックされなくても報酬が発生する。</a:t>
                      </a:r>
                      <a:endParaRPr lang="ja-JP" altLang="ja-JP" sz="1800" b="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06763587"/>
                  </a:ext>
                </a:extLst>
              </a:tr>
              <a:tr h="1429464">
                <a:tc>
                  <a:txBody>
                    <a:bodyPr/>
                    <a:lstStyle/>
                    <a:p>
                      <a:pPr algn="ctr">
                        <a:spcAft>
                          <a:spcPts val="0"/>
                        </a:spcAft>
                      </a:pPr>
                      <a:r>
                        <a:rPr lang="ja-JP" sz="1800" dirty="0">
                          <a:effectLst/>
                        </a:rPr>
                        <a:t>成果報酬型</a:t>
                      </a:r>
                      <a:endParaRPr lang="ja-JP" sz="18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800" dirty="0">
                          <a:effectLst/>
                        </a:rPr>
                        <a:t>ASP</a:t>
                      </a:r>
                      <a:r>
                        <a:rPr lang="ja-JP" altLang="ja-JP" sz="1800" dirty="0" err="1">
                          <a:effectLst/>
                        </a:rPr>
                        <a:t>、</a:t>
                      </a:r>
                      <a:endParaRPr lang="en-US" altLang="ja-JP" sz="1800" dirty="0">
                        <a:effectLst/>
                      </a:endParaRPr>
                    </a:p>
                    <a:p>
                      <a:pPr marL="0" marR="0" indent="0" algn="ctr" defTabSz="914400" rtl="0" eaLnBrk="1" fontAlgn="auto" latinLnBrk="0" hangingPunct="1">
                        <a:lnSpc>
                          <a:spcPct val="100000"/>
                        </a:lnSpc>
                        <a:spcBef>
                          <a:spcPts val="0"/>
                        </a:spcBef>
                        <a:spcAft>
                          <a:spcPts val="0"/>
                        </a:spcAft>
                        <a:buClrTx/>
                        <a:buSzTx/>
                        <a:buFontTx/>
                        <a:buNone/>
                        <a:tabLst/>
                        <a:defRPr/>
                      </a:pPr>
                      <a:r>
                        <a:rPr lang="ja-JP" altLang="ja-JP" sz="1800" dirty="0">
                          <a:effectLst/>
                        </a:rPr>
                        <a:t>楽天アフィリエイト、</a:t>
                      </a:r>
                      <a:r>
                        <a:rPr lang="en-US" altLang="ja-JP" sz="1800" dirty="0">
                          <a:effectLst/>
                        </a:rPr>
                        <a:t>Amazon</a:t>
                      </a:r>
                      <a:r>
                        <a:rPr lang="ja-JP" altLang="ja-JP" sz="1800" dirty="0">
                          <a:effectLst/>
                        </a:rPr>
                        <a:t>アソシエイト</a:t>
                      </a:r>
                      <a:endParaRPr lang="en-US" altLang="ja-JP" sz="1800" b="1" dirty="0">
                        <a:solidFill>
                          <a:schemeClr val="accent5"/>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tc>
                <a:tc>
                  <a:txBody>
                    <a:bodyPr/>
                    <a:lstStyle/>
                    <a:p>
                      <a:pPr marL="228600" algn="l">
                        <a:lnSpc>
                          <a:spcPct val="100000"/>
                        </a:lnSpc>
                        <a:spcAft>
                          <a:spcPts val="0"/>
                        </a:spcAft>
                      </a:pPr>
                      <a:r>
                        <a:rPr lang="ja-JP" altLang="ja-JP" sz="1800" dirty="0">
                          <a:effectLst/>
                        </a:rPr>
                        <a:t>紹介した商品がブログを経由して購入されると、商品価格の一部が紹介料として発生する。</a:t>
                      </a:r>
                      <a:endParaRPr lang="ja-JP" altLang="ja-JP" sz="1800" b="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800" b="1" dirty="0">
                        <a:solidFill>
                          <a:schemeClr val="accent5"/>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137073526"/>
                  </a:ext>
                </a:extLst>
              </a:tr>
              <a:tr h="1246245">
                <a:tc>
                  <a:txBody>
                    <a:bodyPr/>
                    <a:lstStyle/>
                    <a:p>
                      <a:pPr algn="ctr">
                        <a:lnSpc>
                          <a:spcPct val="150000"/>
                        </a:lnSpc>
                      </a:pPr>
                      <a:r>
                        <a:rPr kumimoji="1" lang="ja-JP" altLang="en-US" sz="1800" dirty="0"/>
                        <a:t>（応用編）</a:t>
                      </a:r>
                      <a:endParaRPr kumimoji="1" lang="en-US" altLang="ja-JP" sz="1800" dirty="0"/>
                    </a:p>
                    <a:p>
                      <a:pPr algn="ctr">
                        <a:lnSpc>
                          <a:spcPct val="150000"/>
                        </a:lnSpc>
                      </a:pPr>
                      <a:r>
                        <a:rPr kumimoji="1" lang="ja-JP" altLang="en-US" sz="1800" dirty="0"/>
                        <a:t>自社ブログの運営</a:t>
                      </a:r>
                      <a:endParaRPr kumimoji="1" lang="ja-JP" altLang="en-US" sz="1800" b="1" dirty="0">
                        <a:latin typeface="游ゴシック" panose="020B0400000000000000" pitchFamily="50" charset="-128"/>
                        <a:ea typeface="游ゴシック" panose="020B0400000000000000" pitchFamily="50" charset="-128"/>
                      </a:endParaRPr>
                    </a:p>
                  </a:txBody>
                  <a:tcPr marL="121920" marR="121920" marT="60960" marB="60960">
                    <a:solidFill>
                      <a:srgbClr val="FFFFFF"/>
                    </a:solidFill>
                  </a:tcPr>
                </a:tc>
                <a:tc>
                  <a:txBody>
                    <a:bodyPr/>
                    <a:lstStyle/>
                    <a:p>
                      <a:pPr>
                        <a:lnSpc>
                          <a:spcPct val="150000"/>
                        </a:lnSpc>
                      </a:pPr>
                      <a:r>
                        <a:rPr kumimoji="1" lang="ja-JP" altLang="en-US" sz="1800" dirty="0"/>
                        <a:t>自社製品やサービスの販売</a:t>
                      </a:r>
                      <a:endParaRPr kumimoji="1" lang="ja-JP" altLang="en-US" sz="1800" dirty="0">
                        <a:latin typeface="游ゴシック" panose="020B0400000000000000" pitchFamily="50" charset="-128"/>
                        <a:ea typeface="游ゴシック" panose="020B0400000000000000" pitchFamily="50" charset="-128"/>
                      </a:endParaRPr>
                    </a:p>
                  </a:txBody>
                  <a:tcPr marL="121920" marR="121920" marT="60960" marB="60960">
                    <a:solidFill>
                      <a:srgbClr val="FFFFFF"/>
                    </a:solidFill>
                  </a:tcPr>
                </a:tc>
                <a:tc>
                  <a:txBody>
                    <a:bodyPr/>
                    <a:lstStyle/>
                    <a:p>
                      <a:pPr algn="l">
                        <a:lnSpc>
                          <a:spcPct val="150000"/>
                        </a:lnSpc>
                      </a:pPr>
                      <a:r>
                        <a:rPr kumimoji="1" lang="ja-JP" altLang="en-US" sz="1800" dirty="0"/>
                        <a:t>自社のサービスや商品を扱う</a:t>
                      </a:r>
                      <a:endParaRPr kumimoji="1" lang="en-US" altLang="ja-JP" sz="1800" dirty="0"/>
                    </a:p>
                    <a:p>
                      <a:pPr algn="l">
                        <a:lnSpc>
                          <a:spcPct val="150000"/>
                        </a:lnSpc>
                      </a:pPr>
                      <a:r>
                        <a:rPr kumimoji="1" lang="ja-JP" altLang="en-US" sz="1800" dirty="0"/>
                        <a:t>ライバルが少ない</a:t>
                      </a:r>
                      <a:endParaRPr kumimoji="1" lang="ja-JP" altLang="en-US" sz="1800" dirty="0">
                        <a:latin typeface="游ゴシック" panose="020B0400000000000000" pitchFamily="50" charset="-128"/>
                        <a:ea typeface="游ゴシック" panose="020B0400000000000000" pitchFamily="50" charset="-128"/>
                      </a:endParaRPr>
                    </a:p>
                  </a:txBody>
                  <a:tcPr marL="121920" marR="121920" marT="60960" marB="60960">
                    <a:solidFill>
                      <a:srgbClr val="FFFFFF"/>
                    </a:solidFill>
                  </a:tcPr>
                </a:tc>
                <a:extLst>
                  <a:ext uri="{0D108BD9-81ED-4DB2-BD59-A6C34878D82A}">
                    <a16:rowId xmlns:a16="http://schemas.microsoft.com/office/drawing/2014/main" val="10004"/>
                  </a:ext>
                </a:extLst>
              </a:tr>
            </a:tbl>
          </a:graphicData>
        </a:graphic>
      </p:graphicFrame>
      <p:sp>
        <p:nvSpPr>
          <p:cNvPr id="7" name="タイトル 1"/>
          <p:cNvSpPr>
            <a:spLocks noGrp="1"/>
          </p:cNvSpPr>
          <p:nvPr>
            <p:ph type="title"/>
          </p:nvPr>
        </p:nvSpPr>
        <p:spPr>
          <a:xfrm>
            <a:off x="838200" y="365125"/>
            <a:ext cx="10515600" cy="1325563"/>
          </a:xfrm>
        </p:spPr>
        <p:txBody>
          <a:bodyPr>
            <a:normAutofit/>
          </a:bodyPr>
          <a:lstStyle/>
          <a:p>
            <a:r>
              <a:rPr kumimoji="1" lang="en-US" altLang="ja-JP" sz="3600" b="1" dirty="0">
                <a:latin typeface="游ゴシック" panose="020B0400000000000000" pitchFamily="50" charset="-128"/>
                <a:ea typeface="游ゴシック" panose="020B0400000000000000" pitchFamily="50" charset="-128"/>
              </a:rPr>
              <a:t>WEB</a:t>
            </a:r>
            <a:r>
              <a:rPr kumimoji="1" lang="ja-JP" altLang="en-US" sz="3600" b="1" dirty="0">
                <a:latin typeface="游ゴシック" panose="020B0400000000000000" pitchFamily="50" charset="-128"/>
                <a:ea typeface="游ゴシック" panose="020B0400000000000000" pitchFamily="50" charset="-128"/>
              </a:rPr>
              <a:t>広告の種類</a:t>
            </a:r>
          </a:p>
        </p:txBody>
      </p:sp>
    </p:spTree>
    <p:extLst>
      <p:ext uri="{BB962C8B-B14F-4D97-AF65-F5344CB8AC3E}">
        <p14:creationId xmlns:p14="http://schemas.microsoft.com/office/powerpoint/2010/main" val="3563907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p:txBody>
          <a:bodyPr>
            <a:normAutofit/>
          </a:bodyPr>
          <a:lstStyle/>
          <a:p>
            <a:pPr marL="0" indent="0" algn="ctr">
              <a:lnSpc>
                <a:spcPct val="150000"/>
              </a:lnSpc>
              <a:buNone/>
            </a:pPr>
            <a:r>
              <a:rPr kumimoji="1" lang="ja-JP" altLang="en-US" sz="5400" b="1" dirty="0"/>
              <a:t>世の中</a:t>
            </a:r>
            <a:endParaRPr lang="en-US" altLang="ja-JP" sz="5400" b="1" dirty="0"/>
          </a:p>
          <a:p>
            <a:pPr marL="0" indent="0" algn="ctr">
              <a:lnSpc>
                <a:spcPct val="150000"/>
              </a:lnSpc>
              <a:buNone/>
            </a:pPr>
            <a:r>
              <a:rPr kumimoji="1" lang="en-US" altLang="ja-JP" sz="5400" b="1" dirty="0"/>
              <a:t>WEB</a:t>
            </a:r>
            <a:r>
              <a:rPr kumimoji="1" lang="ja-JP" altLang="en-US" sz="5400" b="1" dirty="0"/>
              <a:t>広告がいっぱい！</a:t>
            </a:r>
          </a:p>
        </p:txBody>
      </p:sp>
    </p:spTree>
    <p:extLst>
      <p:ext uri="{BB962C8B-B14F-4D97-AF65-F5344CB8AC3E}">
        <p14:creationId xmlns:p14="http://schemas.microsoft.com/office/powerpoint/2010/main" val="3754986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B7B805-5DCD-42EF-A2CC-B2157930A542}"/>
              </a:ext>
            </a:extLst>
          </p:cNvPr>
          <p:cNvSpPr>
            <a:spLocks noGrp="1"/>
          </p:cNvSpPr>
          <p:nvPr>
            <p:ph type="title"/>
          </p:nvPr>
        </p:nvSpPr>
        <p:spPr>
          <a:xfrm>
            <a:off x="1289956" y="365125"/>
            <a:ext cx="10063843" cy="1325563"/>
          </a:xfrm>
        </p:spPr>
        <p:txBody>
          <a:bodyPr/>
          <a:lstStyle/>
          <a:p>
            <a:r>
              <a:rPr kumimoji="1" lang="ja-JP" altLang="en-US" dirty="0"/>
              <a:t>クリック報酬型</a:t>
            </a:r>
          </a:p>
        </p:txBody>
      </p:sp>
      <p:pic>
        <p:nvPicPr>
          <p:cNvPr id="4" name="コンテンツ プレースホルダー 3">
            <a:extLst>
              <a:ext uri="{FF2B5EF4-FFF2-40B4-BE49-F238E27FC236}">
                <a16:creationId xmlns:a16="http://schemas.microsoft.com/office/drawing/2014/main" id="{C36E683C-F44C-4E07-9BFF-833A7A441AC1}"/>
              </a:ext>
            </a:extLst>
          </p:cNvPr>
          <p:cNvPicPr>
            <a:picLocks noGrp="1" noChangeAspect="1"/>
          </p:cNvPicPr>
          <p:nvPr>
            <p:ph sz="half" idx="1"/>
          </p:nvPr>
        </p:nvPicPr>
        <p:blipFill rotWithShape="1">
          <a:blip r:embed="rId2"/>
          <a:srcRect b="10859"/>
          <a:stretch/>
        </p:blipFill>
        <p:spPr>
          <a:xfrm>
            <a:off x="1289956" y="1769955"/>
            <a:ext cx="8592166" cy="4672450"/>
          </a:xfrm>
          <a:prstGeom prst="rect">
            <a:avLst/>
          </a:prstGeom>
        </p:spPr>
      </p:pic>
      <p:sp>
        <p:nvSpPr>
          <p:cNvPr id="5" name="テキスト ボックス 4">
            <a:extLst>
              <a:ext uri="{FF2B5EF4-FFF2-40B4-BE49-F238E27FC236}">
                <a16:creationId xmlns:a16="http://schemas.microsoft.com/office/drawing/2014/main" id="{346894DD-1B86-4A70-B867-72248A5E4215}"/>
              </a:ext>
            </a:extLst>
          </p:cNvPr>
          <p:cNvSpPr txBox="1"/>
          <p:nvPr/>
        </p:nvSpPr>
        <p:spPr>
          <a:xfrm>
            <a:off x="7852128" y="5796074"/>
            <a:ext cx="3780286" cy="646331"/>
          </a:xfrm>
          <a:prstGeom prst="rect">
            <a:avLst/>
          </a:prstGeom>
          <a:solidFill>
            <a:schemeClr val="bg1"/>
          </a:solidFill>
        </p:spPr>
        <p:txBody>
          <a:bodyPr wrap="square" rtlCol="0">
            <a:spAutoFit/>
          </a:bodyPr>
          <a:lstStyle/>
          <a:p>
            <a:r>
              <a:rPr lang="ja-JP" altLang="en-US" b="1" dirty="0"/>
              <a:t>イケダハヤトさん</a:t>
            </a:r>
            <a:endParaRPr lang="en-US" altLang="ja-JP" b="1" dirty="0"/>
          </a:p>
          <a:p>
            <a:r>
              <a:rPr lang="en-US" altLang="ja-JP" b="1" dirty="0"/>
              <a:t>http://www.ikedahayato.com/</a:t>
            </a:r>
            <a:endParaRPr kumimoji="1" lang="ja-JP" altLang="en-US" b="1" dirty="0"/>
          </a:p>
        </p:txBody>
      </p:sp>
      <p:sp>
        <p:nvSpPr>
          <p:cNvPr id="6" name="正方形/長方形 5">
            <a:extLst>
              <a:ext uri="{FF2B5EF4-FFF2-40B4-BE49-F238E27FC236}">
                <a16:creationId xmlns:a16="http://schemas.microsoft.com/office/drawing/2014/main" id="{D4690866-D36E-43A9-859E-41911174180C}"/>
              </a:ext>
            </a:extLst>
          </p:cNvPr>
          <p:cNvSpPr/>
          <p:nvPr/>
        </p:nvSpPr>
        <p:spPr>
          <a:xfrm>
            <a:off x="1289957" y="2956078"/>
            <a:ext cx="8357286" cy="815822"/>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2D54B436-0B55-4B7C-9F20-D42E89ACF3A4}"/>
              </a:ext>
            </a:extLst>
          </p:cNvPr>
          <p:cNvSpPr/>
          <p:nvPr/>
        </p:nvSpPr>
        <p:spPr>
          <a:xfrm>
            <a:off x="5323114" y="4481512"/>
            <a:ext cx="2122715" cy="1739674"/>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cxnSp>
        <p:nvCxnSpPr>
          <p:cNvPr id="10" name="直線矢印コネクタ 9">
            <a:extLst>
              <a:ext uri="{FF2B5EF4-FFF2-40B4-BE49-F238E27FC236}">
                <a16:creationId xmlns:a16="http://schemas.microsoft.com/office/drawing/2014/main" id="{7D87547B-0EF7-4F75-9838-406CF5D29475}"/>
              </a:ext>
            </a:extLst>
          </p:cNvPr>
          <p:cNvCxnSpPr/>
          <p:nvPr/>
        </p:nvCxnSpPr>
        <p:spPr>
          <a:xfrm flipH="1" flipV="1">
            <a:off x="8539843" y="4026913"/>
            <a:ext cx="832757" cy="61040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1" name="直線矢印コネクタ 10">
            <a:extLst>
              <a:ext uri="{FF2B5EF4-FFF2-40B4-BE49-F238E27FC236}">
                <a16:creationId xmlns:a16="http://schemas.microsoft.com/office/drawing/2014/main" id="{2A2B0897-CC5E-40A1-A001-EC917249C573}"/>
              </a:ext>
            </a:extLst>
          </p:cNvPr>
          <p:cNvCxnSpPr>
            <a:cxnSpLocks/>
          </p:cNvCxnSpPr>
          <p:nvPr/>
        </p:nvCxnSpPr>
        <p:spPr>
          <a:xfrm flipH="1">
            <a:off x="7704143" y="4865916"/>
            <a:ext cx="1668457" cy="301396"/>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3" name="テキスト ボックス 12">
            <a:extLst>
              <a:ext uri="{FF2B5EF4-FFF2-40B4-BE49-F238E27FC236}">
                <a16:creationId xmlns:a16="http://schemas.microsoft.com/office/drawing/2014/main" id="{A20F1979-60E6-45CF-BEE5-145DE3A6D86C}"/>
              </a:ext>
            </a:extLst>
          </p:cNvPr>
          <p:cNvSpPr txBox="1"/>
          <p:nvPr/>
        </p:nvSpPr>
        <p:spPr>
          <a:xfrm>
            <a:off x="8956221" y="4428448"/>
            <a:ext cx="2496507" cy="646331"/>
          </a:xfrm>
          <a:prstGeom prst="rect">
            <a:avLst/>
          </a:prstGeom>
          <a:solidFill>
            <a:schemeClr val="bg1"/>
          </a:solidFill>
        </p:spPr>
        <p:txBody>
          <a:bodyPr wrap="square" rtlCol="0">
            <a:spAutoFit/>
          </a:bodyPr>
          <a:lstStyle/>
          <a:p>
            <a:r>
              <a:rPr kumimoji="1" lang="en-US" altLang="ja-JP" b="1" dirty="0">
                <a:solidFill>
                  <a:schemeClr val="accent2"/>
                </a:solidFill>
              </a:rPr>
              <a:t>Google</a:t>
            </a:r>
            <a:r>
              <a:rPr kumimoji="1" lang="ja-JP" altLang="en-US" b="1" dirty="0">
                <a:solidFill>
                  <a:schemeClr val="accent2"/>
                </a:solidFill>
              </a:rPr>
              <a:t>アドセンス</a:t>
            </a:r>
            <a:endParaRPr kumimoji="1" lang="en-US" altLang="ja-JP" b="1" dirty="0">
              <a:solidFill>
                <a:schemeClr val="accent2"/>
              </a:solidFill>
            </a:endParaRPr>
          </a:p>
          <a:p>
            <a:r>
              <a:rPr kumimoji="1" lang="ja-JP" altLang="en-US" b="1" dirty="0">
                <a:solidFill>
                  <a:schemeClr val="accent2"/>
                </a:solidFill>
              </a:rPr>
              <a:t>（クリック報酬型）</a:t>
            </a:r>
          </a:p>
        </p:txBody>
      </p:sp>
    </p:spTree>
    <p:extLst>
      <p:ext uri="{BB962C8B-B14F-4D97-AF65-F5344CB8AC3E}">
        <p14:creationId xmlns:p14="http://schemas.microsoft.com/office/powerpoint/2010/main" val="2133171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373261C5-4C37-48B1-A21D-9D9F111584D4}"/>
              </a:ext>
            </a:extLst>
          </p:cNvPr>
          <p:cNvPicPr>
            <a:picLocks noChangeAspect="1"/>
          </p:cNvPicPr>
          <p:nvPr/>
        </p:nvPicPr>
        <p:blipFill>
          <a:blip r:embed="rId2"/>
          <a:stretch>
            <a:fillRect/>
          </a:stretch>
        </p:blipFill>
        <p:spPr>
          <a:xfrm>
            <a:off x="1408205" y="1777965"/>
            <a:ext cx="6037418" cy="4530498"/>
          </a:xfrm>
          <a:prstGeom prst="rect">
            <a:avLst/>
          </a:prstGeom>
        </p:spPr>
      </p:pic>
      <p:sp>
        <p:nvSpPr>
          <p:cNvPr id="2" name="タイトル 1">
            <a:extLst>
              <a:ext uri="{FF2B5EF4-FFF2-40B4-BE49-F238E27FC236}">
                <a16:creationId xmlns:a16="http://schemas.microsoft.com/office/drawing/2014/main" id="{F1B7B805-5DCD-42EF-A2CC-B2157930A542}"/>
              </a:ext>
            </a:extLst>
          </p:cNvPr>
          <p:cNvSpPr>
            <a:spLocks noGrp="1"/>
          </p:cNvSpPr>
          <p:nvPr>
            <p:ph type="title"/>
          </p:nvPr>
        </p:nvSpPr>
        <p:spPr>
          <a:xfrm>
            <a:off x="1408204" y="365125"/>
            <a:ext cx="9945595" cy="1325563"/>
          </a:xfrm>
        </p:spPr>
        <p:txBody>
          <a:bodyPr/>
          <a:lstStyle/>
          <a:p>
            <a:r>
              <a:rPr kumimoji="1" lang="ja-JP" altLang="en-US" dirty="0"/>
              <a:t>クリック報酬型</a:t>
            </a:r>
          </a:p>
        </p:txBody>
      </p:sp>
      <p:sp>
        <p:nvSpPr>
          <p:cNvPr id="5" name="テキスト ボックス 4">
            <a:extLst>
              <a:ext uri="{FF2B5EF4-FFF2-40B4-BE49-F238E27FC236}">
                <a16:creationId xmlns:a16="http://schemas.microsoft.com/office/drawing/2014/main" id="{346894DD-1B86-4A70-B867-72248A5E4215}"/>
              </a:ext>
            </a:extLst>
          </p:cNvPr>
          <p:cNvSpPr txBox="1"/>
          <p:nvPr/>
        </p:nvSpPr>
        <p:spPr>
          <a:xfrm>
            <a:off x="7887297" y="5527390"/>
            <a:ext cx="3780286" cy="923330"/>
          </a:xfrm>
          <a:prstGeom prst="rect">
            <a:avLst/>
          </a:prstGeom>
          <a:solidFill>
            <a:schemeClr val="bg1"/>
          </a:solidFill>
        </p:spPr>
        <p:txBody>
          <a:bodyPr wrap="square" rtlCol="0">
            <a:spAutoFit/>
          </a:bodyPr>
          <a:lstStyle/>
          <a:p>
            <a:r>
              <a:rPr lang="ja-JP" altLang="en-US" b="1" dirty="0"/>
              <a:t>ノマド的節約術</a:t>
            </a:r>
            <a:endParaRPr lang="en-US" altLang="ja-JP" b="1" dirty="0"/>
          </a:p>
          <a:p>
            <a:r>
              <a:rPr lang="en-US" altLang="ja-JP" b="1" dirty="0">
                <a:hlinkClick r:id="rId3"/>
              </a:rPr>
              <a:t>https://nomad-saving.com</a:t>
            </a:r>
            <a:endParaRPr lang="en-US" altLang="ja-JP" b="1" dirty="0"/>
          </a:p>
          <a:p>
            <a:endParaRPr kumimoji="1" lang="ja-JP" altLang="en-US" b="1" dirty="0"/>
          </a:p>
        </p:txBody>
      </p:sp>
      <p:sp>
        <p:nvSpPr>
          <p:cNvPr id="6" name="正方形/長方形 5">
            <a:extLst>
              <a:ext uri="{FF2B5EF4-FFF2-40B4-BE49-F238E27FC236}">
                <a16:creationId xmlns:a16="http://schemas.microsoft.com/office/drawing/2014/main" id="{D4690866-D36E-43A9-859E-41911174180C}"/>
              </a:ext>
            </a:extLst>
          </p:cNvPr>
          <p:cNvSpPr/>
          <p:nvPr/>
        </p:nvSpPr>
        <p:spPr>
          <a:xfrm>
            <a:off x="1408205" y="4419390"/>
            <a:ext cx="4043403" cy="815822"/>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cxnSp>
        <p:nvCxnSpPr>
          <p:cNvPr id="11" name="直線矢印コネクタ 10">
            <a:extLst>
              <a:ext uri="{FF2B5EF4-FFF2-40B4-BE49-F238E27FC236}">
                <a16:creationId xmlns:a16="http://schemas.microsoft.com/office/drawing/2014/main" id="{2A2B0897-CC5E-40A1-A001-EC917249C573}"/>
              </a:ext>
            </a:extLst>
          </p:cNvPr>
          <p:cNvCxnSpPr>
            <a:cxnSpLocks/>
          </p:cNvCxnSpPr>
          <p:nvPr/>
        </p:nvCxnSpPr>
        <p:spPr>
          <a:xfrm flipH="1">
            <a:off x="4141177" y="3754315"/>
            <a:ext cx="3420208" cy="577798"/>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3" name="テキスト ボックス 12">
            <a:extLst>
              <a:ext uri="{FF2B5EF4-FFF2-40B4-BE49-F238E27FC236}">
                <a16:creationId xmlns:a16="http://schemas.microsoft.com/office/drawing/2014/main" id="{A20F1979-60E6-45CF-BEE5-145DE3A6D86C}"/>
              </a:ext>
            </a:extLst>
          </p:cNvPr>
          <p:cNvSpPr txBox="1"/>
          <p:nvPr/>
        </p:nvSpPr>
        <p:spPr>
          <a:xfrm>
            <a:off x="7631399" y="3380582"/>
            <a:ext cx="2496507" cy="646331"/>
          </a:xfrm>
          <a:prstGeom prst="rect">
            <a:avLst/>
          </a:prstGeom>
          <a:solidFill>
            <a:schemeClr val="bg1"/>
          </a:solidFill>
        </p:spPr>
        <p:txBody>
          <a:bodyPr wrap="square" rtlCol="0">
            <a:spAutoFit/>
          </a:bodyPr>
          <a:lstStyle/>
          <a:p>
            <a:r>
              <a:rPr kumimoji="1" lang="en-US" altLang="ja-JP" b="1" dirty="0">
                <a:solidFill>
                  <a:schemeClr val="accent2"/>
                </a:solidFill>
              </a:rPr>
              <a:t>Google</a:t>
            </a:r>
            <a:r>
              <a:rPr kumimoji="1" lang="ja-JP" altLang="en-US" b="1" dirty="0">
                <a:solidFill>
                  <a:schemeClr val="accent2"/>
                </a:solidFill>
              </a:rPr>
              <a:t>アドセンス</a:t>
            </a:r>
            <a:endParaRPr kumimoji="1" lang="en-US" altLang="ja-JP" b="1" dirty="0">
              <a:solidFill>
                <a:schemeClr val="accent2"/>
              </a:solidFill>
            </a:endParaRPr>
          </a:p>
          <a:p>
            <a:r>
              <a:rPr kumimoji="1" lang="ja-JP" altLang="en-US" b="1" dirty="0">
                <a:solidFill>
                  <a:schemeClr val="accent2"/>
                </a:solidFill>
              </a:rPr>
              <a:t>（クリック報酬型）</a:t>
            </a:r>
          </a:p>
        </p:txBody>
      </p:sp>
    </p:spTree>
    <p:extLst>
      <p:ext uri="{BB962C8B-B14F-4D97-AF65-F5344CB8AC3E}">
        <p14:creationId xmlns:p14="http://schemas.microsoft.com/office/powerpoint/2010/main" val="229488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7981ED-3191-4804-8CE3-B5610279B173}"/>
              </a:ext>
            </a:extLst>
          </p:cNvPr>
          <p:cNvSpPr>
            <a:spLocks noGrp="1"/>
          </p:cNvSpPr>
          <p:nvPr>
            <p:ph type="title"/>
          </p:nvPr>
        </p:nvSpPr>
        <p:spPr>
          <a:xfrm>
            <a:off x="1254620" y="365125"/>
            <a:ext cx="10099180" cy="1325563"/>
          </a:xfrm>
        </p:spPr>
        <p:txBody>
          <a:bodyPr/>
          <a:lstStyle/>
          <a:p>
            <a:r>
              <a:rPr lang="ja-JP" altLang="en-US" dirty="0"/>
              <a:t>クリック報酬型</a:t>
            </a:r>
            <a:endParaRPr kumimoji="1" lang="ja-JP" altLang="en-US" dirty="0"/>
          </a:p>
        </p:txBody>
      </p:sp>
      <p:pic>
        <p:nvPicPr>
          <p:cNvPr id="4" name="コンテンツ プレースホルダー 3">
            <a:extLst>
              <a:ext uri="{FF2B5EF4-FFF2-40B4-BE49-F238E27FC236}">
                <a16:creationId xmlns:a16="http://schemas.microsoft.com/office/drawing/2014/main" id="{BC6E7CE8-9569-4317-B719-4074E9D7B4E1}"/>
              </a:ext>
            </a:extLst>
          </p:cNvPr>
          <p:cNvPicPr>
            <a:picLocks noGrp="1" noChangeAspect="1"/>
          </p:cNvPicPr>
          <p:nvPr>
            <p:ph sz="half" idx="1"/>
          </p:nvPr>
        </p:nvPicPr>
        <p:blipFill>
          <a:blip r:embed="rId2"/>
          <a:stretch>
            <a:fillRect/>
          </a:stretch>
        </p:blipFill>
        <p:spPr>
          <a:xfrm>
            <a:off x="1254620" y="1722015"/>
            <a:ext cx="6076910" cy="4770860"/>
          </a:xfrm>
          <a:prstGeom prst="rect">
            <a:avLst/>
          </a:prstGeom>
        </p:spPr>
      </p:pic>
      <p:sp>
        <p:nvSpPr>
          <p:cNvPr id="5" name="正方形/長方形 4">
            <a:extLst>
              <a:ext uri="{FF2B5EF4-FFF2-40B4-BE49-F238E27FC236}">
                <a16:creationId xmlns:a16="http://schemas.microsoft.com/office/drawing/2014/main" id="{7A08F43A-1A6F-4CCA-A97D-375CAA573A62}"/>
              </a:ext>
            </a:extLst>
          </p:cNvPr>
          <p:cNvSpPr/>
          <p:nvPr/>
        </p:nvSpPr>
        <p:spPr>
          <a:xfrm>
            <a:off x="1254620" y="5307392"/>
            <a:ext cx="4182794" cy="570893"/>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cxnSp>
        <p:nvCxnSpPr>
          <p:cNvPr id="6" name="直線矢印コネクタ 5">
            <a:extLst>
              <a:ext uri="{FF2B5EF4-FFF2-40B4-BE49-F238E27FC236}">
                <a16:creationId xmlns:a16="http://schemas.microsoft.com/office/drawing/2014/main" id="{1520132C-134C-477F-BE41-CABEF41223B8}"/>
              </a:ext>
            </a:extLst>
          </p:cNvPr>
          <p:cNvCxnSpPr>
            <a:cxnSpLocks/>
          </p:cNvCxnSpPr>
          <p:nvPr/>
        </p:nvCxnSpPr>
        <p:spPr>
          <a:xfrm flipH="1">
            <a:off x="4947557" y="4474029"/>
            <a:ext cx="2906486" cy="702128"/>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0" name="テキスト ボックス 9">
            <a:extLst>
              <a:ext uri="{FF2B5EF4-FFF2-40B4-BE49-F238E27FC236}">
                <a16:creationId xmlns:a16="http://schemas.microsoft.com/office/drawing/2014/main" id="{4A748354-9101-4D39-917C-23F177655784}"/>
              </a:ext>
            </a:extLst>
          </p:cNvPr>
          <p:cNvSpPr txBox="1"/>
          <p:nvPr/>
        </p:nvSpPr>
        <p:spPr>
          <a:xfrm>
            <a:off x="8107135" y="4314148"/>
            <a:ext cx="2496507" cy="646331"/>
          </a:xfrm>
          <a:prstGeom prst="rect">
            <a:avLst/>
          </a:prstGeom>
          <a:solidFill>
            <a:schemeClr val="bg1"/>
          </a:solidFill>
        </p:spPr>
        <p:txBody>
          <a:bodyPr wrap="square" rtlCol="0">
            <a:spAutoFit/>
          </a:bodyPr>
          <a:lstStyle/>
          <a:p>
            <a:r>
              <a:rPr kumimoji="1" lang="en-US" altLang="ja-JP" b="1" dirty="0">
                <a:solidFill>
                  <a:schemeClr val="accent2"/>
                </a:solidFill>
              </a:rPr>
              <a:t>Google</a:t>
            </a:r>
            <a:r>
              <a:rPr kumimoji="1" lang="ja-JP" altLang="en-US" b="1" dirty="0">
                <a:solidFill>
                  <a:schemeClr val="accent2"/>
                </a:solidFill>
              </a:rPr>
              <a:t>アドセンス</a:t>
            </a:r>
            <a:endParaRPr kumimoji="1" lang="en-US" altLang="ja-JP" b="1" dirty="0">
              <a:solidFill>
                <a:schemeClr val="accent2"/>
              </a:solidFill>
            </a:endParaRPr>
          </a:p>
          <a:p>
            <a:r>
              <a:rPr kumimoji="1" lang="ja-JP" altLang="en-US" b="1" dirty="0">
                <a:solidFill>
                  <a:schemeClr val="accent2"/>
                </a:solidFill>
              </a:rPr>
              <a:t>（クリック報酬型）</a:t>
            </a:r>
          </a:p>
        </p:txBody>
      </p:sp>
      <p:sp>
        <p:nvSpPr>
          <p:cNvPr id="11" name="正方形/長方形 10">
            <a:extLst>
              <a:ext uri="{FF2B5EF4-FFF2-40B4-BE49-F238E27FC236}">
                <a16:creationId xmlns:a16="http://schemas.microsoft.com/office/drawing/2014/main" id="{6074086F-6223-4DBA-9818-142A02974163}"/>
              </a:ext>
            </a:extLst>
          </p:cNvPr>
          <p:cNvSpPr/>
          <p:nvPr/>
        </p:nvSpPr>
        <p:spPr>
          <a:xfrm>
            <a:off x="4274004" y="3771901"/>
            <a:ext cx="2665639" cy="570893"/>
          </a:xfrm>
          <a:prstGeom prst="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cxnSp>
        <p:nvCxnSpPr>
          <p:cNvPr id="12" name="直線矢印コネクタ 11">
            <a:extLst>
              <a:ext uri="{FF2B5EF4-FFF2-40B4-BE49-F238E27FC236}">
                <a16:creationId xmlns:a16="http://schemas.microsoft.com/office/drawing/2014/main" id="{A92B033C-D410-4334-BD5F-B9ADEF6A048E}"/>
              </a:ext>
            </a:extLst>
          </p:cNvPr>
          <p:cNvCxnSpPr>
            <a:cxnSpLocks/>
          </p:cNvCxnSpPr>
          <p:nvPr/>
        </p:nvCxnSpPr>
        <p:spPr>
          <a:xfrm flipH="1">
            <a:off x="7053943" y="2735543"/>
            <a:ext cx="1574492" cy="103635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6A2BBB0B-BB2E-457E-A9B7-2B65E5D9E2E7}"/>
              </a:ext>
            </a:extLst>
          </p:cNvPr>
          <p:cNvSpPr txBox="1"/>
          <p:nvPr/>
        </p:nvSpPr>
        <p:spPr>
          <a:xfrm>
            <a:off x="8700401" y="2543852"/>
            <a:ext cx="2317115" cy="369332"/>
          </a:xfrm>
          <a:prstGeom prst="rect">
            <a:avLst/>
          </a:prstGeom>
          <a:solidFill>
            <a:schemeClr val="bg1"/>
          </a:solidFill>
        </p:spPr>
        <p:txBody>
          <a:bodyPr wrap="square" rtlCol="0">
            <a:spAutoFit/>
          </a:bodyPr>
          <a:lstStyle/>
          <a:p>
            <a:r>
              <a:rPr lang="ja-JP" altLang="en-US" b="1" dirty="0">
                <a:solidFill>
                  <a:schemeClr val="accent1"/>
                </a:solidFill>
              </a:rPr>
              <a:t>自社商品の広告</a:t>
            </a:r>
            <a:endParaRPr kumimoji="1" lang="ja-JP" altLang="en-US" b="1" dirty="0">
              <a:solidFill>
                <a:schemeClr val="accent1"/>
              </a:solidFill>
            </a:endParaRPr>
          </a:p>
        </p:txBody>
      </p:sp>
      <p:sp>
        <p:nvSpPr>
          <p:cNvPr id="13" name="テキスト ボックス 12">
            <a:extLst>
              <a:ext uri="{FF2B5EF4-FFF2-40B4-BE49-F238E27FC236}">
                <a16:creationId xmlns:a16="http://schemas.microsoft.com/office/drawing/2014/main" id="{2E6BE79D-C4B9-4CC2-83A1-F48D402826A9}"/>
              </a:ext>
            </a:extLst>
          </p:cNvPr>
          <p:cNvSpPr txBox="1"/>
          <p:nvPr/>
        </p:nvSpPr>
        <p:spPr>
          <a:xfrm>
            <a:off x="7854043" y="5472031"/>
            <a:ext cx="3780286" cy="923330"/>
          </a:xfrm>
          <a:prstGeom prst="rect">
            <a:avLst/>
          </a:prstGeom>
          <a:solidFill>
            <a:schemeClr val="bg1"/>
          </a:solidFill>
        </p:spPr>
        <p:txBody>
          <a:bodyPr wrap="square" rtlCol="0">
            <a:spAutoFit/>
          </a:bodyPr>
          <a:lstStyle/>
          <a:p>
            <a:r>
              <a:rPr lang="ja-JP" altLang="en-US" b="1" dirty="0"/>
              <a:t>なかやま</a:t>
            </a:r>
            <a:r>
              <a:rPr lang="ja-JP" altLang="en-US" b="1" dirty="0" err="1"/>
              <a:t>きんに</a:t>
            </a:r>
            <a:r>
              <a:rPr lang="ja-JP" altLang="en-US" b="1" dirty="0"/>
              <a:t>君さん</a:t>
            </a:r>
            <a:endParaRPr lang="en-US" altLang="ja-JP" b="1" dirty="0"/>
          </a:p>
          <a:p>
            <a:r>
              <a:rPr lang="en-US" altLang="ja-JP" b="1" dirty="0">
                <a:hlinkClick r:id="rId3"/>
              </a:rPr>
              <a:t>http://</a:t>
            </a:r>
            <a:r>
              <a:rPr lang="ja-JP" altLang="en-US" b="1" dirty="0">
                <a:hlinkClick r:id="rId3"/>
              </a:rPr>
              <a:t>なかやま</a:t>
            </a:r>
            <a:r>
              <a:rPr lang="ja-JP" altLang="en-US" b="1" dirty="0" err="1">
                <a:hlinkClick r:id="rId3"/>
              </a:rPr>
              <a:t>きんに</a:t>
            </a:r>
            <a:r>
              <a:rPr lang="ja-JP" altLang="en-US" b="1" dirty="0">
                <a:hlinkClick r:id="rId3"/>
              </a:rPr>
              <a:t>君</a:t>
            </a:r>
            <a:r>
              <a:rPr lang="en-US" altLang="ja-JP" b="1" dirty="0">
                <a:hlinkClick r:id="rId3"/>
              </a:rPr>
              <a:t>.com/</a:t>
            </a:r>
            <a:endParaRPr lang="en-US" altLang="ja-JP" b="1" dirty="0"/>
          </a:p>
          <a:p>
            <a:endParaRPr kumimoji="1" lang="ja-JP" altLang="en-US" b="1" dirty="0"/>
          </a:p>
        </p:txBody>
      </p:sp>
    </p:spTree>
    <p:extLst>
      <p:ext uri="{BB962C8B-B14F-4D97-AF65-F5344CB8AC3E}">
        <p14:creationId xmlns:p14="http://schemas.microsoft.com/office/powerpoint/2010/main" val="1555247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1352F12E-57BA-409B-A89B-06F0AB0A0248}"/>
              </a:ext>
            </a:extLst>
          </p:cNvPr>
          <p:cNvPicPr>
            <a:picLocks noChangeAspect="1"/>
          </p:cNvPicPr>
          <p:nvPr/>
        </p:nvPicPr>
        <p:blipFill>
          <a:blip r:embed="rId2"/>
          <a:stretch>
            <a:fillRect/>
          </a:stretch>
        </p:blipFill>
        <p:spPr>
          <a:xfrm>
            <a:off x="1254620" y="1728111"/>
            <a:ext cx="5176194" cy="4667250"/>
          </a:xfrm>
          <a:prstGeom prst="rect">
            <a:avLst/>
          </a:prstGeom>
        </p:spPr>
      </p:pic>
      <p:sp>
        <p:nvSpPr>
          <p:cNvPr id="2" name="タイトル 1">
            <a:extLst>
              <a:ext uri="{FF2B5EF4-FFF2-40B4-BE49-F238E27FC236}">
                <a16:creationId xmlns:a16="http://schemas.microsoft.com/office/drawing/2014/main" id="{1B7981ED-3191-4804-8CE3-B5610279B173}"/>
              </a:ext>
            </a:extLst>
          </p:cNvPr>
          <p:cNvSpPr>
            <a:spLocks noGrp="1"/>
          </p:cNvSpPr>
          <p:nvPr>
            <p:ph type="title"/>
          </p:nvPr>
        </p:nvSpPr>
        <p:spPr>
          <a:xfrm>
            <a:off x="1254620" y="365125"/>
            <a:ext cx="10099180" cy="1325563"/>
          </a:xfrm>
        </p:spPr>
        <p:txBody>
          <a:bodyPr/>
          <a:lstStyle/>
          <a:p>
            <a:r>
              <a:rPr lang="ja-JP" altLang="en-US" dirty="0"/>
              <a:t>クリック報酬型</a:t>
            </a:r>
            <a:endParaRPr kumimoji="1" lang="ja-JP" altLang="en-US" dirty="0"/>
          </a:p>
        </p:txBody>
      </p:sp>
      <p:sp>
        <p:nvSpPr>
          <p:cNvPr id="5" name="正方形/長方形 4">
            <a:extLst>
              <a:ext uri="{FF2B5EF4-FFF2-40B4-BE49-F238E27FC236}">
                <a16:creationId xmlns:a16="http://schemas.microsoft.com/office/drawing/2014/main" id="{7A08F43A-1A6F-4CCA-A97D-375CAA573A62}"/>
              </a:ext>
            </a:extLst>
          </p:cNvPr>
          <p:cNvSpPr/>
          <p:nvPr/>
        </p:nvSpPr>
        <p:spPr>
          <a:xfrm>
            <a:off x="1518388" y="4097215"/>
            <a:ext cx="4577611" cy="624254"/>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cxnSp>
        <p:nvCxnSpPr>
          <p:cNvPr id="6" name="直線矢印コネクタ 5">
            <a:extLst>
              <a:ext uri="{FF2B5EF4-FFF2-40B4-BE49-F238E27FC236}">
                <a16:creationId xmlns:a16="http://schemas.microsoft.com/office/drawing/2014/main" id="{1520132C-134C-477F-BE41-CABEF41223B8}"/>
              </a:ext>
            </a:extLst>
          </p:cNvPr>
          <p:cNvCxnSpPr>
            <a:cxnSpLocks/>
          </p:cNvCxnSpPr>
          <p:nvPr/>
        </p:nvCxnSpPr>
        <p:spPr>
          <a:xfrm flipH="1">
            <a:off x="6225462" y="4097215"/>
            <a:ext cx="2496508" cy="22860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0" name="テキスト ボックス 9">
            <a:extLst>
              <a:ext uri="{FF2B5EF4-FFF2-40B4-BE49-F238E27FC236}">
                <a16:creationId xmlns:a16="http://schemas.microsoft.com/office/drawing/2014/main" id="{4A748354-9101-4D39-917C-23F177655784}"/>
              </a:ext>
            </a:extLst>
          </p:cNvPr>
          <p:cNvSpPr txBox="1"/>
          <p:nvPr/>
        </p:nvSpPr>
        <p:spPr>
          <a:xfrm>
            <a:off x="8857293" y="3836085"/>
            <a:ext cx="2496507" cy="646331"/>
          </a:xfrm>
          <a:prstGeom prst="rect">
            <a:avLst/>
          </a:prstGeom>
          <a:solidFill>
            <a:schemeClr val="bg1"/>
          </a:solidFill>
        </p:spPr>
        <p:txBody>
          <a:bodyPr wrap="square" rtlCol="0">
            <a:spAutoFit/>
          </a:bodyPr>
          <a:lstStyle/>
          <a:p>
            <a:r>
              <a:rPr kumimoji="1" lang="en-US" altLang="ja-JP" b="1" dirty="0">
                <a:solidFill>
                  <a:schemeClr val="accent2"/>
                </a:solidFill>
              </a:rPr>
              <a:t>Google</a:t>
            </a:r>
            <a:r>
              <a:rPr kumimoji="1" lang="ja-JP" altLang="en-US" b="1" dirty="0">
                <a:solidFill>
                  <a:schemeClr val="accent2"/>
                </a:solidFill>
              </a:rPr>
              <a:t>アドセンス</a:t>
            </a:r>
            <a:endParaRPr kumimoji="1" lang="en-US" altLang="ja-JP" b="1" dirty="0">
              <a:solidFill>
                <a:schemeClr val="accent2"/>
              </a:solidFill>
            </a:endParaRPr>
          </a:p>
          <a:p>
            <a:r>
              <a:rPr kumimoji="1" lang="ja-JP" altLang="en-US" b="1" dirty="0">
                <a:solidFill>
                  <a:schemeClr val="accent2"/>
                </a:solidFill>
              </a:rPr>
              <a:t>（クリック報酬型）</a:t>
            </a:r>
          </a:p>
        </p:txBody>
      </p:sp>
      <p:sp>
        <p:nvSpPr>
          <p:cNvPr id="13" name="テキスト ボックス 12">
            <a:extLst>
              <a:ext uri="{FF2B5EF4-FFF2-40B4-BE49-F238E27FC236}">
                <a16:creationId xmlns:a16="http://schemas.microsoft.com/office/drawing/2014/main" id="{2E6BE79D-C4B9-4CC2-83A1-F48D402826A9}"/>
              </a:ext>
            </a:extLst>
          </p:cNvPr>
          <p:cNvSpPr txBox="1"/>
          <p:nvPr/>
        </p:nvSpPr>
        <p:spPr>
          <a:xfrm>
            <a:off x="7854043" y="5749030"/>
            <a:ext cx="3780286" cy="646331"/>
          </a:xfrm>
          <a:prstGeom prst="rect">
            <a:avLst/>
          </a:prstGeom>
          <a:solidFill>
            <a:schemeClr val="bg1"/>
          </a:solidFill>
        </p:spPr>
        <p:txBody>
          <a:bodyPr wrap="square" rtlCol="0">
            <a:spAutoFit/>
          </a:bodyPr>
          <a:lstStyle/>
          <a:p>
            <a:r>
              <a:rPr lang="ja-JP" altLang="en-US" b="1" dirty="0"/>
              <a:t>なかやま</a:t>
            </a:r>
            <a:r>
              <a:rPr lang="ja-JP" altLang="en-US" b="1" dirty="0" err="1"/>
              <a:t>きんに</a:t>
            </a:r>
            <a:r>
              <a:rPr lang="ja-JP" altLang="en-US" b="1" dirty="0"/>
              <a:t>君さん</a:t>
            </a:r>
            <a:endParaRPr lang="en-US" altLang="ja-JP" b="1" dirty="0"/>
          </a:p>
          <a:p>
            <a:r>
              <a:rPr lang="en-US" altLang="ja-JP" b="1" dirty="0"/>
              <a:t>http://</a:t>
            </a:r>
            <a:r>
              <a:rPr lang="ja-JP" altLang="en-US" b="1" dirty="0"/>
              <a:t>なかやま</a:t>
            </a:r>
            <a:r>
              <a:rPr lang="ja-JP" altLang="en-US" b="1" dirty="0" err="1"/>
              <a:t>きんに</a:t>
            </a:r>
            <a:r>
              <a:rPr lang="ja-JP" altLang="en-US" b="1" dirty="0"/>
              <a:t>君</a:t>
            </a:r>
            <a:r>
              <a:rPr lang="en-US" altLang="ja-JP" b="1" dirty="0"/>
              <a:t>.com/</a:t>
            </a:r>
            <a:endParaRPr kumimoji="1" lang="ja-JP" altLang="en-US" b="1" dirty="0"/>
          </a:p>
        </p:txBody>
      </p:sp>
      <p:sp>
        <p:nvSpPr>
          <p:cNvPr id="16" name="テキスト ボックス 15">
            <a:extLst>
              <a:ext uri="{FF2B5EF4-FFF2-40B4-BE49-F238E27FC236}">
                <a16:creationId xmlns:a16="http://schemas.microsoft.com/office/drawing/2014/main" id="{7A17A1BB-4EA7-4F8C-A9A4-7D74733D1A7C}"/>
              </a:ext>
            </a:extLst>
          </p:cNvPr>
          <p:cNvSpPr txBox="1"/>
          <p:nvPr/>
        </p:nvSpPr>
        <p:spPr>
          <a:xfrm>
            <a:off x="7372951" y="5556491"/>
            <a:ext cx="4269088" cy="923330"/>
          </a:xfrm>
          <a:prstGeom prst="rect">
            <a:avLst/>
          </a:prstGeom>
          <a:solidFill>
            <a:schemeClr val="bg1"/>
          </a:solidFill>
        </p:spPr>
        <p:txBody>
          <a:bodyPr wrap="square" rtlCol="0">
            <a:spAutoFit/>
          </a:bodyPr>
          <a:lstStyle/>
          <a:p>
            <a:r>
              <a:rPr lang="en-US" altLang="ja-JP" b="1" dirty="0" err="1"/>
              <a:t>Musubiyori</a:t>
            </a:r>
            <a:r>
              <a:rPr lang="ja-JP" altLang="en-US" b="1" dirty="0"/>
              <a:t>（</a:t>
            </a:r>
            <a:r>
              <a:rPr lang="en-US" altLang="ja-JP" b="1" dirty="0"/>
              <a:t>YouTube</a:t>
            </a:r>
            <a:r>
              <a:rPr lang="ja-JP" altLang="en-US" b="1" dirty="0"/>
              <a:t>チャンネル）</a:t>
            </a:r>
            <a:endParaRPr lang="en-US" altLang="ja-JP" b="1" dirty="0"/>
          </a:p>
          <a:p>
            <a:r>
              <a:rPr lang="ja-JP" altLang="en-US" b="1" dirty="0"/>
              <a:t>日本おうちワーク協会新井理事</a:t>
            </a:r>
            <a:endParaRPr lang="en-US" altLang="ja-JP" b="1" dirty="0"/>
          </a:p>
          <a:p>
            <a:endParaRPr lang="en-US" altLang="ja-JP" b="1" dirty="0"/>
          </a:p>
        </p:txBody>
      </p:sp>
    </p:spTree>
    <p:extLst>
      <p:ext uri="{BB962C8B-B14F-4D97-AF65-F5344CB8AC3E}">
        <p14:creationId xmlns:p14="http://schemas.microsoft.com/office/powerpoint/2010/main" val="6800720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4AA652-9232-4AAF-8419-6A1A33F62D68}"/>
              </a:ext>
            </a:extLst>
          </p:cNvPr>
          <p:cNvSpPr>
            <a:spLocks noGrp="1"/>
          </p:cNvSpPr>
          <p:nvPr>
            <p:ph type="title"/>
          </p:nvPr>
        </p:nvSpPr>
        <p:spPr>
          <a:xfrm>
            <a:off x="1300212" y="365125"/>
            <a:ext cx="10053588" cy="1325563"/>
          </a:xfrm>
        </p:spPr>
        <p:txBody>
          <a:bodyPr/>
          <a:lstStyle/>
          <a:p>
            <a:r>
              <a:rPr lang="ja-JP" altLang="ja-JP" dirty="0">
                <a:ea typeface="UD デジタル 教科書体 NP-R" panose="02020400000000000000" pitchFamily="18" charset="-128"/>
                <a:cs typeface="Times New Roman" panose="02020603050405020304" pitchFamily="18" charset="0"/>
              </a:rPr>
              <a:t>インプレッション報酬型</a:t>
            </a:r>
            <a:endParaRPr kumimoji="1" lang="ja-JP" altLang="en-US" dirty="0"/>
          </a:p>
        </p:txBody>
      </p:sp>
      <p:pic>
        <p:nvPicPr>
          <p:cNvPr id="5" name="コンテンツ プレースホルダー 4" descr="スクリーンショット が含まれている画像&#10;&#10;自動的に生成された説明">
            <a:extLst>
              <a:ext uri="{FF2B5EF4-FFF2-40B4-BE49-F238E27FC236}">
                <a16:creationId xmlns:a16="http://schemas.microsoft.com/office/drawing/2014/main" id="{3B0EDB5E-4B40-451C-9BAC-35C3AAA7AA8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00212" y="1844874"/>
            <a:ext cx="5167965" cy="4634947"/>
          </a:xfrm>
        </p:spPr>
      </p:pic>
      <p:sp>
        <p:nvSpPr>
          <p:cNvPr id="6" name="正方形/長方形 5">
            <a:extLst>
              <a:ext uri="{FF2B5EF4-FFF2-40B4-BE49-F238E27FC236}">
                <a16:creationId xmlns:a16="http://schemas.microsoft.com/office/drawing/2014/main" id="{6E796E46-015D-4F6C-B1DC-BEE195AA2A6C}"/>
              </a:ext>
            </a:extLst>
          </p:cNvPr>
          <p:cNvSpPr/>
          <p:nvPr/>
        </p:nvSpPr>
        <p:spPr>
          <a:xfrm>
            <a:off x="5255394" y="4225491"/>
            <a:ext cx="1289785" cy="625642"/>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cxnSp>
        <p:nvCxnSpPr>
          <p:cNvPr id="8" name="直線矢印コネクタ 7">
            <a:extLst>
              <a:ext uri="{FF2B5EF4-FFF2-40B4-BE49-F238E27FC236}">
                <a16:creationId xmlns:a16="http://schemas.microsoft.com/office/drawing/2014/main" id="{36AE7A03-668C-466C-8CED-50098F3C9631}"/>
              </a:ext>
            </a:extLst>
          </p:cNvPr>
          <p:cNvCxnSpPr/>
          <p:nvPr/>
        </p:nvCxnSpPr>
        <p:spPr>
          <a:xfrm flipH="1">
            <a:off x="6824312" y="3291840"/>
            <a:ext cx="1386037" cy="95290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9" name="テキスト ボックス 8">
            <a:extLst>
              <a:ext uri="{FF2B5EF4-FFF2-40B4-BE49-F238E27FC236}">
                <a16:creationId xmlns:a16="http://schemas.microsoft.com/office/drawing/2014/main" id="{DA731B05-DC4A-456A-8972-EA10C4C84CBB}"/>
              </a:ext>
            </a:extLst>
          </p:cNvPr>
          <p:cNvSpPr txBox="1"/>
          <p:nvPr/>
        </p:nvSpPr>
        <p:spPr>
          <a:xfrm>
            <a:off x="8301512" y="2968674"/>
            <a:ext cx="2958519" cy="646331"/>
          </a:xfrm>
          <a:prstGeom prst="rect">
            <a:avLst/>
          </a:prstGeom>
          <a:solidFill>
            <a:schemeClr val="bg1"/>
          </a:solidFill>
        </p:spPr>
        <p:txBody>
          <a:bodyPr wrap="square" rtlCol="0">
            <a:spAutoFit/>
          </a:bodyPr>
          <a:lstStyle/>
          <a:p>
            <a:r>
              <a:rPr kumimoji="1" lang="en-US" altLang="ja-JP" b="1" dirty="0">
                <a:solidFill>
                  <a:schemeClr val="accent2"/>
                </a:solidFill>
              </a:rPr>
              <a:t>Google</a:t>
            </a:r>
            <a:r>
              <a:rPr kumimoji="1" lang="ja-JP" altLang="en-US" b="1" dirty="0">
                <a:solidFill>
                  <a:schemeClr val="accent2"/>
                </a:solidFill>
              </a:rPr>
              <a:t>アドセンス</a:t>
            </a:r>
            <a:endParaRPr kumimoji="1" lang="en-US" altLang="ja-JP" b="1" dirty="0">
              <a:solidFill>
                <a:schemeClr val="accent2"/>
              </a:solidFill>
            </a:endParaRPr>
          </a:p>
          <a:p>
            <a:r>
              <a:rPr kumimoji="1" lang="ja-JP" altLang="en-US" b="1" dirty="0">
                <a:solidFill>
                  <a:schemeClr val="accent2"/>
                </a:solidFill>
              </a:rPr>
              <a:t>インプレッション報酬型</a:t>
            </a:r>
          </a:p>
        </p:txBody>
      </p:sp>
      <p:sp>
        <p:nvSpPr>
          <p:cNvPr id="10" name="テキスト ボックス 9">
            <a:extLst>
              <a:ext uri="{FF2B5EF4-FFF2-40B4-BE49-F238E27FC236}">
                <a16:creationId xmlns:a16="http://schemas.microsoft.com/office/drawing/2014/main" id="{2CD39696-A427-4090-B947-6E69A6B90C16}"/>
              </a:ext>
            </a:extLst>
          </p:cNvPr>
          <p:cNvSpPr txBox="1"/>
          <p:nvPr/>
        </p:nvSpPr>
        <p:spPr>
          <a:xfrm>
            <a:off x="7372951" y="5556491"/>
            <a:ext cx="4269088" cy="923330"/>
          </a:xfrm>
          <a:prstGeom prst="rect">
            <a:avLst/>
          </a:prstGeom>
          <a:solidFill>
            <a:schemeClr val="bg1"/>
          </a:solidFill>
        </p:spPr>
        <p:txBody>
          <a:bodyPr wrap="square" rtlCol="0">
            <a:spAutoFit/>
          </a:bodyPr>
          <a:lstStyle/>
          <a:p>
            <a:r>
              <a:rPr lang="en-US" altLang="ja-JP" b="1" dirty="0" err="1"/>
              <a:t>Musubiyori</a:t>
            </a:r>
            <a:r>
              <a:rPr lang="ja-JP" altLang="en-US" b="1" dirty="0"/>
              <a:t>（</a:t>
            </a:r>
            <a:r>
              <a:rPr lang="en-US" altLang="ja-JP" b="1" dirty="0"/>
              <a:t>YouTube</a:t>
            </a:r>
            <a:r>
              <a:rPr lang="ja-JP" altLang="en-US" b="1" dirty="0"/>
              <a:t>チャンネル）</a:t>
            </a:r>
            <a:endParaRPr lang="en-US" altLang="ja-JP" b="1" dirty="0"/>
          </a:p>
          <a:p>
            <a:r>
              <a:rPr lang="ja-JP" altLang="en-US" b="1" dirty="0"/>
              <a:t>日本おうちワーク協会新井理事</a:t>
            </a:r>
            <a:endParaRPr lang="en-US" altLang="ja-JP" b="1" dirty="0"/>
          </a:p>
          <a:p>
            <a:endParaRPr lang="en-US" altLang="ja-JP" b="1" dirty="0"/>
          </a:p>
        </p:txBody>
      </p:sp>
    </p:spTree>
    <p:extLst>
      <p:ext uri="{BB962C8B-B14F-4D97-AF65-F5344CB8AC3E}">
        <p14:creationId xmlns:p14="http://schemas.microsoft.com/office/powerpoint/2010/main" val="3049292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6">
            <a:extLst>
              <a:ext uri="{FF2B5EF4-FFF2-40B4-BE49-F238E27FC236}">
                <a16:creationId xmlns:a16="http://schemas.microsoft.com/office/drawing/2014/main" id="{1F1D98A9-D4E7-411D-A13E-FF56233C34CC}"/>
              </a:ext>
            </a:extLst>
          </p:cNvPr>
          <p:cNvPicPr>
            <a:picLocks noGrp="1" noChangeAspect="1"/>
          </p:cNvPicPr>
          <p:nvPr>
            <p:ph sz="half" idx="1"/>
          </p:nvPr>
        </p:nvPicPr>
        <p:blipFill>
          <a:blip r:embed="rId2"/>
          <a:stretch>
            <a:fillRect/>
          </a:stretch>
        </p:blipFill>
        <p:spPr>
          <a:xfrm>
            <a:off x="1300212" y="1704664"/>
            <a:ext cx="6111551" cy="4566573"/>
          </a:xfrm>
          <a:prstGeom prst="rect">
            <a:avLst/>
          </a:prstGeom>
        </p:spPr>
      </p:pic>
      <p:sp>
        <p:nvSpPr>
          <p:cNvPr id="2" name="タイトル 1">
            <a:extLst>
              <a:ext uri="{FF2B5EF4-FFF2-40B4-BE49-F238E27FC236}">
                <a16:creationId xmlns:a16="http://schemas.microsoft.com/office/drawing/2014/main" id="{DB4AA652-9232-4AAF-8419-6A1A33F62D68}"/>
              </a:ext>
            </a:extLst>
          </p:cNvPr>
          <p:cNvSpPr>
            <a:spLocks noGrp="1"/>
          </p:cNvSpPr>
          <p:nvPr>
            <p:ph type="title"/>
          </p:nvPr>
        </p:nvSpPr>
        <p:spPr>
          <a:xfrm>
            <a:off x="1300212" y="365125"/>
            <a:ext cx="10053588" cy="1325563"/>
          </a:xfrm>
        </p:spPr>
        <p:txBody>
          <a:bodyPr/>
          <a:lstStyle/>
          <a:p>
            <a:r>
              <a:rPr lang="ja-JP" altLang="ja-JP" dirty="0">
                <a:ea typeface="UD デジタル 教科書体 NP-R" panose="02020400000000000000" pitchFamily="18" charset="-128"/>
                <a:cs typeface="Times New Roman" panose="02020603050405020304" pitchFamily="18" charset="0"/>
              </a:rPr>
              <a:t>インプレッション報酬型</a:t>
            </a:r>
            <a:endParaRPr kumimoji="1" lang="ja-JP" altLang="en-US" dirty="0"/>
          </a:p>
        </p:txBody>
      </p:sp>
      <p:sp>
        <p:nvSpPr>
          <p:cNvPr id="6" name="正方形/長方形 5">
            <a:extLst>
              <a:ext uri="{FF2B5EF4-FFF2-40B4-BE49-F238E27FC236}">
                <a16:creationId xmlns:a16="http://schemas.microsoft.com/office/drawing/2014/main" id="{6E796E46-015D-4F6C-B1DC-BEE195AA2A6C}"/>
              </a:ext>
            </a:extLst>
          </p:cNvPr>
          <p:cNvSpPr/>
          <p:nvPr/>
        </p:nvSpPr>
        <p:spPr>
          <a:xfrm>
            <a:off x="6083166" y="3792508"/>
            <a:ext cx="1289785" cy="550892"/>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cxnSp>
        <p:nvCxnSpPr>
          <p:cNvPr id="8" name="直線矢印コネクタ 7">
            <a:extLst>
              <a:ext uri="{FF2B5EF4-FFF2-40B4-BE49-F238E27FC236}">
                <a16:creationId xmlns:a16="http://schemas.microsoft.com/office/drawing/2014/main" id="{36AE7A03-668C-466C-8CED-50098F3C9631}"/>
              </a:ext>
            </a:extLst>
          </p:cNvPr>
          <p:cNvCxnSpPr/>
          <p:nvPr/>
        </p:nvCxnSpPr>
        <p:spPr>
          <a:xfrm flipH="1">
            <a:off x="7549958" y="3147139"/>
            <a:ext cx="1386037" cy="95290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9" name="テキスト ボックス 8">
            <a:extLst>
              <a:ext uri="{FF2B5EF4-FFF2-40B4-BE49-F238E27FC236}">
                <a16:creationId xmlns:a16="http://schemas.microsoft.com/office/drawing/2014/main" id="{DA731B05-DC4A-456A-8972-EA10C4C84CBB}"/>
              </a:ext>
            </a:extLst>
          </p:cNvPr>
          <p:cNvSpPr txBox="1"/>
          <p:nvPr/>
        </p:nvSpPr>
        <p:spPr>
          <a:xfrm>
            <a:off x="8395281" y="2460025"/>
            <a:ext cx="2958519" cy="646331"/>
          </a:xfrm>
          <a:prstGeom prst="rect">
            <a:avLst/>
          </a:prstGeom>
          <a:solidFill>
            <a:schemeClr val="bg1"/>
          </a:solidFill>
        </p:spPr>
        <p:txBody>
          <a:bodyPr wrap="square" rtlCol="0">
            <a:spAutoFit/>
          </a:bodyPr>
          <a:lstStyle/>
          <a:p>
            <a:r>
              <a:rPr kumimoji="1" lang="en-US" altLang="ja-JP" b="1" dirty="0">
                <a:solidFill>
                  <a:schemeClr val="accent2"/>
                </a:solidFill>
              </a:rPr>
              <a:t>Google</a:t>
            </a:r>
            <a:r>
              <a:rPr kumimoji="1" lang="ja-JP" altLang="en-US" b="1" dirty="0">
                <a:solidFill>
                  <a:schemeClr val="accent2"/>
                </a:solidFill>
              </a:rPr>
              <a:t>アドセンス</a:t>
            </a:r>
            <a:endParaRPr kumimoji="1" lang="en-US" altLang="ja-JP" b="1" dirty="0">
              <a:solidFill>
                <a:schemeClr val="accent2"/>
              </a:solidFill>
            </a:endParaRPr>
          </a:p>
          <a:p>
            <a:r>
              <a:rPr kumimoji="1" lang="ja-JP" altLang="en-US" b="1" dirty="0">
                <a:solidFill>
                  <a:schemeClr val="accent2"/>
                </a:solidFill>
              </a:rPr>
              <a:t>インプレッション報酬型</a:t>
            </a:r>
          </a:p>
        </p:txBody>
      </p:sp>
      <p:sp>
        <p:nvSpPr>
          <p:cNvPr id="10" name="テキスト ボックス 9">
            <a:extLst>
              <a:ext uri="{FF2B5EF4-FFF2-40B4-BE49-F238E27FC236}">
                <a16:creationId xmlns:a16="http://schemas.microsoft.com/office/drawing/2014/main" id="{2CD39696-A427-4090-B947-6E69A6B90C16}"/>
              </a:ext>
            </a:extLst>
          </p:cNvPr>
          <p:cNvSpPr txBox="1"/>
          <p:nvPr/>
        </p:nvSpPr>
        <p:spPr>
          <a:xfrm>
            <a:off x="7372951" y="5556491"/>
            <a:ext cx="4269088" cy="923330"/>
          </a:xfrm>
          <a:prstGeom prst="rect">
            <a:avLst/>
          </a:prstGeom>
          <a:solidFill>
            <a:schemeClr val="bg1"/>
          </a:solidFill>
        </p:spPr>
        <p:txBody>
          <a:bodyPr wrap="square" rtlCol="0">
            <a:spAutoFit/>
          </a:bodyPr>
          <a:lstStyle/>
          <a:p>
            <a:r>
              <a:rPr lang="en-US" altLang="ja-JP" b="1" dirty="0" err="1"/>
              <a:t>HikakinTV</a:t>
            </a:r>
            <a:r>
              <a:rPr lang="ja-JP" altLang="en-US" b="1" dirty="0"/>
              <a:t>（</a:t>
            </a:r>
            <a:r>
              <a:rPr lang="en-US" altLang="ja-JP" b="1" dirty="0"/>
              <a:t>YouTube</a:t>
            </a:r>
            <a:r>
              <a:rPr lang="ja-JP" altLang="en-US" b="1" dirty="0"/>
              <a:t>チャンネル）</a:t>
            </a:r>
            <a:endParaRPr lang="en-US" altLang="ja-JP" b="1" dirty="0"/>
          </a:p>
          <a:p>
            <a:endParaRPr lang="en-US" altLang="ja-JP" b="1" dirty="0"/>
          </a:p>
          <a:p>
            <a:endParaRPr lang="en-US" altLang="ja-JP" b="1" dirty="0"/>
          </a:p>
        </p:txBody>
      </p:sp>
    </p:spTree>
    <p:extLst>
      <p:ext uri="{BB962C8B-B14F-4D97-AF65-F5344CB8AC3E}">
        <p14:creationId xmlns:p14="http://schemas.microsoft.com/office/powerpoint/2010/main" val="1577052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5EBB88-D18F-448A-A066-C9A72635C5B8}"/>
              </a:ext>
            </a:extLst>
          </p:cNvPr>
          <p:cNvSpPr>
            <a:spLocks noGrp="1"/>
          </p:cNvSpPr>
          <p:nvPr>
            <p:ph type="title"/>
          </p:nvPr>
        </p:nvSpPr>
        <p:spPr/>
        <p:txBody>
          <a:bodyPr>
            <a:normAutofit/>
          </a:bodyPr>
          <a:lstStyle/>
          <a:p>
            <a:r>
              <a:rPr kumimoji="1" lang="ja-JP" altLang="en-US" sz="3600" dirty="0"/>
              <a:t>一般社団法人日本おうちワーク協会</a:t>
            </a:r>
          </a:p>
        </p:txBody>
      </p:sp>
      <p:pic>
        <p:nvPicPr>
          <p:cNvPr id="1026" name="Picture 2" descr="https://i1.wp.com/ouchi-work.jp/wp-content/uploads/2018/10/%E3%82%A8%E3%83%9E%E3%83%8E%E3%83%B3%E3%83%98%E3%83%83%E3%83%80%E3%83%BC-1.png?resize=750%2C195&amp;ssl=1">
            <a:extLst>
              <a:ext uri="{FF2B5EF4-FFF2-40B4-BE49-F238E27FC236}">
                <a16:creationId xmlns:a16="http://schemas.microsoft.com/office/drawing/2014/main" id="{D919366D-DBFC-44A8-9605-F42EDF1D2F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866" y="2655278"/>
            <a:ext cx="9523592" cy="24761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ããã¡ã¯ã¼ã¯åä¼æ¨ªé·">
            <a:extLst>
              <a:ext uri="{FF2B5EF4-FFF2-40B4-BE49-F238E27FC236}">
                <a16:creationId xmlns:a16="http://schemas.microsoft.com/office/drawing/2014/main" id="{28F5CA50-2165-4258-BE4F-9F4D1C122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0037" y="1815611"/>
            <a:ext cx="6191250" cy="142875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1F42961C-E155-433A-A8C2-8C01A2BE7755}"/>
              </a:ext>
            </a:extLst>
          </p:cNvPr>
          <p:cNvSpPr txBox="1"/>
          <p:nvPr/>
        </p:nvSpPr>
        <p:spPr>
          <a:xfrm>
            <a:off x="2429608" y="4967654"/>
            <a:ext cx="7192108" cy="523220"/>
          </a:xfrm>
          <a:prstGeom prst="rect">
            <a:avLst/>
          </a:prstGeom>
          <a:noFill/>
        </p:spPr>
        <p:txBody>
          <a:bodyPr wrap="square" rtlCol="0">
            <a:spAutoFit/>
          </a:bodyPr>
          <a:lstStyle/>
          <a:p>
            <a:pPr algn="ctr"/>
            <a:r>
              <a:rPr lang="ja-JP" altLang="en-US" sz="1400" dirty="0"/>
              <a:t>一般社団法人おうちワーク協会は家族のそばで「おうち」で働くという選択肢を広め、子育てや介護など制約のある人も自立し、イキイキと輝ける社会の発展に貢献します</a:t>
            </a:r>
            <a:endParaRPr kumimoji="1" lang="ja-JP" altLang="en-US" sz="1400" dirty="0"/>
          </a:p>
        </p:txBody>
      </p:sp>
    </p:spTree>
    <p:extLst>
      <p:ext uri="{BB962C8B-B14F-4D97-AF65-F5344CB8AC3E}">
        <p14:creationId xmlns:p14="http://schemas.microsoft.com/office/powerpoint/2010/main" val="1896061326"/>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0EBA007C-9434-40E4-A6A8-4D0E283EBB3E}"/>
              </a:ext>
            </a:extLst>
          </p:cNvPr>
          <p:cNvPicPr>
            <a:picLocks noChangeAspect="1"/>
          </p:cNvPicPr>
          <p:nvPr/>
        </p:nvPicPr>
        <p:blipFill>
          <a:blip r:embed="rId2"/>
          <a:stretch>
            <a:fillRect/>
          </a:stretch>
        </p:blipFill>
        <p:spPr>
          <a:xfrm>
            <a:off x="574973" y="1973268"/>
            <a:ext cx="5615373" cy="3451400"/>
          </a:xfrm>
          <a:prstGeom prst="rect">
            <a:avLst/>
          </a:prstGeom>
        </p:spPr>
      </p:pic>
      <p:pic>
        <p:nvPicPr>
          <p:cNvPr id="16" name="図 15">
            <a:extLst>
              <a:ext uri="{FF2B5EF4-FFF2-40B4-BE49-F238E27FC236}">
                <a16:creationId xmlns:a16="http://schemas.microsoft.com/office/drawing/2014/main" id="{64A5AAB3-D493-4693-B17A-2841C88EED06}"/>
              </a:ext>
            </a:extLst>
          </p:cNvPr>
          <p:cNvPicPr>
            <a:picLocks noChangeAspect="1"/>
          </p:cNvPicPr>
          <p:nvPr/>
        </p:nvPicPr>
        <p:blipFill>
          <a:blip r:embed="rId3"/>
          <a:stretch>
            <a:fillRect/>
          </a:stretch>
        </p:blipFill>
        <p:spPr>
          <a:xfrm>
            <a:off x="6190346" y="1964496"/>
            <a:ext cx="5507105" cy="3393538"/>
          </a:xfrm>
          <a:prstGeom prst="rect">
            <a:avLst/>
          </a:prstGeom>
        </p:spPr>
      </p:pic>
      <p:sp>
        <p:nvSpPr>
          <p:cNvPr id="2" name="タイトル 1">
            <a:extLst>
              <a:ext uri="{FF2B5EF4-FFF2-40B4-BE49-F238E27FC236}">
                <a16:creationId xmlns:a16="http://schemas.microsoft.com/office/drawing/2014/main" id="{DB4AA652-9232-4AAF-8419-6A1A33F62D68}"/>
              </a:ext>
            </a:extLst>
          </p:cNvPr>
          <p:cNvSpPr>
            <a:spLocks noGrp="1"/>
          </p:cNvSpPr>
          <p:nvPr>
            <p:ph type="title"/>
          </p:nvPr>
        </p:nvSpPr>
        <p:spPr>
          <a:xfrm>
            <a:off x="1318660" y="365125"/>
            <a:ext cx="10035139" cy="1325563"/>
          </a:xfrm>
        </p:spPr>
        <p:txBody>
          <a:bodyPr/>
          <a:lstStyle/>
          <a:p>
            <a:r>
              <a:rPr lang="ja-JP" altLang="en-US" dirty="0">
                <a:ea typeface="UD デジタル 教科書体 NP-R" panose="02020400000000000000" pitchFamily="18" charset="-128"/>
                <a:cs typeface="Times New Roman" panose="02020603050405020304" pitchFamily="18" charset="0"/>
              </a:rPr>
              <a:t>成果報酬</a:t>
            </a:r>
            <a:r>
              <a:rPr lang="ja-JP" altLang="ja-JP" dirty="0">
                <a:ea typeface="UD デジタル 教科書体 NP-R" panose="02020400000000000000" pitchFamily="18" charset="-128"/>
                <a:cs typeface="Times New Roman" panose="02020603050405020304" pitchFamily="18" charset="0"/>
              </a:rPr>
              <a:t>型</a:t>
            </a:r>
            <a:endParaRPr kumimoji="1" lang="ja-JP" altLang="en-US" dirty="0"/>
          </a:p>
        </p:txBody>
      </p:sp>
      <p:sp>
        <p:nvSpPr>
          <p:cNvPr id="8" name="テキスト ボックス 7">
            <a:extLst>
              <a:ext uri="{FF2B5EF4-FFF2-40B4-BE49-F238E27FC236}">
                <a16:creationId xmlns:a16="http://schemas.microsoft.com/office/drawing/2014/main" id="{FFAFEA0B-AA5C-4EF6-922E-3A2707F078AC}"/>
              </a:ext>
            </a:extLst>
          </p:cNvPr>
          <p:cNvSpPr txBox="1"/>
          <p:nvPr/>
        </p:nvSpPr>
        <p:spPr>
          <a:xfrm>
            <a:off x="7428363" y="5491302"/>
            <a:ext cx="4269088" cy="923330"/>
          </a:xfrm>
          <a:prstGeom prst="rect">
            <a:avLst/>
          </a:prstGeom>
          <a:solidFill>
            <a:schemeClr val="bg1"/>
          </a:solidFill>
        </p:spPr>
        <p:txBody>
          <a:bodyPr wrap="square" rtlCol="0">
            <a:spAutoFit/>
          </a:bodyPr>
          <a:lstStyle/>
          <a:p>
            <a:r>
              <a:rPr lang="ja-JP" altLang="en-US" b="1" dirty="0"/>
              <a:t>クレジットカードの読み物</a:t>
            </a:r>
            <a:r>
              <a:rPr lang="en-US" altLang="ja-JP" b="1" dirty="0">
                <a:hlinkClick r:id="rId4"/>
              </a:rPr>
              <a:t>https://news.cardmics.com/</a:t>
            </a:r>
            <a:endParaRPr lang="en-US" altLang="ja-JP" b="1" dirty="0"/>
          </a:p>
          <a:p>
            <a:endParaRPr lang="en-US" altLang="ja-JP" b="1" dirty="0"/>
          </a:p>
        </p:txBody>
      </p:sp>
      <p:sp>
        <p:nvSpPr>
          <p:cNvPr id="9" name="正方形/長方形 8">
            <a:extLst>
              <a:ext uri="{FF2B5EF4-FFF2-40B4-BE49-F238E27FC236}">
                <a16:creationId xmlns:a16="http://schemas.microsoft.com/office/drawing/2014/main" id="{C7432A90-C7E5-4CC8-A3E0-772C6488D0BC}"/>
              </a:ext>
            </a:extLst>
          </p:cNvPr>
          <p:cNvSpPr/>
          <p:nvPr/>
        </p:nvSpPr>
        <p:spPr>
          <a:xfrm>
            <a:off x="6309479" y="3429000"/>
            <a:ext cx="2818127" cy="1002324"/>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cxnSp>
        <p:nvCxnSpPr>
          <p:cNvPr id="10" name="直線矢印コネクタ 9">
            <a:extLst>
              <a:ext uri="{FF2B5EF4-FFF2-40B4-BE49-F238E27FC236}">
                <a16:creationId xmlns:a16="http://schemas.microsoft.com/office/drawing/2014/main" id="{2FF684DB-43B8-4653-9778-8D7320C55081}"/>
              </a:ext>
            </a:extLst>
          </p:cNvPr>
          <p:cNvCxnSpPr>
            <a:cxnSpLocks/>
          </p:cNvCxnSpPr>
          <p:nvPr/>
        </p:nvCxnSpPr>
        <p:spPr>
          <a:xfrm flipV="1">
            <a:off x="5668312" y="4528038"/>
            <a:ext cx="1018525" cy="1268036"/>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3" name="テキスト ボックス 12">
            <a:extLst>
              <a:ext uri="{FF2B5EF4-FFF2-40B4-BE49-F238E27FC236}">
                <a16:creationId xmlns:a16="http://schemas.microsoft.com/office/drawing/2014/main" id="{2BA17187-A234-4167-A1F3-68108539931D}"/>
              </a:ext>
            </a:extLst>
          </p:cNvPr>
          <p:cNvSpPr txBox="1"/>
          <p:nvPr/>
        </p:nvSpPr>
        <p:spPr>
          <a:xfrm>
            <a:off x="4146081" y="5735630"/>
            <a:ext cx="1365187" cy="646331"/>
          </a:xfrm>
          <a:prstGeom prst="rect">
            <a:avLst/>
          </a:prstGeom>
          <a:solidFill>
            <a:schemeClr val="bg1"/>
          </a:solidFill>
        </p:spPr>
        <p:txBody>
          <a:bodyPr wrap="square" rtlCol="0">
            <a:spAutoFit/>
          </a:bodyPr>
          <a:lstStyle/>
          <a:p>
            <a:r>
              <a:rPr kumimoji="1" lang="ja-JP" altLang="en-US" b="1" dirty="0">
                <a:solidFill>
                  <a:schemeClr val="accent2"/>
                </a:solidFill>
              </a:rPr>
              <a:t>楽天カード</a:t>
            </a:r>
            <a:endParaRPr kumimoji="1" lang="en-US" altLang="ja-JP" b="1" dirty="0">
              <a:solidFill>
                <a:schemeClr val="accent2"/>
              </a:solidFill>
            </a:endParaRPr>
          </a:p>
          <a:p>
            <a:r>
              <a:rPr kumimoji="1" lang="ja-JP" altLang="en-US" b="1" dirty="0">
                <a:solidFill>
                  <a:schemeClr val="accent2"/>
                </a:solidFill>
              </a:rPr>
              <a:t>成果報酬型</a:t>
            </a:r>
          </a:p>
        </p:txBody>
      </p:sp>
      <p:sp>
        <p:nvSpPr>
          <p:cNvPr id="14" name="正方形/長方形 13">
            <a:extLst>
              <a:ext uri="{FF2B5EF4-FFF2-40B4-BE49-F238E27FC236}">
                <a16:creationId xmlns:a16="http://schemas.microsoft.com/office/drawing/2014/main" id="{16E88863-11B3-456E-99EB-424769455528}"/>
              </a:ext>
            </a:extLst>
          </p:cNvPr>
          <p:cNvSpPr/>
          <p:nvPr/>
        </p:nvSpPr>
        <p:spPr>
          <a:xfrm>
            <a:off x="9814911" y="3930161"/>
            <a:ext cx="1882540" cy="1494507"/>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cxnSp>
        <p:nvCxnSpPr>
          <p:cNvPr id="15" name="直線矢印コネクタ 14">
            <a:extLst>
              <a:ext uri="{FF2B5EF4-FFF2-40B4-BE49-F238E27FC236}">
                <a16:creationId xmlns:a16="http://schemas.microsoft.com/office/drawing/2014/main" id="{59EA2D71-D13D-4EE3-8F3A-75CD15D55B48}"/>
              </a:ext>
            </a:extLst>
          </p:cNvPr>
          <p:cNvCxnSpPr>
            <a:cxnSpLocks/>
          </p:cNvCxnSpPr>
          <p:nvPr/>
        </p:nvCxnSpPr>
        <p:spPr>
          <a:xfrm>
            <a:off x="10313377" y="1499966"/>
            <a:ext cx="0" cy="236356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3" name="テキスト ボックス 22">
            <a:extLst>
              <a:ext uri="{FF2B5EF4-FFF2-40B4-BE49-F238E27FC236}">
                <a16:creationId xmlns:a16="http://schemas.microsoft.com/office/drawing/2014/main" id="{4C31BB2E-AB89-4AF5-B9D4-EF03813500A5}"/>
              </a:ext>
            </a:extLst>
          </p:cNvPr>
          <p:cNvSpPr txBox="1"/>
          <p:nvPr/>
        </p:nvSpPr>
        <p:spPr>
          <a:xfrm>
            <a:off x="9681521" y="787001"/>
            <a:ext cx="1599009" cy="646331"/>
          </a:xfrm>
          <a:prstGeom prst="rect">
            <a:avLst/>
          </a:prstGeom>
          <a:solidFill>
            <a:schemeClr val="bg1"/>
          </a:solidFill>
        </p:spPr>
        <p:txBody>
          <a:bodyPr wrap="square" rtlCol="0">
            <a:spAutoFit/>
          </a:bodyPr>
          <a:lstStyle/>
          <a:p>
            <a:r>
              <a:rPr kumimoji="1" lang="ja-JP" altLang="en-US" b="1" dirty="0">
                <a:solidFill>
                  <a:schemeClr val="accent2"/>
                </a:solidFill>
              </a:rPr>
              <a:t>楽天カード</a:t>
            </a:r>
            <a:endParaRPr kumimoji="1" lang="en-US" altLang="ja-JP" b="1" dirty="0">
              <a:solidFill>
                <a:schemeClr val="accent2"/>
              </a:solidFill>
            </a:endParaRPr>
          </a:p>
          <a:p>
            <a:r>
              <a:rPr kumimoji="1" lang="ja-JP" altLang="en-US" b="1" dirty="0">
                <a:solidFill>
                  <a:schemeClr val="accent2"/>
                </a:solidFill>
              </a:rPr>
              <a:t>成果報酬型</a:t>
            </a:r>
          </a:p>
        </p:txBody>
      </p:sp>
    </p:spTree>
    <p:extLst>
      <p:ext uri="{BB962C8B-B14F-4D97-AF65-F5344CB8AC3E}">
        <p14:creationId xmlns:p14="http://schemas.microsoft.com/office/powerpoint/2010/main" val="5673619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4AA652-9232-4AAF-8419-6A1A33F62D68}"/>
              </a:ext>
            </a:extLst>
          </p:cNvPr>
          <p:cNvSpPr>
            <a:spLocks noGrp="1"/>
          </p:cNvSpPr>
          <p:nvPr>
            <p:ph type="title"/>
          </p:nvPr>
        </p:nvSpPr>
        <p:spPr>
          <a:xfrm>
            <a:off x="1318660" y="365125"/>
            <a:ext cx="10035139" cy="1325563"/>
          </a:xfrm>
        </p:spPr>
        <p:txBody>
          <a:bodyPr/>
          <a:lstStyle/>
          <a:p>
            <a:r>
              <a:rPr lang="ja-JP" altLang="en-US" dirty="0">
                <a:ea typeface="UD デジタル 教科書体 NP-R" panose="02020400000000000000" pitchFamily="18" charset="-128"/>
                <a:cs typeface="Times New Roman" panose="02020603050405020304" pitchFamily="18" charset="0"/>
              </a:rPr>
              <a:t>成果報酬</a:t>
            </a:r>
            <a:r>
              <a:rPr lang="ja-JP" altLang="ja-JP" dirty="0">
                <a:ea typeface="UD デジタル 教科書体 NP-R" panose="02020400000000000000" pitchFamily="18" charset="-128"/>
                <a:cs typeface="Times New Roman" panose="02020603050405020304" pitchFamily="18" charset="0"/>
              </a:rPr>
              <a:t>型</a:t>
            </a:r>
            <a:endParaRPr kumimoji="1" lang="ja-JP" altLang="en-US" dirty="0"/>
          </a:p>
        </p:txBody>
      </p:sp>
      <p:pic>
        <p:nvPicPr>
          <p:cNvPr id="5" name="コンテンツ プレースホルダー 4">
            <a:extLst>
              <a:ext uri="{FF2B5EF4-FFF2-40B4-BE49-F238E27FC236}">
                <a16:creationId xmlns:a16="http://schemas.microsoft.com/office/drawing/2014/main" id="{9DAD9194-9333-4A7C-91FD-A9A3A4C942F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53241" y="1777499"/>
            <a:ext cx="5341364" cy="3956050"/>
          </a:xfrm>
        </p:spPr>
      </p:pic>
      <p:pic>
        <p:nvPicPr>
          <p:cNvPr id="7" name="図 6" descr="テキスト が含まれている画像&#10;&#10;自動的に生成された説明">
            <a:extLst>
              <a:ext uri="{FF2B5EF4-FFF2-40B4-BE49-F238E27FC236}">
                <a16:creationId xmlns:a16="http://schemas.microsoft.com/office/drawing/2014/main" id="{D78DE6B4-0B36-4519-BCCC-53C55B6F0B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4605" y="1777499"/>
            <a:ext cx="5626561" cy="4042861"/>
          </a:xfrm>
          <a:prstGeom prst="rect">
            <a:avLst/>
          </a:prstGeom>
        </p:spPr>
      </p:pic>
      <p:sp>
        <p:nvSpPr>
          <p:cNvPr id="8" name="テキスト ボックス 7">
            <a:extLst>
              <a:ext uri="{FF2B5EF4-FFF2-40B4-BE49-F238E27FC236}">
                <a16:creationId xmlns:a16="http://schemas.microsoft.com/office/drawing/2014/main" id="{FFAFEA0B-AA5C-4EF6-922E-3A2707F078AC}"/>
              </a:ext>
            </a:extLst>
          </p:cNvPr>
          <p:cNvSpPr txBox="1"/>
          <p:nvPr/>
        </p:nvSpPr>
        <p:spPr>
          <a:xfrm>
            <a:off x="7363326" y="5796074"/>
            <a:ext cx="4269088" cy="646331"/>
          </a:xfrm>
          <a:prstGeom prst="rect">
            <a:avLst/>
          </a:prstGeom>
          <a:solidFill>
            <a:schemeClr val="bg1"/>
          </a:solidFill>
        </p:spPr>
        <p:txBody>
          <a:bodyPr wrap="square" rtlCol="0">
            <a:spAutoFit/>
          </a:bodyPr>
          <a:lstStyle/>
          <a:p>
            <a:r>
              <a:rPr lang="ja-JP" altLang="en-US" b="1" dirty="0"/>
              <a:t>アメブロファッションランキング１位</a:t>
            </a:r>
            <a:endParaRPr lang="en-US" altLang="ja-JP" b="1" dirty="0"/>
          </a:p>
          <a:p>
            <a:r>
              <a:rPr lang="en-US" altLang="ja-JP" b="1" dirty="0"/>
              <a:t>https://ameblo.jp/yumy-shanghai/</a:t>
            </a:r>
          </a:p>
        </p:txBody>
      </p:sp>
      <p:sp>
        <p:nvSpPr>
          <p:cNvPr id="9" name="正方形/長方形 8">
            <a:extLst>
              <a:ext uri="{FF2B5EF4-FFF2-40B4-BE49-F238E27FC236}">
                <a16:creationId xmlns:a16="http://schemas.microsoft.com/office/drawing/2014/main" id="{C7432A90-C7E5-4CC8-A3E0-772C6488D0BC}"/>
              </a:ext>
            </a:extLst>
          </p:cNvPr>
          <p:cNvSpPr/>
          <p:nvPr/>
        </p:nvSpPr>
        <p:spPr>
          <a:xfrm>
            <a:off x="7045693" y="4548386"/>
            <a:ext cx="2425566" cy="1247687"/>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cxnSp>
        <p:nvCxnSpPr>
          <p:cNvPr id="10" name="直線矢印コネクタ 9">
            <a:extLst>
              <a:ext uri="{FF2B5EF4-FFF2-40B4-BE49-F238E27FC236}">
                <a16:creationId xmlns:a16="http://schemas.microsoft.com/office/drawing/2014/main" id="{2FF684DB-43B8-4653-9778-8D7320C55081}"/>
              </a:ext>
            </a:extLst>
          </p:cNvPr>
          <p:cNvCxnSpPr>
            <a:cxnSpLocks/>
          </p:cNvCxnSpPr>
          <p:nvPr/>
        </p:nvCxnSpPr>
        <p:spPr>
          <a:xfrm flipV="1">
            <a:off x="5668312" y="5380522"/>
            <a:ext cx="1165625" cy="41555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3" name="テキスト ボックス 12">
            <a:extLst>
              <a:ext uri="{FF2B5EF4-FFF2-40B4-BE49-F238E27FC236}">
                <a16:creationId xmlns:a16="http://schemas.microsoft.com/office/drawing/2014/main" id="{2BA17187-A234-4167-A1F3-68108539931D}"/>
              </a:ext>
            </a:extLst>
          </p:cNvPr>
          <p:cNvSpPr txBox="1"/>
          <p:nvPr/>
        </p:nvSpPr>
        <p:spPr>
          <a:xfrm>
            <a:off x="3262964" y="5733549"/>
            <a:ext cx="2242201" cy="646331"/>
          </a:xfrm>
          <a:prstGeom prst="rect">
            <a:avLst/>
          </a:prstGeom>
          <a:solidFill>
            <a:schemeClr val="bg1"/>
          </a:solidFill>
        </p:spPr>
        <p:txBody>
          <a:bodyPr wrap="square" rtlCol="0">
            <a:spAutoFit/>
          </a:bodyPr>
          <a:lstStyle/>
          <a:p>
            <a:r>
              <a:rPr lang="ja-JP" altLang="en-US" b="1" dirty="0">
                <a:solidFill>
                  <a:schemeClr val="accent2"/>
                </a:solidFill>
              </a:rPr>
              <a:t>楽天アフィリエイト</a:t>
            </a:r>
            <a:endParaRPr kumimoji="1" lang="en-US" altLang="ja-JP" b="1" dirty="0">
              <a:solidFill>
                <a:schemeClr val="accent2"/>
              </a:solidFill>
            </a:endParaRPr>
          </a:p>
          <a:p>
            <a:r>
              <a:rPr kumimoji="1" lang="ja-JP" altLang="en-US" b="1" dirty="0">
                <a:solidFill>
                  <a:schemeClr val="accent2"/>
                </a:solidFill>
              </a:rPr>
              <a:t>成果報酬型</a:t>
            </a:r>
          </a:p>
        </p:txBody>
      </p:sp>
      <p:sp>
        <p:nvSpPr>
          <p:cNvPr id="14" name="正方形/長方形 13">
            <a:extLst>
              <a:ext uri="{FF2B5EF4-FFF2-40B4-BE49-F238E27FC236}">
                <a16:creationId xmlns:a16="http://schemas.microsoft.com/office/drawing/2014/main" id="{16E88863-11B3-456E-99EB-424769455528}"/>
              </a:ext>
            </a:extLst>
          </p:cNvPr>
          <p:cNvSpPr/>
          <p:nvPr/>
        </p:nvSpPr>
        <p:spPr>
          <a:xfrm>
            <a:off x="9471259" y="1777499"/>
            <a:ext cx="1882540" cy="3275764"/>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cxnSp>
        <p:nvCxnSpPr>
          <p:cNvPr id="15" name="直線矢印コネクタ 14">
            <a:extLst>
              <a:ext uri="{FF2B5EF4-FFF2-40B4-BE49-F238E27FC236}">
                <a16:creationId xmlns:a16="http://schemas.microsoft.com/office/drawing/2014/main" id="{59EA2D71-D13D-4EE3-8F3A-75CD15D55B48}"/>
              </a:ext>
            </a:extLst>
          </p:cNvPr>
          <p:cNvCxnSpPr>
            <a:cxnSpLocks/>
          </p:cNvCxnSpPr>
          <p:nvPr/>
        </p:nvCxnSpPr>
        <p:spPr>
          <a:xfrm>
            <a:off x="10241281" y="1280160"/>
            <a:ext cx="632059" cy="292075"/>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8" name="テキスト ボックス 17">
            <a:extLst>
              <a:ext uri="{FF2B5EF4-FFF2-40B4-BE49-F238E27FC236}">
                <a16:creationId xmlns:a16="http://schemas.microsoft.com/office/drawing/2014/main" id="{F3286B53-34CE-4095-AEC5-9108758FD634}"/>
              </a:ext>
            </a:extLst>
          </p:cNvPr>
          <p:cNvSpPr txBox="1"/>
          <p:nvPr/>
        </p:nvSpPr>
        <p:spPr>
          <a:xfrm>
            <a:off x="9164275" y="609542"/>
            <a:ext cx="2496507" cy="646331"/>
          </a:xfrm>
          <a:prstGeom prst="rect">
            <a:avLst/>
          </a:prstGeom>
          <a:solidFill>
            <a:schemeClr val="bg1"/>
          </a:solidFill>
        </p:spPr>
        <p:txBody>
          <a:bodyPr wrap="square" rtlCol="0">
            <a:spAutoFit/>
          </a:bodyPr>
          <a:lstStyle/>
          <a:p>
            <a:r>
              <a:rPr kumimoji="1" lang="en-US" altLang="ja-JP" b="1" dirty="0">
                <a:solidFill>
                  <a:schemeClr val="accent2"/>
                </a:solidFill>
              </a:rPr>
              <a:t>Google</a:t>
            </a:r>
            <a:r>
              <a:rPr kumimoji="1" lang="ja-JP" altLang="en-US" b="1" dirty="0">
                <a:solidFill>
                  <a:schemeClr val="accent2"/>
                </a:solidFill>
              </a:rPr>
              <a:t>アドセンス</a:t>
            </a:r>
            <a:endParaRPr kumimoji="1" lang="en-US" altLang="ja-JP" b="1" dirty="0">
              <a:solidFill>
                <a:schemeClr val="accent2"/>
              </a:solidFill>
            </a:endParaRPr>
          </a:p>
          <a:p>
            <a:r>
              <a:rPr kumimoji="1" lang="ja-JP" altLang="en-US" b="1" dirty="0">
                <a:solidFill>
                  <a:schemeClr val="accent2"/>
                </a:solidFill>
              </a:rPr>
              <a:t>（クリック報酬型）</a:t>
            </a:r>
          </a:p>
        </p:txBody>
      </p:sp>
    </p:spTree>
    <p:extLst>
      <p:ext uri="{BB962C8B-B14F-4D97-AF65-F5344CB8AC3E}">
        <p14:creationId xmlns:p14="http://schemas.microsoft.com/office/powerpoint/2010/main" val="21072539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コンテンツ プレースホルダー 27" descr="スクリーンショット が含まれている画像&#10;&#10;自動的に生成された説明">
            <a:extLst>
              <a:ext uri="{FF2B5EF4-FFF2-40B4-BE49-F238E27FC236}">
                <a16:creationId xmlns:a16="http://schemas.microsoft.com/office/drawing/2014/main" id="{2BB54244-10EC-4BBA-8591-EDA26D5AA56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91284" y="1827513"/>
            <a:ext cx="5007385" cy="4526448"/>
          </a:xfrm>
        </p:spPr>
      </p:pic>
      <p:sp>
        <p:nvSpPr>
          <p:cNvPr id="2" name="タイトル 1">
            <a:extLst>
              <a:ext uri="{FF2B5EF4-FFF2-40B4-BE49-F238E27FC236}">
                <a16:creationId xmlns:a16="http://schemas.microsoft.com/office/drawing/2014/main" id="{DB4AA652-9232-4AAF-8419-6A1A33F62D68}"/>
              </a:ext>
            </a:extLst>
          </p:cNvPr>
          <p:cNvSpPr>
            <a:spLocks noGrp="1"/>
          </p:cNvSpPr>
          <p:nvPr>
            <p:ph type="title"/>
          </p:nvPr>
        </p:nvSpPr>
        <p:spPr>
          <a:xfrm>
            <a:off x="1318660" y="365125"/>
            <a:ext cx="10035139" cy="1325563"/>
          </a:xfrm>
        </p:spPr>
        <p:txBody>
          <a:bodyPr/>
          <a:lstStyle/>
          <a:p>
            <a:r>
              <a:rPr lang="ja-JP" altLang="en-US" dirty="0">
                <a:ea typeface="UD デジタル 教科書体 NP-R" panose="02020400000000000000" pitchFamily="18" charset="-128"/>
                <a:cs typeface="Times New Roman" panose="02020603050405020304" pitchFamily="18" charset="0"/>
              </a:rPr>
              <a:t>成果報酬</a:t>
            </a:r>
            <a:r>
              <a:rPr lang="ja-JP" altLang="ja-JP" dirty="0">
                <a:ea typeface="UD デジタル 教科書体 NP-R" panose="02020400000000000000" pitchFamily="18" charset="-128"/>
                <a:cs typeface="Times New Roman" panose="02020603050405020304" pitchFamily="18" charset="0"/>
              </a:rPr>
              <a:t>型</a:t>
            </a:r>
            <a:endParaRPr kumimoji="1" lang="ja-JP" altLang="en-US" dirty="0"/>
          </a:p>
        </p:txBody>
      </p:sp>
      <p:sp>
        <p:nvSpPr>
          <p:cNvPr id="8" name="テキスト ボックス 7">
            <a:extLst>
              <a:ext uri="{FF2B5EF4-FFF2-40B4-BE49-F238E27FC236}">
                <a16:creationId xmlns:a16="http://schemas.microsoft.com/office/drawing/2014/main" id="{FFAFEA0B-AA5C-4EF6-922E-3A2707F078AC}"/>
              </a:ext>
            </a:extLst>
          </p:cNvPr>
          <p:cNvSpPr txBox="1"/>
          <p:nvPr/>
        </p:nvSpPr>
        <p:spPr>
          <a:xfrm>
            <a:off x="7363326" y="5574692"/>
            <a:ext cx="4312118" cy="923330"/>
          </a:xfrm>
          <a:prstGeom prst="rect">
            <a:avLst/>
          </a:prstGeom>
          <a:solidFill>
            <a:schemeClr val="bg1"/>
          </a:solidFill>
        </p:spPr>
        <p:txBody>
          <a:bodyPr wrap="square" rtlCol="0">
            <a:spAutoFit/>
          </a:bodyPr>
          <a:lstStyle/>
          <a:p>
            <a:r>
              <a:rPr lang="ja-JP" altLang="en-US" b="1" dirty="0"/>
              <a:t>日本おうちワーク協会前田副理事ブログ</a:t>
            </a:r>
            <a:endParaRPr lang="en-US" altLang="ja-JP" b="1" dirty="0"/>
          </a:p>
          <a:p>
            <a:endParaRPr lang="en-US" altLang="ja-JP" b="1" dirty="0"/>
          </a:p>
          <a:p>
            <a:endParaRPr lang="en-US" altLang="ja-JP" b="1" dirty="0"/>
          </a:p>
        </p:txBody>
      </p:sp>
      <p:sp>
        <p:nvSpPr>
          <p:cNvPr id="13" name="テキスト ボックス 12">
            <a:extLst>
              <a:ext uri="{FF2B5EF4-FFF2-40B4-BE49-F238E27FC236}">
                <a16:creationId xmlns:a16="http://schemas.microsoft.com/office/drawing/2014/main" id="{2BA17187-A234-4167-A1F3-68108539931D}"/>
              </a:ext>
            </a:extLst>
          </p:cNvPr>
          <p:cNvSpPr txBox="1"/>
          <p:nvPr/>
        </p:nvSpPr>
        <p:spPr>
          <a:xfrm>
            <a:off x="7415128" y="3629058"/>
            <a:ext cx="2242201" cy="646331"/>
          </a:xfrm>
          <a:prstGeom prst="rect">
            <a:avLst/>
          </a:prstGeom>
          <a:solidFill>
            <a:schemeClr val="bg1"/>
          </a:solidFill>
        </p:spPr>
        <p:txBody>
          <a:bodyPr wrap="square" rtlCol="0">
            <a:spAutoFit/>
          </a:bodyPr>
          <a:lstStyle/>
          <a:p>
            <a:r>
              <a:rPr lang="ja-JP" altLang="en-US" b="1" dirty="0">
                <a:solidFill>
                  <a:schemeClr val="accent2"/>
                </a:solidFill>
              </a:rPr>
              <a:t>楽天アフィリエイト</a:t>
            </a:r>
            <a:endParaRPr kumimoji="1" lang="en-US" altLang="ja-JP" b="1" dirty="0">
              <a:solidFill>
                <a:schemeClr val="accent2"/>
              </a:solidFill>
            </a:endParaRPr>
          </a:p>
          <a:p>
            <a:r>
              <a:rPr kumimoji="1" lang="ja-JP" altLang="en-US" b="1" dirty="0">
                <a:solidFill>
                  <a:schemeClr val="accent2"/>
                </a:solidFill>
              </a:rPr>
              <a:t>（成果報酬型）</a:t>
            </a:r>
          </a:p>
        </p:txBody>
      </p:sp>
      <p:sp>
        <p:nvSpPr>
          <p:cNvPr id="14" name="正方形/長方形 13">
            <a:extLst>
              <a:ext uri="{FF2B5EF4-FFF2-40B4-BE49-F238E27FC236}">
                <a16:creationId xmlns:a16="http://schemas.microsoft.com/office/drawing/2014/main" id="{16E88863-11B3-456E-99EB-424769455528}"/>
              </a:ext>
            </a:extLst>
          </p:cNvPr>
          <p:cNvSpPr/>
          <p:nvPr/>
        </p:nvSpPr>
        <p:spPr>
          <a:xfrm>
            <a:off x="1456462" y="5005137"/>
            <a:ext cx="4477027" cy="1280160"/>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cxnSp>
        <p:nvCxnSpPr>
          <p:cNvPr id="20" name="直線矢印コネクタ 19">
            <a:extLst>
              <a:ext uri="{FF2B5EF4-FFF2-40B4-BE49-F238E27FC236}">
                <a16:creationId xmlns:a16="http://schemas.microsoft.com/office/drawing/2014/main" id="{45F0AD71-E239-4CEB-998C-9B205C825C54}"/>
              </a:ext>
            </a:extLst>
          </p:cNvPr>
          <p:cNvCxnSpPr>
            <a:cxnSpLocks/>
          </p:cNvCxnSpPr>
          <p:nvPr/>
        </p:nvCxnSpPr>
        <p:spPr>
          <a:xfrm flipH="1">
            <a:off x="5399774" y="4868312"/>
            <a:ext cx="1963552" cy="1031974"/>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3" name="テキスト ボックス 22">
            <a:extLst>
              <a:ext uri="{FF2B5EF4-FFF2-40B4-BE49-F238E27FC236}">
                <a16:creationId xmlns:a16="http://schemas.microsoft.com/office/drawing/2014/main" id="{A5EE28C7-F24D-4F22-B8C1-3B349799196E}"/>
              </a:ext>
            </a:extLst>
          </p:cNvPr>
          <p:cNvSpPr txBox="1"/>
          <p:nvPr/>
        </p:nvSpPr>
        <p:spPr>
          <a:xfrm>
            <a:off x="7415128" y="2701296"/>
            <a:ext cx="2566586" cy="646331"/>
          </a:xfrm>
          <a:prstGeom prst="rect">
            <a:avLst/>
          </a:prstGeom>
          <a:solidFill>
            <a:schemeClr val="bg1"/>
          </a:solidFill>
        </p:spPr>
        <p:txBody>
          <a:bodyPr wrap="square" rtlCol="0">
            <a:spAutoFit/>
          </a:bodyPr>
          <a:lstStyle/>
          <a:p>
            <a:r>
              <a:rPr lang="en-US" altLang="ja-JP" b="1" dirty="0">
                <a:solidFill>
                  <a:schemeClr val="accent2"/>
                </a:solidFill>
              </a:rPr>
              <a:t>Amazon</a:t>
            </a:r>
            <a:r>
              <a:rPr lang="ja-JP" altLang="en-US" b="1" dirty="0">
                <a:solidFill>
                  <a:schemeClr val="accent2"/>
                </a:solidFill>
              </a:rPr>
              <a:t>アソシエイト</a:t>
            </a:r>
            <a:endParaRPr kumimoji="1" lang="en-US" altLang="ja-JP" b="1" dirty="0">
              <a:solidFill>
                <a:schemeClr val="accent2"/>
              </a:solidFill>
            </a:endParaRPr>
          </a:p>
          <a:p>
            <a:r>
              <a:rPr kumimoji="1" lang="ja-JP" altLang="en-US" b="1" dirty="0">
                <a:solidFill>
                  <a:schemeClr val="accent2"/>
                </a:solidFill>
              </a:rPr>
              <a:t>（成果報酬型）</a:t>
            </a:r>
          </a:p>
        </p:txBody>
      </p:sp>
      <p:sp>
        <p:nvSpPr>
          <p:cNvPr id="30" name="テキスト ボックス 29">
            <a:extLst>
              <a:ext uri="{FF2B5EF4-FFF2-40B4-BE49-F238E27FC236}">
                <a16:creationId xmlns:a16="http://schemas.microsoft.com/office/drawing/2014/main" id="{C9883300-FCE0-4038-8C14-F3E7E2FEDC95}"/>
              </a:ext>
            </a:extLst>
          </p:cNvPr>
          <p:cNvSpPr txBox="1"/>
          <p:nvPr/>
        </p:nvSpPr>
        <p:spPr>
          <a:xfrm>
            <a:off x="7415128" y="4460969"/>
            <a:ext cx="2566586" cy="923330"/>
          </a:xfrm>
          <a:prstGeom prst="rect">
            <a:avLst/>
          </a:prstGeom>
          <a:solidFill>
            <a:schemeClr val="bg1"/>
          </a:solidFill>
        </p:spPr>
        <p:txBody>
          <a:bodyPr wrap="square" rtlCol="0">
            <a:spAutoFit/>
          </a:bodyPr>
          <a:lstStyle/>
          <a:p>
            <a:r>
              <a:rPr lang="en-US" altLang="ja-JP" b="1" dirty="0">
                <a:solidFill>
                  <a:schemeClr val="accent2"/>
                </a:solidFill>
              </a:rPr>
              <a:t>Yahoo</a:t>
            </a:r>
            <a:r>
              <a:rPr lang="ja-JP" altLang="en-US" b="1" dirty="0">
                <a:solidFill>
                  <a:schemeClr val="accent2"/>
                </a:solidFill>
              </a:rPr>
              <a:t>！ショッピングアフィリエイト</a:t>
            </a:r>
            <a:endParaRPr kumimoji="1" lang="en-US" altLang="ja-JP" b="1" dirty="0">
              <a:solidFill>
                <a:schemeClr val="accent2"/>
              </a:solidFill>
            </a:endParaRPr>
          </a:p>
          <a:p>
            <a:r>
              <a:rPr kumimoji="1" lang="ja-JP" altLang="en-US" b="1" dirty="0">
                <a:solidFill>
                  <a:schemeClr val="accent2"/>
                </a:solidFill>
              </a:rPr>
              <a:t>（成果報酬型）</a:t>
            </a:r>
          </a:p>
        </p:txBody>
      </p:sp>
    </p:spTree>
    <p:extLst>
      <p:ext uri="{BB962C8B-B14F-4D97-AF65-F5344CB8AC3E}">
        <p14:creationId xmlns:p14="http://schemas.microsoft.com/office/powerpoint/2010/main" val="23450656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157268" y="2363638"/>
            <a:ext cx="5926347" cy="2536166"/>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kumimoji="1" lang="en-US" altLang="ja-JP" sz="3600" b="1" dirty="0"/>
              <a:t>WEB</a:t>
            </a:r>
            <a:r>
              <a:rPr kumimoji="1" lang="ja-JP" altLang="en-US" sz="3600" b="1" dirty="0"/>
              <a:t>広告業界について</a:t>
            </a:r>
          </a:p>
        </p:txBody>
      </p:sp>
    </p:spTree>
    <p:extLst>
      <p:ext uri="{BB962C8B-B14F-4D97-AF65-F5344CB8AC3E}">
        <p14:creationId xmlns:p14="http://schemas.microsoft.com/office/powerpoint/2010/main" val="25298476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600" b="1" dirty="0">
                <a:latin typeface="+mn-ea"/>
                <a:ea typeface="+mn-ea"/>
              </a:rPr>
              <a:t>WEB</a:t>
            </a:r>
            <a:r>
              <a:rPr lang="ja-JP" altLang="en-US" sz="3600" b="1" dirty="0">
                <a:latin typeface="+mn-ea"/>
                <a:ea typeface="+mn-ea"/>
              </a:rPr>
              <a:t>広告業界はまだまだ成長市場</a:t>
            </a:r>
            <a:endParaRPr kumimoji="1" lang="ja-JP" altLang="en-US" sz="3600" dirty="0">
              <a:latin typeface="+mn-ea"/>
              <a:ea typeface="+mn-ea"/>
            </a:endParaRPr>
          </a:p>
        </p:txBody>
      </p:sp>
      <p:pic>
        <p:nvPicPr>
          <p:cNvPr id="4" name="コンテンツ プレースホルダー 4">
            <a:extLst>
              <a:ext uri="{FF2B5EF4-FFF2-40B4-BE49-F238E27FC236}">
                <a16:creationId xmlns:a16="http://schemas.microsoft.com/office/drawing/2014/main" id="{0A50B814-113E-478F-B807-2AEF0B5A51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38200" y="2086354"/>
            <a:ext cx="5256279" cy="3658131"/>
          </a:xfrm>
          <a:prstGeom prst="rect">
            <a:avLst/>
          </a:prstGeom>
          <a:noFill/>
          <a:ln>
            <a:noFill/>
          </a:ln>
        </p:spPr>
      </p:pic>
      <p:sp>
        <p:nvSpPr>
          <p:cNvPr id="5" name="テキスト ボックス 4">
            <a:extLst>
              <a:ext uri="{FF2B5EF4-FFF2-40B4-BE49-F238E27FC236}">
                <a16:creationId xmlns:a16="http://schemas.microsoft.com/office/drawing/2014/main" id="{B44DB965-383E-4912-A9E6-6ED889F8F360}"/>
              </a:ext>
            </a:extLst>
          </p:cNvPr>
          <p:cNvSpPr txBox="1"/>
          <p:nvPr/>
        </p:nvSpPr>
        <p:spPr>
          <a:xfrm>
            <a:off x="6251759" y="1831514"/>
            <a:ext cx="3255592" cy="779700"/>
          </a:xfrm>
          <a:prstGeom prst="rect">
            <a:avLst/>
          </a:prstGeom>
          <a:noFill/>
        </p:spPr>
        <p:txBody>
          <a:bodyPr wrap="none" lIns="121917" tIns="60958" rIns="121917" bIns="60958" rtlCol="0">
            <a:spAutoFit/>
          </a:bodyPr>
          <a:lstStyle/>
          <a:p>
            <a:r>
              <a:rPr kumimoji="1" lang="ja-JP" altLang="en-US" sz="2100" dirty="0">
                <a:latin typeface="+mn-ea"/>
                <a:ea typeface="+mn-ea"/>
              </a:rPr>
              <a:t>インターネット広告費　</a:t>
            </a:r>
            <a:endParaRPr kumimoji="1" lang="en-US" altLang="ja-JP" sz="2100" dirty="0">
              <a:latin typeface="+mn-ea"/>
              <a:ea typeface="+mn-ea"/>
            </a:endParaRPr>
          </a:p>
          <a:p>
            <a:r>
              <a:rPr kumimoji="1" lang="ja-JP" altLang="en-US" sz="2100" dirty="0">
                <a:latin typeface="+mn-ea"/>
                <a:ea typeface="+mn-ea"/>
              </a:rPr>
              <a:t>前年比</a:t>
            </a:r>
            <a:r>
              <a:rPr kumimoji="1" lang="en-US" altLang="ja-JP" sz="2100" b="1" dirty="0">
                <a:solidFill>
                  <a:srgbClr val="C00000"/>
                </a:solidFill>
                <a:latin typeface="+mn-ea"/>
                <a:ea typeface="+mn-ea"/>
              </a:rPr>
              <a:t>15.2</a:t>
            </a:r>
            <a:r>
              <a:rPr kumimoji="1" lang="ja-JP" altLang="en-US" sz="2100" b="1" dirty="0">
                <a:solidFill>
                  <a:srgbClr val="C00000"/>
                </a:solidFill>
                <a:latin typeface="+mn-ea"/>
                <a:ea typeface="+mn-ea"/>
              </a:rPr>
              <a:t>％増</a:t>
            </a:r>
          </a:p>
        </p:txBody>
      </p:sp>
      <p:pic>
        <p:nvPicPr>
          <p:cNvPr id="6" name="Picture 2" descr="https://assets.dentsu-ho.com/uploads/ckeditor/pictures/30854/content_jpn_adv-ex_2017_02.png">
            <a:extLst>
              <a:ext uri="{FF2B5EF4-FFF2-40B4-BE49-F238E27FC236}">
                <a16:creationId xmlns:a16="http://schemas.microsoft.com/office/drawing/2014/main" id="{3A2532F6-D124-42A5-84A9-F85955BCB7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6363" y="2794861"/>
            <a:ext cx="3604237" cy="329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p:cNvSpPr txBox="1"/>
          <p:nvPr/>
        </p:nvSpPr>
        <p:spPr>
          <a:xfrm>
            <a:off x="1037629" y="5983221"/>
            <a:ext cx="4857420" cy="369332"/>
          </a:xfrm>
          <a:prstGeom prst="rect">
            <a:avLst/>
          </a:prstGeom>
          <a:noFill/>
        </p:spPr>
        <p:txBody>
          <a:bodyPr wrap="none" rtlCol="0">
            <a:spAutoFit/>
          </a:bodyPr>
          <a:lstStyle/>
          <a:p>
            <a:r>
              <a:rPr kumimoji="1" lang="ja-JP" altLang="en-US" dirty="0"/>
              <a:t>出典：電通「</a:t>
            </a:r>
            <a:r>
              <a:rPr lang="en-US" altLang="ja-JP" b="1" dirty="0"/>
              <a:t>2017</a:t>
            </a:r>
            <a:r>
              <a:rPr lang="ja-JP" altLang="en-US" b="1" dirty="0"/>
              <a:t>年 日本の広告費</a:t>
            </a:r>
            <a:r>
              <a:rPr kumimoji="1" lang="ja-JP" altLang="en-US" dirty="0"/>
              <a:t>」より抜粋</a:t>
            </a:r>
            <a:endParaRPr lang="ja-JP" altLang="en-US" b="1" dirty="0"/>
          </a:p>
        </p:txBody>
      </p:sp>
    </p:spTree>
    <p:extLst>
      <p:ext uri="{BB962C8B-B14F-4D97-AF65-F5344CB8AC3E}">
        <p14:creationId xmlns:p14="http://schemas.microsoft.com/office/powerpoint/2010/main" val="15642624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838200" y="365125"/>
            <a:ext cx="10515600" cy="1325563"/>
          </a:xfrm>
        </p:spPr>
        <p:txBody>
          <a:bodyPr>
            <a:normAutofit/>
          </a:bodyPr>
          <a:lstStyle/>
          <a:p>
            <a:r>
              <a:rPr kumimoji="1" lang="ja-JP" altLang="en-US" sz="3600" b="1" dirty="0">
                <a:latin typeface="+mn-ea"/>
                <a:ea typeface="+mn-ea"/>
              </a:rPr>
              <a:t>アフィリエイトも前年比</a:t>
            </a:r>
            <a:r>
              <a:rPr kumimoji="1" lang="en-US" altLang="ja-JP" sz="3600" b="1" dirty="0">
                <a:latin typeface="+mn-ea"/>
                <a:ea typeface="+mn-ea"/>
              </a:rPr>
              <a:t>12</a:t>
            </a:r>
            <a:r>
              <a:rPr kumimoji="1" lang="ja-JP" altLang="en-US" sz="3600" b="1" dirty="0">
                <a:latin typeface="+mn-ea"/>
                <a:ea typeface="+mn-ea"/>
              </a:rPr>
              <a:t>％以上の成長市場</a:t>
            </a:r>
          </a:p>
        </p:txBody>
      </p:sp>
      <p:sp>
        <p:nvSpPr>
          <p:cNvPr id="6" name="テキスト ボックス 5">
            <a:extLst>
              <a:ext uri="{FF2B5EF4-FFF2-40B4-BE49-F238E27FC236}">
                <a16:creationId xmlns:a16="http://schemas.microsoft.com/office/drawing/2014/main" id="{5C45600B-B0C3-466E-A895-372451C83451}"/>
              </a:ext>
            </a:extLst>
          </p:cNvPr>
          <p:cNvSpPr txBox="1">
            <a:spLocks noChangeArrowheads="1"/>
          </p:cNvSpPr>
          <p:nvPr/>
        </p:nvSpPr>
        <p:spPr bwMode="auto">
          <a:xfrm>
            <a:off x="8051571" y="2076571"/>
            <a:ext cx="3541993" cy="173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eaLnBrk="0" hangingPunct="0">
              <a:defRPr kumimoji="1">
                <a:solidFill>
                  <a:schemeClr val="tx1"/>
                </a:solidFill>
                <a:latin typeface="Arial" panose="020B0604020202020204" pitchFamily="34" charset="0"/>
                <a:ea typeface="メイリオ" panose="020B0604030504040204" pitchFamily="50" charset="-128"/>
              </a:defRPr>
            </a:lvl1pPr>
            <a:lvl2pPr marL="742950" indent="-285750" eaLnBrk="0" hangingPunct="0">
              <a:defRPr kumimoji="1">
                <a:solidFill>
                  <a:schemeClr val="tx1"/>
                </a:solidFill>
                <a:latin typeface="Arial" panose="020B0604020202020204" pitchFamily="34" charset="0"/>
                <a:ea typeface="メイリオ" panose="020B0604030504040204" pitchFamily="50" charset="-128"/>
              </a:defRPr>
            </a:lvl2pPr>
            <a:lvl3pPr marL="1143000" indent="-228600" eaLnBrk="0" hangingPunct="0">
              <a:defRPr kumimoji="1">
                <a:solidFill>
                  <a:schemeClr val="tx1"/>
                </a:solidFill>
                <a:latin typeface="Arial" panose="020B0604020202020204" pitchFamily="34" charset="0"/>
                <a:ea typeface="メイリオ" panose="020B0604030504040204" pitchFamily="50" charset="-128"/>
              </a:defRPr>
            </a:lvl3pPr>
            <a:lvl4pPr marL="1600200" indent="-228600" eaLnBrk="0" hangingPunct="0">
              <a:defRPr kumimoji="1">
                <a:solidFill>
                  <a:schemeClr val="tx1"/>
                </a:solidFill>
                <a:latin typeface="Arial" panose="020B0604020202020204" pitchFamily="34" charset="0"/>
                <a:ea typeface="メイリオ" panose="020B0604030504040204" pitchFamily="50" charset="-128"/>
              </a:defRPr>
            </a:lvl4pPr>
            <a:lvl5pPr marL="2057400" indent="-228600" eaLnBrk="0" hangingPunct="0">
              <a:defRPr kumimoji="1">
                <a:solidFill>
                  <a:schemeClr val="tx1"/>
                </a:solidFill>
                <a:latin typeface="Arial" panose="020B0604020202020204" pitchFamily="34" charset="0"/>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r>
              <a:rPr lang="en-US" altLang="ja-JP" sz="2100" b="1" dirty="0">
                <a:latin typeface="+mn-ea"/>
                <a:ea typeface="+mn-ea"/>
              </a:rPr>
              <a:t>2018</a:t>
            </a:r>
            <a:r>
              <a:rPr lang="ja-JP" altLang="en-US" sz="2100" b="1" dirty="0">
                <a:latin typeface="+mn-ea"/>
                <a:ea typeface="+mn-ea"/>
              </a:rPr>
              <a:t>年度</a:t>
            </a:r>
            <a:br>
              <a:rPr lang="en-US" altLang="ja-JP" sz="2100" b="1" dirty="0">
                <a:latin typeface="+mn-ea"/>
                <a:ea typeface="+mn-ea"/>
              </a:rPr>
            </a:br>
            <a:r>
              <a:rPr lang="ja-JP" altLang="en-US" sz="2100" b="1" dirty="0">
                <a:latin typeface="+mn-ea"/>
                <a:ea typeface="+mn-ea"/>
              </a:rPr>
              <a:t>市場規模</a:t>
            </a:r>
            <a:r>
              <a:rPr lang="en-US" altLang="ja-JP" sz="2100" b="1" dirty="0">
                <a:latin typeface="+mn-ea"/>
                <a:ea typeface="+mn-ea"/>
              </a:rPr>
              <a:t>3000</a:t>
            </a:r>
            <a:r>
              <a:rPr lang="ja-JP" altLang="en-US" sz="2100" b="1" dirty="0">
                <a:latin typeface="+mn-ea"/>
                <a:ea typeface="+mn-ea"/>
              </a:rPr>
              <a:t>億円見込み</a:t>
            </a:r>
            <a:endParaRPr lang="en-US" altLang="ja-JP" sz="2100" b="1" dirty="0">
              <a:latin typeface="+mn-ea"/>
              <a:ea typeface="+mn-ea"/>
            </a:endParaRPr>
          </a:p>
          <a:p>
            <a:endParaRPr lang="en-US" altLang="ja-JP" sz="2100" b="1" dirty="0">
              <a:latin typeface="+mn-ea"/>
              <a:ea typeface="+mn-ea"/>
            </a:endParaRPr>
          </a:p>
          <a:p>
            <a:r>
              <a:rPr lang="ja-JP" altLang="en-US" sz="2100" b="1" dirty="0">
                <a:latin typeface="+mn-ea"/>
                <a:ea typeface="+mn-ea"/>
              </a:rPr>
              <a:t>アフィリエイト市場</a:t>
            </a:r>
            <a:r>
              <a:rPr lang="en-US" altLang="ja-JP" sz="2100" b="1" dirty="0">
                <a:latin typeface="+mn-ea"/>
                <a:ea typeface="+mn-ea"/>
              </a:rPr>
              <a:t>2022</a:t>
            </a:r>
            <a:r>
              <a:rPr lang="ja-JP" altLang="en-US" sz="2100" b="1" dirty="0">
                <a:latin typeface="+mn-ea"/>
                <a:ea typeface="+mn-ea"/>
              </a:rPr>
              <a:t>年まで</a:t>
            </a:r>
            <a:r>
              <a:rPr lang="ja-JP" altLang="en-US" sz="2100" b="1" dirty="0">
                <a:solidFill>
                  <a:srgbClr val="C00000"/>
                </a:solidFill>
                <a:latin typeface="+mn-ea"/>
                <a:ea typeface="+mn-ea"/>
              </a:rPr>
              <a:t>約</a:t>
            </a:r>
            <a:r>
              <a:rPr lang="en-US" altLang="ja-JP" sz="2100" b="1" dirty="0">
                <a:solidFill>
                  <a:srgbClr val="C00000"/>
                </a:solidFill>
                <a:latin typeface="+mn-ea"/>
                <a:ea typeface="+mn-ea"/>
              </a:rPr>
              <a:t>5300</a:t>
            </a:r>
            <a:r>
              <a:rPr lang="ja-JP" altLang="en-US" sz="2100" b="1" dirty="0">
                <a:solidFill>
                  <a:srgbClr val="C00000"/>
                </a:solidFill>
                <a:latin typeface="+mn-ea"/>
                <a:ea typeface="+mn-ea"/>
              </a:rPr>
              <a:t>億円</a:t>
            </a:r>
            <a:r>
              <a:rPr lang="ja-JP" altLang="en-US" sz="2100" b="1" dirty="0">
                <a:latin typeface="+mn-ea"/>
                <a:ea typeface="+mn-ea"/>
              </a:rPr>
              <a:t>規模へ</a:t>
            </a:r>
          </a:p>
        </p:txBody>
      </p:sp>
      <p:pic>
        <p:nvPicPr>
          <p:cNvPr id="1026" name="Picture 2" descr="å½åã¢ãã£ãªã¨ã¤ãå¸å ´è¦æ¨¡æ¨ç§»ã¨äº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81" y="1961018"/>
            <a:ext cx="7471440" cy="4531857"/>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8134371" y="4638425"/>
            <a:ext cx="3459193" cy="923330"/>
          </a:xfrm>
          <a:prstGeom prst="rect">
            <a:avLst/>
          </a:prstGeom>
          <a:noFill/>
        </p:spPr>
        <p:txBody>
          <a:bodyPr wrap="square" rtlCol="0">
            <a:spAutoFit/>
          </a:bodyPr>
          <a:lstStyle/>
          <a:p>
            <a:r>
              <a:rPr kumimoji="1" lang="ja-JP" altLang="en-US" dirty="0"/>
              <a:t>出典：矢野経済研究所</a:t>
            </a:r>
            <a:endParaRPr kumimoji="1" lang="en-US" altLang="ja-JP" dirty="0"/>
          </a:p>
          <a:p>
            <a:r>
              <a:rPr kumimoji="1" lang="en-US" altLang="ja-JP" dirty="0"/>
              <a:t>https://www.yano.co.jp/press-release/show/press_id/2055</a:t>
            </a:r>
            <a:endParaRPr kumimoji="1" lang="ja-JP" altLang="en-US" dirty="0"/>
          </a:p>
        </p:txBody>
      </p:sp>
    </p:spTree>
    <p:extLst>
      <p:ext uri="{BB962C8B-B14F-4D97-AF65-F5344CB8AC3E}">
        <p14:creationId xmlns:p14="http://schemas.microsoft.com/office/powerpoint/2010/main" val="427253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C45600B-B0C3-466E-A895-372451C83451}"/>
              </a:ext>
            </a:extLst>
          </p:cNvPr>
          <p:cNvSpPr txBox="1">
            <a:spLocks noChangeArrowheads="1"/>
          </p:cNvSpPr>
          <p:nvPr/>
        </p:nvSpPr>
        <p:spPr bwMode="auto">
          <a:xfrm>
            <a:off x="6402120" y="2639681"/>
            <a:ext cx="4651267" cy="3031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defRPr kumimoji="1">
                <a:solidFill>
                  <a:schemeClr val="tx1"/>
                </a:solidFill>
                <a:latin typeface="Arial" panose="020B0604020202020204" pitchFamily="34" charset="0"/>
                <a:ea typeface="メイリオ" panose="020B0604030504040204" pitchFamily="50" charset="-128"/>
              </a:defRPr>
            </a:lvl1pPr>
            <a:lvl2pPr marL="742950" indent="-285750" eaLnBrk="0" hangingPunct="0">
              <a:defRPr kumimoji="1">
                <a:solidFill>
                  <a:schemeClr val="tx1"/>
                </a:solidFill>
                <a:latin typeface="Arial" panose="020B0604020202020204" pitchFamily="34" charset="0"/>
                <a:ea typeface="メイリオ" panose="020B0604030504040204" pitchFamily="50" charset="-128"/>
              </a:defRPr>
            </a:lvl2pPr>
            <a:lvl3pPr marL="1143000" indent="-228600" eaLnBrk="0" hangingPunct="0">
              <a:defRPr kumimoji="1">
                <a:solidFill>
                  <a:schemeClr val="tx1"/>
                </a:solidFill>
                <a:latin typeface="Arial" panose="020B0604020202020204" pitchFamily="34" charset="0"/>
                <a:ea typeface="メイリオ" panose="020B0604030504040204" pitchFamily="50" charset="-128"/>
              </a:defRPr>
            </a:lvl3pPr>
            <a:lvl4pPr marL="1600200" indent="-228600" eaLnBrk="0" hangingPunct="0">
              <a:defRPr kumimoji="1">
                <a:solidFill>
                  <a:schemeClr val="tx1"/>
                </a:solidFill>
                <a:latin typeface="Arial" panose="020B0604020202020204" pitchFamily="34" charset="0"/>
                <a:ea typeface="メイリオ" panose="020B0604030504040204" pitchFamily="50" charset="-128"/>
              </a:defRPr>
            </a:lvl4pPr>
            <a:lvl5pPr marL="2057400" indent="-228600" eaLnBrk="0" hangingPunct="0">
              <a:defRPr kumimoji="1">
                <a:solidFill>
                  <a:schemeClr val="tx1"/>
                </a:solidFill>
                <a:latin typeface="Arial" panose="020B0604020202020204" pitchFamily="34" charset="0"/>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r>
              <a:rPr lang="en-US" altLang="ja-JP" sz="2700" b="1" dirty="0">
                <a:latin typeface="+mn-ea"/>
                <a:ea typeface="+mn-ea"/>
              </a:rPr>
              <a:t>5000</a:t>
            </a:r>
            <a:r>
              <a:rPr lang="ja-JP" altLang="en-US" sz="2700" b="1" dirty="0">
                <a:latin typeface="+mn-ea"/>
                <a:ea typeface="+mn-ea"/>
              </a:rPr>
              <a:t>円以下</a:t>
            </a:r>
            <a:r>
              <a:rPr lang="ja-JP" altLang="en-US" sz="2700" b="1" dirty="0">
                <a:solidFill>
                  <a:schemeClr val="bg2">
                    <a:lumMod val="75000"/>
                  </a:schemeClr>
                </a:solidFill>
                <a:latin typeface="+mn-ea"/>
                <a:ea typeface="+mn-ea"/>
              </a:rPr>
              <a:t>　</a:t>
            </a:r>
            <a:r>
              <a:rPr lang="en-US" altLang="ja-JP" sz="2700" b="1" dirty="0">
                <a:solidFill>
                  <a:srgbClr val="C00000"/>
                </a:solidFill>
                <a:latin typeface="+mn-ea"/>
                <a:ea typeface="+mn-ea"/>
              </a:rPr>
              <a:t>50.7</a:t>
            </a:r>
            <a:r>
              <a:rPr lang="ja-JP" altLang="en-US" sz="2700" b="1" dirty="0">
                <a:solidFill>
                  <a:srgbClr val="C00000"/>
                </a:solidFill>
                <a:latin typeface="+mn-ea"/>
                <a:ea typeface="+mn-ea"/>
              </a:rPr>
              <a:t>％</a:t>
            </a:r>
            <a:r>
              <a:rPr lang="ja-JP" altLang="en-US" sz="2700" b="1" dirty="0">
                <a:latin typeface="+mn-ea"/>
                <a:ea typeface="+mn-ea"/>
              </a:rPr>
              <a:t>に増加</a:t>
            </a:r>
            <a:endParaRPr lang="en-US" altLang="ja-JP" sz="2700" b="1" dirty="0">
              <a:latin typeface="+mn-ea"/>
              <a:ea typeface="+mn-ea"/>
            </a:endParaRPr>
          </a:p>
          <a:p>
            <a:endParaRPr lang="en-US" altLang="ja-JP" sz="2700" b="1" dirty="0">
              <a:solidFill>
                <a:schemeClr val="bg2">
                  <a:lumMod val="75000"/>
                </a:schemeClr>
              </a:solidFill>
              <a:latin typeface="+mn-ea"/>
              <a:ea typeface="+mn-ea"/>
            </a:endParaRPr>
          </a:p>
          <a:p>
            <a:endParaRPr lang="en-US" altLang="ja-JP" sz="2700" b="1" dirty="0">
              <a:solidFill>
                <a:schemeClr val="bg2">
                  <a:lumMod val="75000"/>
                </a:schemeClr>
              </a:solidFill>
              <a:latin typeface="+mn-ea"/>
              <a:ea typeface="+mn-ea"/>
            </a:endParaRPr>
          </a:p>
          <a:p>
            <a:endParaRPr lang="en-US" altLang="ja-JP" sz="2700" b="1" dirty="0">
              <a:solidFill>
                <a:schemeClr val="bg2">
                  <a:lumMod val="75000"/>
                </a:schemeClr>
              </a:solidFill>
              <a:latin typeface="+mn-ea"/>
              <a:ea typeface="+mn-ea"/>
            </a:endParaRPr>
          </a:p>
          <a:p>
            <a:endParaRPr lang="en-US" altLang="ja-JP" sz="2700" b="1" dirty="0">
              <a:solidFill>
                <a:schemeClr val="bg2">
                  <a:lumMod val="75000"/>
                </a:schemeClr>
              </a:solidFill>
              <a:latin typeface="+mn-ea"/>
              <a:ea typeface="+mn-ea"/>
            </a:endParaRPr>
          </a:p>
          <a:p>
            <a:endParaRPr lang="en-US" altLang="ja-JP" sz="2700" b="1" dirty="0">
              <a:solidFill>
                <a:schemeClr val="bg2">
                  <a:lumMod val="75000"/>
                </a:schemeClr>
              </a:solidFill>
              <a:latin typeface="+mn-ea"/>
              <a:ea typeface="+mn-ea"/>
            </a:endParaRPr>
          </a:p>
          <a:p>
            <a:r>
              <a:rPr lang="en-US" altLang="ja-JP" sz="2700" b="1" dirty="0">
                <a:latin typeface="+mn-ea"/>
                <a:ea typeface="+mn-ea"/>
              </a:rPr>
              <a:t>100</a:t>
            </a:r>
            <a:r>
              <a:rPr lang="ja-JP" altLang="en-US" sz="2700" b="1" dirty="0">
                <a:latin typeface="+mn-ea"/>
                <a:ea typeface="+mn-ea"/>
              </a:rPr>
              <a:t>万円以上</a:t>
            </a:r>
            <a:r>
              <a:rPr lang="ja-JP" altLang="en-US" sz="2700" b="1" dirty="0">
                <a:solidFill>
                  <a:schemeClr val="bg2">
                    <a:lumMod val="75000"/>
                  </a:schemeClr>
                </a:solidFill>
                <a:latin typeface="+mn-ea"/>
                <a:ea typeface="+mn-ea"/>
              </a:rPr>
              <a:t>　</a:t>
            </a:r>
            <a:r>
              <a:rPr lang="en-US" altLang="ja-JP" sz="2700" b="1" dirty="0">
                <a:solidFill>
                  <a:srgbClr val="C00000"/>
                </a:solidFill>
                <a:latin typeface="+mn-ea"/>
                <a:ea typeface="+mn-ea"/>
              </a:rPr>
              <a:t>10.4</a:t>
            </a:r>
            <a:r>
              <a:rPr lang="ja-JP" altLang="en-US" sz="2700" b="1" dirty="0">
                <a:solidFill>
                  <a:srgbClr val="C00000"/>
                </a:solidFill>
                <a:latin typeface="+mn-ea"/>
                <a:ea typeface="+mn-ea"/>
              </a:rPr>
              <a:t>％</a:t>
            </a:r>
            <a:r>
              <a:rPr lang="ja-JP" altLang="en-US" sz="2700" b="1" dirty="0">
                <a:latin typeface="+mn-ea"/>
                <a:ea typeface="+mn-ea"/>
              </a:rPr>
              <a:t>に増加</a:t>
            </a:r>
            <a:endParaRPr lang="en-US" altLang="ja-JP" sz="2700" b="1" dirty="0">
              <a:latin typeface="+mn-ea"/>
              <a:ea typeface="+mn-ea"/>
            </a:endParaRPr>
          </a:p>
        </p:txBody>
      </p:sp>
      <p:pic>
        <p:nvPicPr>
          <p:cNvPr id="5" name="Picture 2" descr="ã¢ãã£ãªã¨ã¤ãã§ã®ï¼ã¶æã®åå¥">
            <a:extLst>
              <a:ext uri="{FF2B5EF4-FFF2-40B4-BE49-F238E27FC236}">
                <a16:creationId xmlns:a16="http://schemas.microsoft.com/office/drawing/2014/main" id="{05FA7C09-A0CB-4736-9AE8-87DFF87FDE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541" y="2083166"/>
            <a:ext cx="5297869" cy="3965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タイトル 1"/>
          <p:cNvSpPr>
            <a:spLocks noGrp="1"/>
          </p:cNvSpPr>
          <p:nvPr>
            <p:ph type="title"/>
          </p:nvPr>
        </p:nvSpPr>
        <p:spPr>
          <a:xfrm>
            <a:off x="838200" y="365125"/>
            <a:ext cx="10515600" cy="1325563"/>
          </a:xfrm>
        </p:spPr>
        <p:txBody>
          <a:bodyPr>
            <a:normAutofit/>
          </a:bodyPr>
          <a:lstStyle/>
          <a:p>
            <a:r>
              <a:rPr kumimoji="1" lang="ja-JP" altLang="en-US" sz="3600" b="1" dirty="0">
                <a:latin typeface="+mn-ea"/>
                <a:ea typeface="+mn-ea"/>
              </a:rPr>
              <a:t>アフィリエイトへ取り組み者の平均月収</a:t>
            </a:r>
          </a:p>
        </p:txBody>
      </p:sp>
      <p:sp>
        <p:nvSpPr>
          <p:cNvPr id="7" name="テキスト ボックス 6"/>
          <p:cNvSpPr txBox="1"/>
          <p:nvPr/>
        </p:nvSpPr>
        <p:spPr>
          <a:xfrm>
            <a:off x="673541" y="6103991"/>
            <a:ext cx="5032147" cy="369332"/>
          </a:xfrm>
          <a:prstGeom prst="rect">
            <a:avLst/>
          </a:prstGeom>
          <a:noFill/>
        </p:spPr>
        <p:txBody>
          <a:bodyPr wrap="none" rtlCol="0">
            <a:spAutoFit/>
          </a:bodyPr>
          <a:lstStyle/>
          <a:p>
            <a:r>
              <a:rPr kumimoji="1" lang="ja-JP" altLang="en-US" b="1" dirty="0"/>
              <a:t>出典：アフィリエイトマーケティング協会調べ</a:t>
            </a:r>
          </a:p>
        </p:txBody>
      </p:sp>
    </p:spTree>
    <p:extLst>
      <p:ext uri="{BB962C8B-B14F-4D97-AF65-F5344CB8AC3E}">
        <p14:creationId xmlns:p14="http://schemas.microsoft.com/office/powerpoint/2010/main" val="147765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b="1" dirty="0">
                <a:latin typeface="+mn-ea"/>
                <a:ea typeface="+mn-ea"/>
              </a:rPr>
              <a:t>初期投資が低コストではじめられる</a:t>
            </a:r>
            <a:endParaRPr kumimoji="1" lang="ja-JP" altLang="en-US" sz="3600" b="1" dirty="0">
              <a:latin typeface="+mn-ea"/>
              <a:ea typeface="+mn-ea"/>
            </a:endParaRPr>
          </a:p>
        </p:txBody>
      </p:sp>
      <p:sp>
        <p:nvSpPr>
          <p:cNvPr id="3" name="コンテンツ プレースホルダー 2"/>
          <p:cNvSpPr>
            <a:spLocks noGrp="1"/>
          </p:cNvSpPr>
          <p:nvPr>
            <p:ph sz="half" idx="1"/>
          </p:nvPr>
        </p:nvSpPr>
        <p:spPr/>
        <p:txBody>
          <a:bodyPr/>
          <a:lstStyle/>
          <a:p>
            <a:r>
              <a:rPr lang="ja-JP" altLang="en-US" b="1" dirty="0">
                <a:solidFill>
                  <a:srgbClr val="C00000"/>
                </a:solidFill>
                <a:latin typeface="+mn-ea"/>
              </a:rPr>
              <a:t>リスクがほぼなく、リターンが大きい</a:t>
            </a:r>
            <a:r>
              <a:rPr lang="ja-JP" altLang="en-US" b="1" dirty="0">
                <a:solidFill>
                  <a:schemeClr val="bg2">
                    <a:lumMod val="75000"/>
                  </a:schemeClr>
                </a:solidFill>
                <a:latin typeface="+mn-ea"/>
              </a:rPr>
              <a:t>。</a:t>
            </a:r>
            <a:r>
              <a:rPr lang="ja-JP" altLang="en-US" b="1" dirty="0">
                <a:solidFill>
                  <a:srgbClr val="C00000"/>
                </a:solidFill>
                <a:latin typeface="+mn-ea"/>
              </a:rPr>
              <a:t>不動産</a:t>
            </a:r>
            <a:r>
              <a:rPr lang="ja-JP" altLang="en-US" b="1" dirty="0">
                <a:latin typeface="+mn-ea"/>
              </a:rPr>
              <a:t>のように売却も可能。</a:t>
            </a:r>
            <a:endParaRPr lang="en-US" altLang="ja-JP" b="1" dirty="0">
              <a:latin typeface="+mn-ea"/>
            </a:endParaRPr>
          </a:p>
          <a:p>
            <a:endParaRPr kumimoji="1" lang="ja-JP" altLang="en-US" dirty="0"/>
          </a:p>
        </p:txBody>
      </p:sp>
      <p:pic>
        <p:nvPicPr>
          <p:cNvPr id="4" name="Picture 2" descr="ã¯ãªãã¯ããã¨æ°ããã¦ã£ã³ãã¦ã§éãã¾ã">
            <a:extLst>
              <a:ext uri="{FF2B5EF4-FFF2-40B4-BE49-F238E27FC236}">
                <a16:creationId xmlns:a16="http://schemas.microsoft.com/office/drawing/2014/main" id="{729C5CCF-0D1A-4443-B013-6F679C2F9A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5527" y="3096883"/>
            <a:ext cx="3343236" cy="33432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ã¯ãªãã¯ããã¨æ°ããã¦ã£ã³ãã¦ã§éãã¾ã">
            <a:extLst>
              <a:ext uri="{FF2B5EF4-FFF2-40B4-BE49-F238E27FC236}">
                <a16:creationId xmlns:a16="http://schemas.microsoft.com/office/drawing/2014/main" id="{D82868A7-2CA4-46F0-9B71-E6562F7BB1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0301" y="2313887"/>
            <a:ext cx="6028333" cy="4058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3777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A557BD-113F-4A8A-96DD-224F651008DF}"/>
              </a:ext>
            </a:extLst>
          </p:cNvPr>
          <p:cNvSpPr>
            <a:spLocks noGrp="1"/>
          </p:cNvSpPr>
          <p:nvPr>
            <p:ph type="title"/>
          </p:nvPr>
        </p:nvSpPr>
        <p:spPr>
          <a:xfrm>
            <a:off x="2394155" y="2357882"/>
            <a:ext cx="7403690" cy="2583396"/>
          </a:xfrm>
        </p:spPr>
        <p:txBody>
          <a:bodyPr>
            <a:noAutofit/>
          </a:bodyPr>
          <a:lstStyle/>
          <a:p>
            <a:pPr>
              <a:lnSpc>
                <a:spcPct val="150000"/>
              </a:lnSpc>
            </a:pPr>
            <a:r>
              <a:rPr lang="ja-JP" altLang="en-US" b="1" dirty="0">
                <a:latin typeface="+mn-lt"/>
              </a:rPr>
              <a:t>ブログを仕事にする</a:t>
            </a:r>
            <a:br>
              <a:rPr lang="en-US" altLang="ja-JP" b="1" dirty="0">
                <a:latin typeface="+mn-lt"/>
              </a:rPr>
            </a:br>
            <a:r>
              <a:rPr lang="en-US" altLang="ja-JP" b="1" dirty="0">
                <a:latin typeface="+mn-lt"/>
              </a:rPr>
              <a:t>3</a:t>
            </a:r>
            <a:r>
              <a:rPr lang="ja-JP" altLang="en-US" b="1" dirty="0" err="1">
                <a:latin typeface="+mn-lt"/>
              </a:rPr>
              <a:t>つの</a:t>
            </a:r>
            <a:r>
              <a:rPr lang="ja-JP" altLang="en-US" b="1" dirty="0">
                <a:latin typeface="+mn-lt"/>
              </a:rPr>
              <a:t>ステップ</a:t>
            </a:r>
            <a:endParaRPr kumimoji="1" lang="ja-JP" altLang="en-US" sz="6000" b="1" dirty="0">
              <a:latin typeface="+mn-lt"/>
            </a:endParaRPr>
          </a:p>
        </p:txBody>
      </p:sp>
    </p:spTree>
    <p:extLst>
      <p:ext uri="{BB962C8B-B14F-4D97-AF65-F5344CB8AC3E}">
        <p14:creationId xmlns:p14="http://schemas.microsoft.com/office/powerpoint/2010/main" val="10336548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5963ECA9-E39C-4AAA-8FC4-751B7AB9EAE3}"/>
              </a:ext>
            </a:extLst>
          </p:cNvPr>
          <p:cNvSpPr>
            <a:spLocks noGrp="1"/>
          </p:cNvSpPr>
          <p:nvPr>
            <p:ph type="title"/>
          </p:nvPr>
        </p:nvSpPr>
        <p:spPr>
          <a:xfrm>
            <a:off x="838200" y="365125"/>
            <a:ext cx="10515600" cy="1325563"/>
          </a:xfrm>
        </p:spPr>
        <p:txBody>
          <a:bodyPr>
            <a:normAutofit/>
          </a:bodyPr>
          <a:lstStyle/>
          <a:p>
            <a:r>
              <a:rPr lang="ja-JP" altLang="en-US" sz="3600" b="1" dirty="0">
                <a:latin typeface="+mn-ea"/>
                <a:ea typeface="+mn-ea"/>
              </a:rPr>
              <a:t>ブログを仕事にする</a:t>
            </a:r>
            <a:r>
              <a:rPr lang="en-US" altLang="ja-JP" sz="3600" b="1" dirty="0">
                <a:latin typeface="+mn-ea"/>
                <a:ea typeface="+mn-ea"/>
              </a:rPr>
              <a:t>3</a:t>
            </a:r>
            <a:r>
              <a:rPr lang="ja-JP" altLang="en-US" sz="3600" b="1" dirty="0" err="1">
                <a:latin typeface="+mn-ea"/>
                <a:ea typeface="+mn-ea"/>
              </a:rPr>
              <a:t>つの</a:t>
            </a:r>
            <a:r>
              <a:rPr lang="ja-JP" altLang="en-US" sz="3600" b="1" dirty="0">
                <a:latin typeface="+mn-ea"/>
                <a:ea typeface="+mn-ea"/>
              </a:rPr>
              <a:t>ステップ</a:t>
            </a:r>
            <a:endParaRPr kumimoji="1" lang="ja-JP" altLang="en-US" sz="3600" b="1" dirty="0">
              <a:latin typeface="+mn-ea"/>
              <a:ea typeface="+mn-ea"/>
            </a:endParaRPr>
          </a:p>
        </p:txBody>
      </p:sp>
      <p:grpSp>
        <p:nvGrpSpPr>
          <p:cNvPr id="15" name="グループ化 14"/>
          <p:cNvGrpSpPr/>
          <p:nvPr/>
        </p:nvGrpSpPr>
        <p:grpSpPr>
          <a:xfrm>
            <a:off x="1233578" y="1940949"/>
            <a:ext cx="9351033" cy="1354347"/>
            <a:chOff x="1233578" y="1940949"/>
            <a:chExt cx="9351033" cy="1354347"/>
          </a:xfrm>
        </p:grpSpPr>
        <p:sp>
          <p:nvSpPr>
            <p:cNvPr id="5" name="正方形/長方形 4"/>
            <p:cNvSpPr/>
            <p:nvPr/>
          </p:nvSpPr>
          <p:spPr>
            <a:xfrm>
              <a:off x="1233578" y="1940949"/>
              <a:ext cx="2553419" cy="135434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STEP1</a:t>
              </a:r>
              <a:endParaRPr kumimoji="1" lang="ja-JP" altLang="en-US" sz="2800" b="1" dirty="0"/>
            </a:p>
          </p:txBody>
        </p:sp>
        <p:sp>
          <p:nvSpPr>
            <p:cNvPr id="9" name="正方形/長方形 8"/>
            <p:cNvSpPr/>
            <p:nvPr/>
          </p:nvSpPr>
          <p:spPr>
            <a:xfrm>
              <a:off x="3786995" y="1940949"/>
              <a:ext cx="6797616" cy="1354347"/>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800" dirty="0">
                <a:solidFill>
                  <a:schemeClr val="tx1"/>
                </a:solidFill>
              </a:endParaRPr>
            </a:p>
            <a:p>
              <a:pPr algn="ctr"/>
              <a:endParaRPr kumimoji="1" lang="ja-JP" altLang="en-US" dirty="0"/>
            </a:p>
          </p:txBody>
        </p:sp>
        <p:sp>
          <p:nvSpPr>
            <p:cNvPr id="12" name="テキスト ボックス 11"/>
            <p:cNvSpPr txBox="1"/>
            <p:nvPr/>
          </p:nvSpPr>
          <p:spPr>
            <a:xfrm>
              <a:off x="4437060" y="2325734"/>
              <a:ext cx="5635509" cy="584775"/>
            </a:xfrm>
            <a:prstGeom prst="rect">
              <a:avLst/>
            </a:prstGeom>
            <a:noFill/>
          </p:spPr>
          <p:txBody>
            <a:bodyPr wrap="square" rtlCol="0">
              <a:spAutoFit/>
            </a:bodyPr>
            <a:lstStyle/>
            <a:p>
              <a:pPr algn="ctr"/>
              <a:r>
                <a:rPr kumimoji="1" lang="ja-JP" altLang="en-US" sz="3200" b="1" dirty="0">
                  <a:solidFill>
                    <a:schemeClr val="tx1"/>
                  </a:solidFill>
                  <a:latin typeface="+mn-ea"/>
                  <a:ea typeface="+mn-ea"/>
                </a:rPr>
                <a:t>ブログを自分で立ち上げる</a:t>
              </a:r>
            </a:p>
          </p:txBody>
        </p:sp>
      </p:grpSp>
      <p:grpSp>
        <p:nvGrpSpPr>
          <p:cNvPr id="16" name="グループ化 15"/>
          <p:cNvGrpSpPr/>
          <p:nvPr/>
        </p:nvGrpSpPr>
        <p:grpSpPr>
          <a:xfrm>
            <a:off x="1233577" y="3390182"/>
            <a:ext cx="9351034" cy="1354347"/>
            <a:chOff x="1233577" y="3390182"/>
            <a:chExt cx="9351034" cy="1354347"/>
          </a:xfrm>
        </p:grpSpPr>
        <p:sp>
          <p:nvSpPr>
            <p:cNvPr id="7" name="正方形/長方形 6"/>
            <p:cNvSpPr/>
            <p:nvPr/>
          </p:nvSpPr>
          <p:spPr>
            <a:xfrm>
              <a:off x="1233577" y="3390182"/>
              <a:ext cx="2553419" cy="135434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STEP2</a:t>
              </a:r>
              <a:endParaRPr kumimoji="1" lang="ja-JP" altLang="en-US" sz="2800" b="1" dirty="0"/>
            </a:p>
          </p:txBody>
        </p:sp>
        <p:sp>
          <p:nvSpPr>
            <p:cNvPr id="10" name="正方形/長方形 9"/>
            <p:cNvSpPr/>
            <p:nvPr/>
          </p:nvSpPr>
          <p:spPr>
            <a:xfrm>
              <a:off x="3786995" y="3390182"/>
              <a:ext cx="6797616" cy="1354347"/>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4437060" y="3774967"/>
              <a:ext cx="5635509" cy="584775"/>
            </a:xfrm>
            <a:prstGeom prst="rect">
              <a:avLst/>
            </a:prstGeom>
            <a:noFill/>
          </p:spPr>
          <p:txBody>
            <a:bodyPr wrap="square" rtlCol="0">
              <a:spAutoFit/>
            </a:bodyPr>
            <a:lstStyle/>
            <a:p>
              <a:pPr algn="ctr"/>
              <a:r>
                <a:rPr kumimoji="1" lang="en-US" altLang="ja-JP" sz="3200" b="1" dirty="0">
                  <a:solidFill>
                    <a:schemeClr val="tx1"/>
                  </a:solidFill>
                  <a:latin typeface="+mn-ea"/>
                  <a:ea typeface="+mn-ea"/>
                </a:rPr>
                <a:t>WEB</a:t>
              </a:r>
              <a:r>
                <a:rPr kumimoji="1" lang="ja-JP" altLang="en-US" sz="3200" b="1" dirty="0">
                  <a:solidFill>
                    <a:schemeClr val="tx1"/>
                  </a:solidFill>
                  <a:latin typeface="+mn-ea"/>
                  <a:ea typeface="+mn-ea"/>
                </a:rPr>
                <a:t>広告をブログに貼る</a:t>
              </a:r>
            </a:p>
          </p:txBody>
        </p:sp>
      </p:grpSp>
      <p:grpSp>
        <p:nvGrpSpPr>
          <p:cNvPr id="17" name="グループ化 16"/>
          <p:cNvGrpSpPr/>
          <p:nvPr/>
        </p:nvGrpSpPr>
        <p:grpSpPr>
          <a:xfrm>
            <a:off x="1233576" y="4848041"/>
            <a:ext cx="9351035" cy="1354347"/>
            <a:chOff x="1233576" y="4848041"/>
            <a:chExt cx="9351035" cy="1354347"/>
          </a:xfrm>
        </p:grpSpPr>
        <p:sp>
          <p:nvSpPr>
            <p:cNvPr id="8" name="正方形/長方形 7"/>
            <p:cNvSpPr/>
            <p:nvPr/>
          </p:nvSpPr>
          <p:spPr>
            <a:xfrm>
              <a:off x="1233576" y="4848041"/>
              <a:ext cx="2553419" cy="135434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STEP3</a:t>
              </a:r>
              <a:endParaRPr kumimoji="1" lang="ja-JP" altLang="en-US" sz="2800" b="1" dirty="0"/>
            </a:p>
          </p:txBody>
        </p:sp>
        <p:sp>
          <p:nvSpPr>
            <p:cNvPr id="11" name="正方形/長方形 10"/>
            <p:cNvSpPr/>
            <p:nvPr/>
          </p:nvSpPr>
          <p:spPr>
            <a:xfrm>
              <a:off x="3786995" y="4848041"/>
              <a:ext cx="6797616" cy="1354347"/>
            </a:xfrm>
            <a:prstGeom prst="rect">
              <a:avLst/>
            </a:prstGeom>
            <a:solidFill>
              <a:srgbClr val="FFFF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4437059" y="5224200"/>
              <a:ext cx="5635509" cy="584775"/>
            </a:xfrm>
            <a:prstGeom prst="rect">
              <a:avLst/>
            </a:prstGeom>
            <a:noFill/>
          </p:spPr>
          <p:txBody>
            <a:bodyPr wrap="square" rtlCol="0">
              <a:spAutoFit/>
            </a:bodyPr>
            <a:lstStyle/>
            <a:p>
              <a:pPr algn="ctr"/>
              <a:r>
                <a:rPr kumimoji="1" lang="ja-JP" altLang="en-US" sz="3200" b="1" dirty="0">
                  <a:solidFill>
                    <a:schemeClr val="tx1"/>
                  </a:solidFill>
                  <a:latin typeface="+mn-ea"/>
                  <a:ea typeface="+mn-ea"/>
                </a:rPr>
                <a:t>アクセスが集まる記事を書く</a:t>
              </a:r>
            </a:p>
          </p:txBody>
        </p:sp>
      </p:grpSp>
    </p:spTree>
    <p:extLst>
      <p:ext uri="{BB962C8B-B14F-4D97-AF65-F5344CB8AC3E}">
        <p14:creationId xmlns:p14="http://schemas.microsoft.com/office/powerpoint/2010/main" val="2281434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雑誌掲載</a:t>
            </a:r>
          </a:p>
        </p:txBody>
      </p:sp>
      <p:sp>
        <p:nvSpPr>
          <p:cNvPr id="3" name="テキスト プレースホルダー 2"/>
          <p:cNvSpPr>
            <a:spLocks noGrp="1"/>
          </p:cNvSpPr>
          <p:nvPr>
            <p:ph type="body" idx="1"/>
          </p:nvPr>
        </p:nvSpPr>
        <p:spPr/>
        <p:txBody>
          <a:bodyPr>
            <a:normAutofit/>
          </a:bodyPr>
          <a:lstStyle/>
          <a:p>
            <a:r>
              <a:rPr kumimoji="1" lang="ja-JP" altLang="en-US" sz="1800" b="1" dirty="0"/>
              <a:t>月間</a:t>
            </a:r>
            <a:r>
              <a:rPr kumimoji="1" lang="en-US" altLang="ja-JP" sz="1800" b="1" dirty="0"/>
              <a:t>MASTERS</a:t>
            </a:r>
            <a:r>
              <a:rPr kumimoji="1" lang="ja-JP" altLang="en-US" sz="1800" b="1" dirty="0"/>
              <a:t> </a:t>
            </a:r>
            <a:r>
              <a:rPr kumimoji="1" lang="en-US" altLang="ja-JP" sz="1800" b="1" dirty="0"/>
              <a:t>2019</a:t>
            </a:r>
            <a:r>
              <a:rPr kumimoji="1" lang="ja-JP" altLang="en-US" sz="1800" b="1" dirty="0"/>
              <a:t>年</a:t>
            </a:r>
            <a:r>
              <a:rPr kumimoji="1" lang="en-US" altLang="ja-JP" sz="1800" b="1" dirty="0"/>
              <a:t>2</a:t>
            </a:r>
            <a:r>
              <a:rPr kumimoji="1" lang="ja-JP" altLang="en-US" sz="1800" b="1" dirty="0"/>
              <a:t>月号掲載</a:t>
            </a:r>
            <a:endParaRPr kumimoji="1" lang="en-US" altLang="ja-JP" sz="1800" b="1" dirty="0"/>
          </a:p>
        </p:txBody>
      </p:sp>
      <p:pic>
        <p:nvPicPr>
          <p:cNvPr id="1027" name="Picture 3" descr="C:\Users\yuka\Downloads\MASTER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8092" y="1811452"/>
            <a:ext cx="6484938" cy="47244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æåãã¹ã¿ã¼ãºï¼MASTERSï¼ 2019å¹´2æå· è¡¨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3656" y="2267213"/>
            <a:ext cx="2703158" cy="3812875"/>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4B01103D-0336-454C-B910-0522D0EF8D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0108" y="0"/>
            <a:ext cx="3531892" cy="2354594"/>
          </a:xfrm>
          <a:prstGeom prst="rect">
            <a:avLst/>
          </a:prstGeom>
        </p:spPr>
      </p:pic>
    </p:spTree>
    <p:extLst>
      <p:ext uri="{BB962C8B-B14F-4D97-AF65-F5344CB8AC3E}">
        <p14:creationId xmlns:p14="http://schemas.microsoft.com/office/powerpoint/2010/main" val="120786457"/>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5963ECA9-E39C-4AAA-8FC4-751B7AB9EAE3}"/>
              </a:ext>
            </a:extLst>
          </p:cNvPr>
          <p:cNvSpPr>
            <a:spLocks noGrp="1"/>
          </p:cNvSpPr>
          <p:nvPr>
            <p:ph type="title"/>
          </p:nvPr>
        </p:nvSpPr>
        <p:spPr>
          <a:xfrm>
            <a:off x="838200" y="365125"/>
            <a:ext cx="10515600" cy="1325563"/>
          </a:xfrm>
        </p:spPr>
        <p:txBody>
          <a:bodyPr>
            <a:normAutofit/>
          </a:bodyPr>
          <a:lstStyle/>
          <a:p>
            <a:r>
              <a:rPr lang="ja-JP" altLang="en-US" sz="3600" b="1" dirty="0">
                <a:latin typeface="+mn-ea"/>
                <a:ea typeface="+mn-ea"/>
              </a:rPr>
              <a:t>ブログを仕事にする</a:t>
            </a:r>
            <a:r>
              <a:rPr lang="en-US" altLang="ja-JP" sz="3600" b="1" dirty="0">
                <a:latin typeface="+mn-ea"/>
                <a:ea typeface="+mn-ea"/>
              </a:rPr>
              <a:t>3</a:t>
            </a:r>
            <a:r>
              <a:rPr lang="ja-JP" altLang="en-US" sz="3600" b="1" dirty="0" err="1">
                <a:latin typeface="+mn-ea"/>
                <a:ea typeface="+mn-ea"/>
              </a:rPr>
              <a:t>つの</a:t>
            </a:r>
            <a:r>
              <a:rPr lang="ja-JP" altLang="en-US" sz="3600" b="1" dirty="0">
                <a:latin typeface="+mn-ea"/>
                <a:ea typeface="+mn-ea"/>
              </a:rPr>
              <a:t>ステップ</a:t>
            </a:r>
            <a:endParaRPr kumimoji="1" lang="ja-JP" altLang="en-US" sz="3600" b="1" dirty="0">
              <a:latin typeface="+mn-ea"/>
              <a:ea typeface="+mn-ea"/>
            </a:endParaRPr>
          </a:p>
        </p:txBody>
      </p:sp>
      <p:grpSp>
        <p:nvGrpSpPr>
          <p:cNvPr id="15" name="グループ化 14"/>
          <p:cNvGrpSpPr/>
          <p:nvPr/>
        </p:nvGrpSpPr>
        <p:grpSpPr>
          <a:xfrm>
            <a:off x="1233578" y="1940949"/>
            <a:ext cx="9351033" cy="1354347"/>
            <a:chOff x="1233578" y="1940949"/>
            <a:chExt cx="9351033" cy="1354347"/>
          </a:xfrm>
          <a:scene3d>
            <a:camera prst="orthographicFront">
              <a:rot lat="0" lon="0" rev="0"/>
            </a:camera>
            <a:lightRig rig="balanced" dir="t">
              <a:rot lat="0" lon="0" rev="8700000"/>
            </a:lightRig>
          </a:scene3d>
        </p:grpSpPr>
        <p:sp>
          <p:nvSpPr>
            <p:cNvPr id="5" name="正方形/長方形 4"/>
            <p:cNvSpPr/>
            <p:nvPr/>
          </p:nvSpPr>
          <p:spPr>
            <a:xfrm>
              <a:off x="1233578" y="1940949"/>
              <a:ext cx="2553419" cy="1354347"/>
            </a:xfrm>
            <a:prstGeom prst="rect">
              <a:avLst/>
            </a:prstGeom>
            <a:solidFill>
              <a:srgbClr val="002060"/>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STEP1</a:t>
              </a:r>
              <a:endParaRPr kumimoji="1" lang="ja-JP" altLang="en-US" sz="2800" b="1" dirty="0"/>
            </a:p>
          </p:txBody>
        </p:sp>
        <p:sp>
          <p:nvSpPr>
            <p:cNvPr id="9" name="正方形/長方形 8"/>
            <p:cNvSpPr/>
            <p:nvPr/>
          </p:nvSpPr>
          <p:spPr>
            <a:xfrm>
              <a:off x="3786995" y="1940949"/>
              <a:ext cx="6797616" cy="1354347"/>
            </a:xfrm>
            <a:prstGeom prst="rect">
              <a:avLst/>
            </a:prstGeom>
            <a:solidFill>
              <a:srgbClr val="002060"/>
            </a:solidFill>
            <a:ln w="28575">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800" dirty="0">
                <a:solidFill>
                  <a:schemeClr val="bg1"/>
                </a:solidFill>
              </a:endParaRPr>
            </a:p>
            <a:p>
              <a:pPr algn="ctr"/>
              <a:endParaRPr kumimoji="1" lang="ja-JP" altLang="en-US" dirty="0">
                <a:solidFill>
                  <a:schemeClr val="bg1"/>
                </a:solidFill>
              </a:endParaRPr>
            </a:p>
          </p:txBody>
        </p:sp>
        <p:sp>
          <p:nvSpPr>
            <p:cNvPr id="12" name="テキスト ボックス 11"/>
            <p:cNvSpPr txBox="1"/>
            <p:nvPr/>
          </p:nvSpPr>
          <p:spPr>
            <a:xfrm>
              <a:off x="4437060" y="2325734"/>
              <a:ext cx="5635509" cy="58477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kumimoji="1" lang="ja-JP" altLang="en-US" sz="3200" b="1" dirty="0">
                  <a:solidFill>
                    <a:schemeClr val="bg1"/>
                  </a:solidFill>
                  <a:latin typeface="+mn-ea"/>
                  <a:ea typeface="+mn-ea"/>
                </a:rPr>
                <a:t>ブログを自分で立ち上げる</a:t>
              </a:r>
            </a:p>
          </p:txBody>
        </p:sp>
      </p:grpSp>
      <p:grpSp>
        <p:nvGrpSpPr>
          <p:cNvPr id="16" name="グループ化 15"/>
          <p:cNvGrpSpPr/>
          <p:nvPr/>
        </p:nvGrpSpPr>
        <p:grpSpPr>
          <a:xfrm>
            <a:off x="1233577" y="3390182"/>
            <a:ext cx="9351034" cy="1354347"/>
            <a:chOff x="1233577" y="3390182"/>
            <a:chExt cx="9351034" cy="1354347"/>
          </a:xfrm>
        </p:grpSpPr>
        <p:sp>
          <p:nvSpPr>
            <p:cNvPr id="7" name="正方形/長方形 6"/>
            <p:cNvSpPr/>
            <p:nvPr/>
          </p:nvSpPr>
          <p:spPr>
            <a:xfrm>
              <a:off x="1233577" y="3390182"/>
              <a:ext cx="2553419" cy="135434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STEP2</a:t>
              </a:r>
              <a:endParaRPr kumimoji="1" lang="ja-JP" altLang="en-US" sz="2800" b="1" dirty="0"/>
            </a:p>
          </p:txBody>
        </p:sp>
        <p:sp>
          <p:nvSpPr>
            <p:cNvPr id="10" name="正方形/長方形 9"/>
            <p:cNvSpPr/>
            <p:nvPr/>
          </p:nvSpPr>
          <p:spPr>
            <a:xfrm>
              <a:off x="3786995" y="3390182"/>
              <a:ext cx="6797616" cy="1354347"/>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4437060" y="3774967"/>
              <a:ext cx="5635509" cy="584775"/>
            </a:xfrm>
            <a:prstGeom prst="rect">
              <a:avLst/>
            </a:prstGeom>
            <a:noFill/>
          </p:spPr>
          <p:txBody>
            <a:bodyPr wrap="square" rtlCol="0">
              <a:spAutoFit/>
            </a:bodyPr>
            <a:lstStyle/>
            <a:p>
              <a:pPr algn="ctr"/>
              <a:r>
                <a:rPr kumimoji="1" lang="en-US" altLang="ja-JP" sz="3200" b="1" dirty="0">
                  <a:solidFill>
                    <a:schemeClr val="tx1"/>
                  </a:solidFill>
                  <a:latin typeface="+mn-ea"/>
                  <a:ea typeface="+mn-ea"/>
                </a:rPr>
                <a:t>WEB</a:t>
              </a:r>
              <a:r>
                <a:rPr kumimoji="1" lang="ja-JP" altLang="en-US" sz="3200" b="1" dirty="0">
                  <a:solidFill>
                    <a:schemeClr val="tx1"/>
                  </a:solidFill>
                  <a:latin typeface="+mn-ea"/>
                  <a:ea typeface="+mn-ea"/>
                </a:rPr>
                <a:t>広告をブログに貼る</a:t>
              </a:r>
            </a:p>
          </p:txBody>
        </p:sp>
      </p:grpSp>
      <p:grpSp>
        <p:nvGrpSpPr>
          <p:cNvPr id="17" name="グループ化 16"/>
          <p:cNvGrpSpPr/>
          <p:nvPr/>
        </p:nvGrpSpPr>
        <p:grpSpPr>
          <a:xfrm>
            <a:off x="1233576" y="4848041"/>
            <a:ext cx="9351035" cy="1354347"/>
            <a:chOff x="1233576" y="4848041"/>
            <a:chExt cx="9351035" cy="1354347"/>
          </a:xfrm>
        </p:grpSpPr>
        <p:sp>
          <p:nvSpPr>
            <p:cNvPr id="8" name="正方形/長方形 7"/>
            <p:cNvSpPr/>
            <p:nvPr/>
          </p:nvSpPr>
          <p:spPr>
            <a:xfrm>
              <a:off x="1233576" y="4848041"/>
              <a:ext cx="2553419" cy="135434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STEP3</a:t>
              </a:r>
              <a:endParaRPr kumimoji="1" lang="ja-JP" altLang="en-US" sz="2800" b="1" dirty="0"/>
            </a:p>
          </p:txBody>
        </p:sp>
        <p:sp>
          <p:nvSpPr>
            <p:cNvPr id="11" name="正方形/長方形 10"/>
            <p:cNvSpPr/>
            <p:nvPr/>
          </p:nvSpPr>
          <p:spPr>
            <a:xfrm>
              <a:off x="3786995" y="4848041"/>
              <a:ext cx="6797616" cy="1354347"/>
            </a:xfrm>
            <a:prstGeom prst="rect">
              <a:avLst/>
            </a:prstGeom>
            <a:solidFill>
              <a:srgbClr val="FFFF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4437059" y="5224200"/>
              <a:ext cx="5635509" cy="584775"/>
            </a:xfrm>
            <a:prstGeom prst="rect">
              <a:avLst/>
            </a:prstGeom>
            <a:noFill/>
          </p:spPr>
          <p:txBody>
            <a:bodyPr wrap="square" rtlCol="0">
              <a:spAutoFit/>
            </a:bodyPr>
            <a:lstStyle/>
            <a:p>
              <a:pPr algn="ctr"/>
              <a:r>
                <a:rPr kumimoji="1" lang="ja-JP" altLang="en-US" sz="3200" b="1" dirty="0">
                  <a:solidFill>
                    <a:schemeClr val="tx1"/>
                  </a:solidFill>
                  <a:latin typeface="+mn-ea"/>
                  <a:ea typeface="+mn-ea"/>
                </a:rPr>
                <a:t>アクセスが集まる記事を書く</a:t>
              </a:r>
            </a:p>
          </p:txBody>
        </p:sp>
      </p:grpSp>
      <p:pic>
        <p:nvPicPr>
          <p:cNvPr id="2050" name="Picture 2" descr="ããã³ãããã®ç»åæ¤ç´¢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6994" y="966254"/>
            <a:ext cx="2329042" cy="2329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8800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2">
            <a:extLst>
              <a:ext uri="{FF2B5EF4-FFF2-40B4-BE49-F238E27FC236}">
                <a16:creationId xmlns:a16="http://schemas.microsoft.com/office/drawing/2014/main" id="{25E5D09F-EAA5-479C-B3E3-B64385F711E6}"/>
              </a:ext>
            </a:extLst>
          </p:cNvPr>
          <p:cNvSpPr>
            <a:spLocks noGrp="1"/>
          </p:cNvSpPr>
          <p:nvPr>
            <p:ph sz="half" idx="1"/>
          </p:nvPr>
        </p:nvSpPr>
        <p:spPr>
          <a:xfrm>
            <a:off x="838199" y="1825625"/>
            <a:ext cx="10705051" cy="3955743"/>
          </a:xfrm>
        </p:spPr>
        <p:txBody>
          <a:bodyPr>
            <a:normAutofit/>
          </a:bodyPr>
          <a:lstStyle/>
          <a:p>
            <a:r>
              <a:rPr lang="ja-JP" altLang="en-US" sz="2400" dirty="0"/>
              <a:t>独自ドメイン取得</a:t>
            </a:r>
            <a:r>
              <a:rPr lang="en-US" altLang="ja-JP" sz="2400" dirty="0"/>
              <a:t>(</a:t>
            </a:r>
            <a:r>
              <a:rPr lang="ja-JP" altLang="en-US" sz="2400" dirty="0"/>
              <a:t>年間</a:t>
            </a:r>
            <a:r>
              <a:rPr lang="en-US" altLang="ja-JP" sz="2400" dirty="0"/>
              <a:t>100</a:t>
            </a:r>
            <a:r>
              <a:rPr lang="ja-JP" altLang="en-US" sz="2400" dirty="0"/>
              <a:t>円～）</a:t>
            </a:r>
            <a:r>
              <a:rPr lang="en-US" altLang="ja-JP" sz="2000" dirty="0">
                <a:solidFill>
                  <a:srgbClr val="FF0000"/>
                </a:solidFill>
              </a:rPr>
              <a:t>https://</a:t>
            </a:r>
            <a:r>
              <a:rPr lang="ja-JP" altLang="en-US" sz="2000" dirty="0">
                <a:solidFill>
                  <a:srgbClr val="FF0000"/>
                </a:solidFill>
              </a:rPr>
              <a:t>の自分のアドレス！</a:t>
            </a:r>
            <a:endParaRPr lang="en-US" altLang="ja-JP" sz="2000" dirty="0">
              <a:solidFill>
                <a:srgbClr val="FF0000"/>
              </a:solidFill>
            </a:endParaRPr>
          </a:p>
          <a:p>
            <a:r>
              <a:rPr lang="ja-JP" altLang="en-US" sz="2400" dirty="0"/>
              <a:t>レンタルサーバー（月</a:t>
            </a:r>
            <a:r>
              <a:rPr lang="en-US" altLang="ja-JP" sz="2400" dirty="0"/>
              <a:t>1000</a:t>
            </a:r>
            <a:r>
              <a:rPr lang="ja-JP" altLang="en-US" sz="2400" dirty="0"/>
              <a:t>円～）を契約</a:t>
            </a:r>
            <a:endParaRPr lang="en-US" altLang="ja-JP" sz="2400" dirty="0"/>
          </a:p>
          <a:p>
            <a:r>
              <a:rPr kumimoji="1" lang="en-US" altLang="ja-JP" sz="2400" dirty="0" err="1"/>
              <a:t>Wordpress</a:t>
            </a:r>
            <a:r>
              <a:rPr lang="ja-JP" altLang="en-US" sz="2400" dirty="0"/>
              <a:t>をインストールし、自分だけのブログを立ち上げる</a:t>
            </a:r>
            <a:endParaRPr kumimoji="1" lang="ja-JP" altLang="en-US" sz="2400" dirty="0"/>
          </a:p>
        </p:txBody>
      </p:sp>
      <p:pic>
        <p:nvPicPr>
          <p:cNvPr id="8" name="Picture 2" descr="ã¯ãªãã¯ããã¨æ°ããã¦ã£ã³ãã¦ã§éãã¾ã">
            <a:extLst>
              <a:ext uri="{FF2B5EF4-FFF2-40B4-BE49-F238E27FC236}">
                <a16:creationId xmlns:a16="http://schemas.microsoft.com/office/drawing/2014/main" id="{AD90E978-5D4D-4191-BB88-A1C3845F596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0652" y="3998493"/>
            <a:ext cx="3507578" cy="1946140"/>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043418ED-856D-4B31-B159-1E4BD2BA6F41}"/>
              </a:ext>
            </a:extLst>
          </p:cNvPr>
          <p:cNvSpPr txBox="1">
            <a:spLocks noChangeArrowheads="1"/>
          </p:cNvSpPr>
          <p:nvPr/>
        </p:nvSpPr>
        <p:spPr bwMode="auto">
          <a:xfrm>
            <a:off x="4705681" y="4621194"/>
            <a:ext cx="374203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メイリオ" panose="020B0604030504040204" pitchFamily="50" charset="-128"/>
              </a:defRPr>
            </a:lvl1pPr>
            <a:lvl2pPr marL="742950" indent="-285750" eaLnBrk="0" hangingPunct="0">
              <a:defRPr kumimoji="1">
                <a:solidFill>
                  <a:schemeClr val="tx1"/>
                </a:solidFill>
                <a:latin typeface="Arial" panose="020B0604020202020204" pitchFamily="34" charset="0"/>
                <a:ea typeface="メイリオ" panose="020B0604030504040204" pitchFamily="50" charset="-128"/>
              </a:defRPr>
            </a:lvl2pPr>
            <a:lvl3pPr marL="1143000" indent="-228600" eaLnBrk="0" hangingPunct="0">
              <a:defRPr kumimoji="1">
                <a:solidFill>
                  <a:schemeClr val="tx1"/>
                </a:solidFill>
                <a:latin typeface="Arial" panose="020B0604020202020204" pitchFamily="34" charset="0"/>
                <a:ea typeface="メイリオ" panose="020B0604030504040204" pitchFamily="50" charset="-128"/>
              </a:defRPr>
            </a:lvl3pPr>
            <a:lvl4pPr marL="1600200" indent="-228600" eaLnBrk="0" hangingPunct="0">
              <a:defRPr kumimoji="1">
                <a:solidFill>
                  <a:schemeClr val="tx1"/>
                </a:solidFill>
                <a:latin typeface="Arial" panose="020B0604020202020204" pitchFamily="34" charset="0"/>
                <a:ea typeface="メイリオ" panose="020B0604030504040204" pitchFamily="50" charset="-128"/>
              </a:defRPr>
            </a:lvl4pPr>
            <a:lvl5pPr marL="2057400" indent="-228600" eaLnBrk="0" hangingPunct="0">
              <a:defRPr kumimoji="1">
                <a:solidFill>
                  <a:schemeClr val="tx1"/>
                </a:solidFill>
                <a:latin typeface="Arial" panose="020B0604020202020204" pitchFamily="34" charset="0"/>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r>
              <a:rPr lang="en-US" altLang="ja-JP" sz="1600" b="1" dirty="0">
                <a:latin typeface="UD デジタル 教科書体 N-R" panose="02020400000000000000" pitchFamily="17" charset="-128"/>
                <a:ea typeface="UD デジタル 教科書体 N-R" panose="02020400000000000000" pitchFamily="17" charset="-128"/>
              </a:rPr>
              <a:t>WordPress </a:t>
            </a:r>
            <a:r>
              <a:rPr lang="ja-JP" altLang="en-US" sz="1600" b="1" dirty="0">
                <a:latin typeface="UD デジタル 教科書体 N-R" panose="02020400000000000000" pitchFamily="17" charset="-128"/>
                <a:ea typeface="UD デジタル 教科書体 N-R" panose="02020400000000000000" pitchFamily="17" charset="-128"/>
              </a:rPr>
              <a:t>のご紹介</a:t>
            </a:r>
          </a:p>
          <a:p>
            <a:endParaRPr lang="ja-JP" altLang="en-US" sz="1600" b="1" dirty="0">
              <a:latin typeface="UD デジタル 教科書体 N-R" panose="02020400000000000000" pitchFamily="17" charset="-128"/>
              <a:ea typeface="UD デジタル 教科書体 N-R" panose="02020400000000000000" pitchFamily="17" charset="-128"/>
            </a:endParaRPr>
          </a:p>
          <a:p>
            <a:r>
              <a:rPr lang="en-US" altLang="ja-JP" sz="1600" b="1" i="1" dirty="0">
                <a:latin typeface="UD デジタル 教科書体 N-R" panose="02020400000000000000" pitchFamily="17" charset="-128"/>
                <a:ea typeface="UD デジタル 教科書体 N-R" panose="02020400000000000000" pitchFamily="17" charset="-128"/>
              </a:rPr>
              <a:t>WordPress </a:t>
            </a:r>
            <a:r>
              <a:rPr lang="ja-JP" altLang="en-US" sz="1600" b="1" i="1" dirty="0">
                <a:latin typeface="UD デジタル 教科書体 N-R" panose="02020400000000000000" pitchFamily="17" charset="-128"/>
                <a:ea typeface="UD デジタル 教科書体 N-R" panose="02020400000000000000" pitchFamily="17" charset="-128"/>
              </a:rPr>
              <a:t>は美しいサイトやブログ、アプリを作るためのオープンソース</a:t>
            </a:r>
            <a:endParaRPr lang="en-US" altLang="ja-JP" sz="1600" b="1" i="1" dirty="0">
              <a:latin typeface="UD デジタル 教科書体 N-R" panose="02020400000000000000" pitchFamily="17" charset="-128"/>
              <a:ea typeface="UD デジタル 教科書体 N-R" panose="02020400000000000000" pitchFamily="17" charset="-128"/>
            </a:endParaRPr>
          </a:p>
          <a:p>
            <a:r>
              <a:rPr lang="ja-JP" altLang="en-US" sz="1600" b="1" i="1" dirty="0">
                <a:latin typeface="UD デジタル 教科書体 N-R" panose="02020400000000000000" pitchFamily="17" charset="-128"/>
                <a:ea typeface="UD デジタル 教科書体 N-R" panose="02020400000000000000" pitchFamily="17" charset="-128"/>
              </a:rPr>
              <a:t>ソフトウェアです。</a:t>
            </a:r>
            <a:endParaRPr lang="en-US" altLang="ja-JP" sz="1600" b="1" i="1" dirty="0">
              <a:latin typeface="UD デジタル 教科書体 N-R" panose="02020400000000000000" pitchFamily="17" charset="-128"/>
              <a:ea typeface="UD デジタル 教科書体 N-R" panose="02020400000000000000" pitchFamily="17" charset="-128"/>
            </a:endParaRPr>
          </a:p>
        </p:txBody>
      </p:sp>
      <p:sp>
        <p:nvSpPr>
          <p:cNvPr id="10" name="テキスト ボックス 9">
            <a:extLst>
              <a:ext uri="{FF2B5EF4-FFF2-40B4-BE49-F238E27FC236}">
                <a16:creationId xmlns:a16="http://schemas.microsoft.com/office/drawing/2014/main" id="{7E86E45E-1FCE-4DA7-9612-310A51D6AFE1}"/>
              </a:ext>
            </a:extLst>
          </p:cNvPr>
          <p:cNvSpPr txBox="1">
            <a:spLocks noChangeArrowheads="1"/>
          </p:cNvSpPr>
          <p:nvPr/>
        </p:nvSpPr>
        <p:spPr bwMode="auto">
          <a:xfrm>
            <a:off x="3962711" y="4140567"/>
            <a:ext cx="69429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メイリオ" panose="020B0604030504040204" pitchFamily="50" charset="-128"/>
              </a:defRPr>
            </a:lvl1pPr>
            <a:lvl2pPr marL="742950" indent="-285750" eaLnBrk="0" hangingPunct="0">
              <a:defRPr kumimoji="1">
                <a:solidFill>
                  <a:schemeClr val="tx1"/>
                </a:solidFill>
                <a:latin typeface="Arial" panose="020B0604020202020204" pitchFamily="34" charset="0"/>
                <a:ea typeface="メイリオ" panose="020B0604030504040204" pitchFamily="50" charset="-128"/>
              </a:defRPr>
            </a:lvl2pPr>
            <a:lvl3pPr marL="1143000" indent="-228600" eaLnBrk="0" hangingPunct="0">
              <a:defRPr kumimoji="1">
                <a:solidFill>
                  <a:schemeClr val="tx1"/>
                </a:solidFill>
                <a:latin typeface="Arial" panose="020B0604020202020204" pitchFamily="34" charset="0"/>
                <a:ea typeface="メイリオ" panose="020B0604030504040204" pitchFamily="50" charset="-128"/>
              </a:defRPr>
            </a:lvl3pPr>
            <a:lvl4pPr marL="1600200" indent="-228600" eaLnBrk="0" hangingPunct="0">
              <a:defRPr kumimoji="1">
                <a:solidFill>
                  <a:schemeClr val="tx1"/>
                </a:solidFill>
                <a:latin typeface="Arial" panose="020B0604020202020204" pitchFamily="34" charset="0"/>
                <a:ea typeface="メイリオ" panose="020B0604030504040204" pitchFamily="50" charset="-128"/>
              </a:defRPr>
            </a:lvl4pPr>
            <a:lvl5pPr marL="2057400" indent="-228600" eaLnBrk="0" hangingPunct="0">
              <a:defRPr kumimoji="1">
                <a:solidFill>
                  <a:schemeClr val="tx1"/>
                </a:solidFill>
                <a:latin typeface="Arial" panose="020B0604020202020204" pitchFamily="34" charset="0"/>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r>
              <a:rPr lang="en-US" altLang="ja-JP" sz="1600" b="1" dirty="0">
                <a:solidFill>
                  <a:srgbClr val="FF0000"/>
                </a:solidFill>
                <a:latin typeface="+mj-ea"/>
                <a:ea typeface="+mj-ea"/>
              </a:rPr>
              <a:t>Web </a:t>
            </a:r>
            <a:r>
              <a:rPr lang="ja-JP" altLang="en-US" sz="1600" b="1" dirty="0">
                <a:solidFill>
                  <a:srgbClr val="FF0000"/>
                </a:solidFill>
                <a:latin typeface="+mj-ea"/>
                <a:ea typeface="+mj-ea"/>
              </a:rPr>
              <a:t>上の</a:t>
            </a:r>
            <a:r>
              <a:rPr lang="en-US" altLang="ja-JP" sz="1600" b="1" dirty="0">
                <a:solidFill>
                  <a:srgbClr val="FF0000"/>
                </a:solidFill>
                <a:latin typeface="+mj-ea"/>
                <a:ea typeface="+mj-ea"/>
              </a:rPr>
              <a:t>31%</a:t>
            </a:r>
            <a:r>
              <a:rPr lang="ja-JP" altLang="en-US" sz="1600" b="1" dirty="0">
                <a:solidFill>
                  <a:srgbClr val="FF0000"/>
                </a:solidFill>
                <a:latin typeface="+mj-ea"/>
                <a:ea typeface="+mj-ea"/>
              </a:rPr>
              <a:t>のサイトが </a:t>
            </a:r>
            <a:r>
              <a:rPr lang="en-US" altLang="ja-JP" sz="1600" b="1" dirty="0">
                <a:solidFill>
                  <a:srgbClr val="FF0000"/>
                </a:solidFill>
                <a:latin typeface="+mj-ea"/>
                <a:ea typeface="+mj-ea"/>
              </a:rPr>
              <a:t>WordPress </a:t>
            </a:r>
            <a:r>
              <a:rPr lang="ja-JP" altLang="en-US" sz="1600" b="1" dirty="0">
                <a:solidFill>
                  <a:srgbClr val="FF0000"/>
                </a:solidFill>
                <a:latin typeface="+mj-ea"/>
                <a:ea typeface="+mj-ea"/>
              </a:rPr>
              <a:t>を利用、世界で</a:t>
            </a:r>
            <a:r>
              <a:rPr lang="en-US" altLang="ja-JP" sz="1600" b="1" dirty="0">
                <a:solidFill>
                  <a:srgbClr val="FF0000"/>
                </a:solidFill>
                <a:latin typeface="+mj-ea"/>
                <a:ea typeface="+mj-ea"/>
              </a:rPr>
              <a:t>6000</a:t>
            </a:r>
            <a:r>
              <a:rPr lang="ja-JP" altLang="en-US" sz="1600" b="1" dirty="0">
                <a:solidFill>
                  <a:srgbClr val="FF0000"/>
                </a:solidFill>
                <a:latin typeface="+mj-ea"/>
                <a:ea typeface="+mj-ea"/>
              </a:rPr>
              <a:t>万人以上の利用者</a:t>
            </a:r>
            <a:endParaRPr lang="en-US" altLang="ja-JP" sz="1600" b="1" dirty="0">
              <a:solidFill>
                <a:srgbClr val="FF0000"/>
              </a:solidFill>
              <a:latin typeface="+mj-ea"/>
              <a:ea typeface="+mj-ea"/>
            </a:endParaRPr>
          </a:p>
        </p:txBody>
      </p:sp>
      <p:sp>
        <p:nvSpPr>
          <p:cNvPr id="15" name="タイトル 1">
            <a:extLst>
              <a:ext uri="{FF2B5EF4-FFF2-40B4-BE49-F238E27FC236}">
                <a16:creationId xmlns:a16="http://schemas.microsoft.com/office/drawing/2014/main" id="{5963ECA9-E39C-4AAA-8FC4-751B7AB9EAE3}"/>
              </a:ext>
            </a:extLst>
          </p:cNvPr>
          <p:cNvSpPr>
            <a:spLocks noGrp="1"/>
          </p:cNvSpPr>
          <p:nvPr>
            <p:ph type="title"/>
          </p:nvPr>
        </p:nvSpPr>
        <p:spPr>
          <a:xfrm>
            <a:off x="838200" y="365125"/>
            <a:ext cx="10515600" cy="1325563"/>
          </a:xfrm>
        </p:spPr>
        <p:txBody>
          <a:bodyPr>
            <a:normAutofit/>
          </a:bodyPr>
          <a:lstStyle/>
          <a:p>
            <a:r>
              <a:rPr kumimoji="1" lang="en-US" altLang="ja-JP" sz="3600" b="1" dirty="0">
                <a:latin typeface="+mn-ea"/>
                <a:ea typeface="+mn-ea"/>
              </a:rPr>
              <a:t>STEP1</a:t>
            </a:r>
            <a:r>
              <a:rPr kumimoji="1" lang="ja-JP" altLang="en-US" sz="3600" b="1" dirty="0">
                <a:latin typeface="+mn-ea"/>
                <a:ea typeface="+mn-ea"/>
              </a:rPr>
              <a:t>　ブログを自分で立ち上げる</a:t>
            </a:r>
          </a:p>
        </p:txBody>
      </p:sp>
    </p:spTree>
    <p:extLst>
      <p:ext uri="{BB962C8B-B14F-4D97-AF65-F5344CB8AC3E}">
        <p14:creationId xmlns:p14="http://schemas.microsoft.com/office/powerpoint/2010/main" val="5311293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5963ECA9-E39C-4AAA-8FC4-751B7AB9EAE3}"/>
              </a:ext>
            </a:extLst>
          </p:cNvPr>
          <p:cNvSpPr>
            <a:spLocks noGrp="1"/>
          </p:cNvSpPr>
          <p:nvPr>
            <p:ph type="title"/>
          </p:nvPr>
        </p:nvSpPr>
        <p:spPr>
          <a:xfrm>
            <a:off x="838200" y="365125"/>
            <a:ext cx="10515600" cy="1325563"/>
          </a:xfrm>
        </p:spPr>
        <p:txBody>
          <a:bodyPr>
            <a:normAutofit/>
          </a:bodyPr>
          <a:lstStyle/>
          <a:p>
            <a:r>
              <a:rPr lang="ja-JP" altLang="en-US" sz="3600" b="1" dirty="0">
                <a:latin typeface="+mn-ea"/>
                <a:ea typeface="+mn-ea"/>
              </a:rPr>
              <a:t>ワードプレスは「テーマテンプレート」買うと</a:t>
            </a:r>
            <a:br>
              <a:rPr lang="en-US" altLang="ja-JP" sz="3600" b="1" dirty="0">
                <a:latin typeface="+mn-ea"/>
                <a:ea typeface="+mn-ea"/>
              </a:rPr>
            </a:br>
            <a:r>
              <a:rPr lang="ja-JP" altLang="en-US" sz="3600" b="1" dirty="0">
                <a:latin typeface="+mn-ea"/>
                <a:ea typeface="+mn-ea"/>
              </a:rPr>
              <a:t>すぐにキレイなサイトができあがる！</a:t>
            </a:r>
            <a:endParaRPr kumimoji="1" lang="ja-JP" altLang="en-US" sz="3600" b="1" dirty="0">
              <a:latin typeface="+mn-ea"/>
              <a:ea typeface="+mn-ea"/>
            </a:endParaRPr>
          </a:p>
        </p:txBody>
      </p:sp>
      <p:pic>
        <p:nvPicPr>
          <p:cNvPr id="4098" name="Picture 2" descr="https://open-cage.com/wp-content/uploads/2016/05/3a131b872188665e98f650506c292c2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836" y="2398142"/>
            <a:ext cx="5215007" cy="347449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5526" y="2674189"/>
            <a:ext cx="5308274" cy="2496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52231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3A57B666-3862-4D3A-B6D3-E7F77D669C33}"/>
              </a:ext>
            </a:extLst>
          </p:cNvPr>
          <p:cNvGraphicFramePr>
            <a:graphicFrameLocks noGrp="1"/>
          </p:cNvGraphicFramePr>
          <p:nvPr>
            <p:extLst>
              <p:ext uri="{D42A27DB-BD31-4B8C-83A1-F6EECF244321}">
                <p14:modId xmlns:p14="http://schemas.microsoft.com/office/powerpoint/2010/main" val="868733642"/>
              </p:ext>
            </p:extLst>
          </p:nvPr>
        </p:nvGraphicFramePr>
        <p:xfrm>
          <a:off x="529904" y="1952847"/>
          <a:ext cx="11132192" cy="4403418"/>
        </p:xfrm>
        <a:graphic>
          <a:graphicData uri="http://schemas.openxmlformats.org/drawingml/2006/table">
            <a:tbl>
              <a:tblPr firstRow="1" bandRow="1">
                <a:tableStyleId>{5C22544A-7EE6-4342-B048-85BDC9FD1C3A}</a:tableStyleId>
              </a:tblPr>
              <a:tblGrid>
                <a:gridCol w="5566096">
                  <a:extLst>
                    <a:ext uri="{9D8B030D-6E8A-4147-A177-3AD203B41FA5}">
                      <a16:colId xmlns:a16="http://schemas.microsoft.com/office/drawing/2014/main" val="1249854080"/>
                    </a:ext>
                  </a:extLst>
                </a:gridCol>
                <a:gridCol w="5566096">
                  <a:extLst>
                    <a:ext uri="{9D8B030D-6E8A-4147-A177-3AD203B41FA5}">
                      <a16:colId xmlns:a16="http://schemas.microsoft.com/office/drawing/2014/main" val="50861473"/>
                    </a:ext>
                  </a:extLst>
                </a:gridCol>
              </a:tblGrid>
              <a:tr h="630962">
                <a:tc>
                  <a:txBody>
                    <a:bodyPr/>
                    <a:lstStyle/>
                    <a:p>
                      <a:pPr algn="ctr"/>
                      <a:r>
                        <a:rPr kumimoji="1" lang="ja-JP" altLang="en-US" dirty="0"/>
                        <a:t>有料ブログ</a:t>
                      </a:r>
                    </a:p>
                  </a:txBody>
                  <a:tcPr/>
                </a:tc>
                <a:tc>
                  <a:txBody>
                    <a:bodyPr/>
                    <a:lstStyle/>
                    <a:p>
                      <a:pPr algn="ctr"/>
                      <a:r>
                        <a:rPr kumimoji="1" lang="ja-JP" altLang="en-US" dirty="0"/>
                        <a:t>無料ブログ</a:t>
                      </a:r>
                      <a:endParaRPr kumimoji="1" lang="en-US" altLang="ja-JP" dirty="0"/>
                    </a:p>
                    <a:p>
                      <a:pPr algn="ctr"/>
                      <a:r>
                        <a:rPr kumimoji="1" lang="ja-JP" altLang="en-US" dirty="0"/>
                        <a:t>（アメブロ、はてぶ、</a:t>
                      </a:r>
                      <a:r>
                        <a:rPr kumimoji="1" lang="en-US" altLang="ja-JP" dirty="0"/>
                        <a:t>Livedoor</a:t>
                      </a:r>
                      <a:r>
                        <a:rPr kumimoji="1" lang="ja-JP" altLang="en-US" dirty="0"/>
                        <a:t>ブログなど）</a:t>
                      </a:r>
                    </a:p>
                  </a:txBody>
                  <a:tcPr/>
                </a:tc>
                <a:extLst>
                  <a:ext uri="{0D108BD9-81ED-4DB2-BD59-A6C34878D82A}">
                    <a16:rowId xmlns:a16="http://schemas.microsoft.com/office/drawing/2014/main" val="398019599"/>
                  </a:ext>
                </a:extLst>
              </a:tr>
              <a:tr h="601509">
                <a:tc>
                  <a:txBody>
                    <a:bodyPr/>
                    <a:lstStyle/>
                    <a:p>
                      <a:pPr algn="ctr"/>
                      <a:r>
                        <a:rPr kumimoji="1" lang="ja-JP" altLang="en-US" dirty="0"/>
                        <a:t>有料</a:t>
                      </a:r>
                      <a:endParaRPr kumimoji="1" lang="en-US" altLang="ja-JP" dirty="0"/>
                    </a:p>
                    <a:p>
                      <a:pPr algn="ctr"/>
                      <a:r>
                        <a:rPr kumimoji="1" lang="ja-JP" altLang="en-US" dirty="0"/>
                        <a:t>（ドメイン費</a:t>
                      </a:r>
                      <a:r>
                        <a:rPr kumimoji="1" lang="en-US" altLang="ja-JP" dirty="0"/>
                        <a:t>100</a:t>
                      </a:r>
                      <a:r>
                        <a:rPr kumimoji="1" lang="ja-JP" altLang="en-US" dirty="0"/>
                        <a:t>円～、サーバー費</a:t>
                      </a:r>
                      <a:r>
                        <a:rPr kumimoji="1" lang="en-US" altLang="ja-JP" dirty="0"/>
                        <a:t>1000</a:t>
                      </a:r>
                      <a:r>
                        <a:rPr kumimoji="1" lang="ja-JP" altLang="en-US" dirty="0"/>
                        <a:t>円～）</a:t>
                      </a:r>
                    </a:p>
                  </a:txBody>
                  <a:tcPr/>
                </a:tc>
                <a:tc>
                  <a:txBody>
                    <a:bodyPr/>
                    <a:lstStyle/>
                    <a:p>
                      <a:pPr algn="ctr"/>
                      <a:r>
                        <a:rPr kumimoji="1" lang="ja-JP" altLang="en-US" dirty="0"/>
                        <a:t>無料</a:t>
                      </a:r>
                    </a:p>
                  </a:txBody>
                  <a:tcPr/>
                </a:tc>
                <a:extLst>
                  <a:ext uri="{0D108BD9-81ED-4DB2-BD59-A6C34878D82A}">
                    <a16:rowId xmlns:a16="http://schemas.microsoft.com/office/drawing/2014/main" val="3872318564"/>
                  </a:ext>
                </a:extLst>
              </a:tr>
              <a:tr h="601509">
                <a:tc>
                  <a:txBody>
                    <a:bodyPr/>
                    <a:lstStyle/>
                    <a:p>
                      <a:pPr algn="ctr"/>
                      <a:r>
                        <a:rPr kumimoji="1" lang="ja-JP" altLang="en-US" dirty="0"/>
                        <a:t>所有権は自分</a:t>
                      </a:r>
                    </a:p>
                  </a:txBody>
                  <a:tcPr/>
                </a:tc>
                <a:tc>
                  <a:txBody>
                    <a:bodyPr/>
                    <a:lstStyle/>
                    <a:p>
                      <a:pPr algn="ctr"/>
                      <a:r>
                        <a:rPr kumimoji="1" lang="ja-JP" altLang="en-US" dirty="0"/>
                        <a:t>所有権はブログ運営会社</a:t>
                      </a:r>
                      <a:endParaRPr kumimoji="1" lang="en-US" altLang="ja-JP" dirty="0"/>
                    </a:p>
                    <a:p>
                      <a:pPr algn="ctr"/>
                      <a:r>
                        <a:rPr kumimoji="1" lang="ja-JP" altLang="en-US" dirty="0"/>
                        <a:t>ブログ削除、メンテナンス停止、サービス終了</a:t>
                      </a:r>
                    </a:p>
                  </a:txBody>
                  <a:tcPr/>
                </a:tc>
                <a:extLst>
                  <a:ext uri="{0D108BD9-81ED-4DB2-BD59-A6C34878D82A}">
                    <a16:rowId xmlns:a16="http://schemas.microsoft.com/office/drawing/2014/main" val="4063795041"/>
                  </a:ext>
                </a:extLst>
              </a:tr>
              <a:tr h="601509">
                <a:tc>
                  <a:txBody>
                    <a:bodyPr/>
                    <a:lstStyle/>
                    <a:p>
                      <a:pPr algn="ctr"/>
                      <a:r>
                        <a:rPr kumimoji="1" lang="ja-JP" altLang="en-US" dirty="0"/>
                        <a:t>広告収入可能</a:t>
                      </a:r>
                    </a:p>
                  </a:txBody>
                  <a:tcPr/>
                </a:tc>
                <a:tc>
                  <a:txBody>
                    <a:bodyPr/>
                    <a:lstStyle/>
                    <a:p>
                      <a:pPr algn="ctr"/>
                      <a:r>
                        <a:rPr kumimoji="1" lang="ja-JP" altLang="en-US" dirty="0"/>
                        <a:t>広告収入利用不可や</a:t>
                      </a:r>
                      <a:endParaRPr kumimoji="1" lang="en-US" altLang="ja-JP" dirty="0"/>
                    </a:p>
                    <a:p>
                      <a:pPr algn="ctr"/>
                      <a:r>
                        <a:rPr kumimoji="1" lang="ja-JP" altLang="en-US" dirty="0"/>
                        <a:t>ブログ運営会社の広告収入となる</a:t>
                      </a:r>
                    </a:p>
                  </a:txBody>
                  <a:tcPr/>
                </a:tc>
                <a:extLst>
                  <a:ext uri="{0D108BD9-81ED-4DB2-BD59-A6C34878D82A}">
                    <a16:rowId xmlns:a16="http://schemas.microsoft.com/office/drawing/2014/main" val="3330242562"/>
                  </a:ext>
                </a:extLst>
              </a:tr>
              <a:tr h="6015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a:t>Google</a:t>
                      </a:r>
                      <a:r>
                        <a:rPr kumimoji="1" lang="ja-JP" altLang="en-US" dirty="0"/>
                        <a:t>アドセンスの審査合格可能</a:t>
                      </a:r>
                    </a:p>
                    <a:p>
                      <a:pPr algn="ctr"/>
                      <a:endParaRPr kumimoji="1" lang="ja-JP"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a:t>Google</a:t>
                      </a:r>
                      <a:r>
                        <a:rPr kumimoji="1" lang="ja-JP" altLang="en-US" dirty="0"/>
                        <a:t>アドセンスの審査の申請ができない</a:t>
                      </a:r>
                    </a:p>
                    <a:p>
                      <a:pPr algn="ctr"/>
                      <a:endParaRPr kumimoji="1" lang="ja-JP" altLang="en-US" dirty="0"/>
                    </a:p>
                  </a:txBody>
                  <a:tcPr/>
                </a:tc>
                <a:extLst>
                  <a:ext uri="{0D108BD9-81ED-4DB2-BD59-A6C34878D82A}">
                    <a16:rowId xmlns:a16="http://schemas.microsoft.com/office/drawing/2014/main" val="2745695767"/>
                  </a:ext>
                </a:extLst>
              </a:tr>
              <a:tr h="601509">
                <a:tc>
                  <a:txBody>
                    <a:bodyPr/>
                    <a:lstStyle/>
                    <a:p>
                      <a:pPr algn="ctr"/>
                      <a:r>
                        <a:rPr kumimoji="1" lang="ja-JP" altLang="en-US" dirty="0"/>
                        <a:t>検索結果の上位表示に有利</a:t>
                      </a:r>
                    </a:p>
                  </a:txBody>
                  <a:tcPr/>
                </a:tc>
                <a:tc>
                  <a:txBody>
                    <a:bodyPr/>
                    <a:lstStyle/>
                    <a:p>
                      <a:pPr algn="ctr"/>
                      <a:r>
                        <a:rPr kumimoji="1" lang="ja-JP" altLang="en-US" dirty="0"/>
                        <a:t>検索結果上位表示に不利</a:t>
                      </a:r>
                    </a:p>
                  </a:txBody>
                  <a:tcPr/>
                </a:tc>
                <a:extLst>
                  <a:ext uri="{0D108BD9-81ED-4DB2-BD59-A6C34878D82A}">
                    <a16:rowId xmlns:a16="http://schemas.microsoft.com/office/drawing/2014/main" val="656767545"/>
                  </a:ext>
                </a:extLst>
              </a:tr>
              <a:tr h="601509">
                <a:tc>
                  <a:txBody>
                    <a:bodyPr/>
                    <a:lstStyle/>
                    <a:p>
                      <a:pPr algn="ctr"/>
                      <a:r>
                        <a:rPr kumimoji="1" lang="ja-JP" altLang="en-US" dirty="0"/>
                        <a:t>カスタマイズ性高く、使いやすい</a:t>
                      </a:r>
                    </a:p>
                  </a:txBody>
                  <a:tcPr/>
                </a:tc>
                <a:tc>
                  <a:txBody>
                    <a:bodyPr/>
                    <a:lstStyle/>
                    <a:p>
                      <a:pPr algn="ctr"/>
                      <a:r>
                        <a:rPr kumimoji="1" lang="ja-JP" altLang="en-US" dirty="0"/>
                        <a:t>カスタマイズ性が低く、使いづらい</a:t>
                      </a:r>
                    </a:p>
                  </a:txBody>
                  <a:tcPr/>
                </a:tc>
                <a:extLst>
                  <a:ext uri="{0D108BD9-81ED-4DB2-BD59-A6C34878D82A}">
                    <a16:rowId xmlns:a16="http://schemas.microsoft.com/office/drawing/2014/main" val="3263993585"/>
                  </a:ext>
                </a:extLst>
              </a:tr>
            </a:tbl>
          </a:graphicData>
        </a:graphic>
      </p:graphicFrame>
      <p:sp>
        <p:nvSpPr>
          <p:cNvPr id="5" name="タイトル 1">
            <a:extLst>
              <a:ext uri="{FF2B5EF4-FFF2-40B4-BE49-F238E27FC236}">
                <a16:creationId xmlns:a16="http://schemas.microsoft.com/office/drawing/2014/main" id="{5963ECA9-E39C-4AAA-8FC4-751B7AB9EAE3}"/>
              </a:ext>
            </a:extLst>
          </p:cNvPr>
          <p:cNvSpPr>
            <a:spLocks noGrp="1"/>
          </p:cNvSpPr>
          <p:nvPr>
            <p:ph type="title"/>
          </p:nvPr>
        </p:nvSpPr>
        <p:spPr>
          <a:xfrm>
            <a:off x="838200" y="365125"/>
            <a:ext cx="10515600" cy="1325563"/>
          </a:xfrm>
        </p:spPr>
        <p:txBody>
          <a:bodyPr>
            <a:normAutofit/>
          </a:bodyPr>
          <a:lstStyle/>
          <a:p>
            <a:r>
              <a:rPr lang="ja-JP" altLang="en-US" sz="3600" b="1" dirty="0">
                <a:latin typeface="+mn-ea"/>
                <a:ea typeface="+mn-ea"/>
              </a:rPr>
              <a:t>なぜ、アメブロなどの無料ブログではダメなの？</a:t>
            </a:r>
            <a:endParaRPr kumimoji="1" lang="ja-JP" altLang="en-US" sz="3600" b="1" dirty="0">
              <a:latin typeface="+mn-ea"/>
              <a:ea typeface="+mn-ea"/>
            </a:endParaRPr>
          </a:p>
        </p:txBody>
      </p:sp>
    </p:spTree>
    <p:extLst>
      <p:ext uri="{BB962C8B-B14F-4D97-AF65-F5344CB8AC3E}">
        <p14:creationId xmlns:p14="http://schemas.microsoft.com/office/powerpoint/2010/main" val="31992220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5963ECA9-E39C-4AAA-8FC4-751B7AB9EAE3}"/>
              </a:ext>
            </a:extLst>
          </p:cNvPr>
          <p:cNvSpPr>
            <a:spLocks noGrp="1"/>
          </p:cNvSpPr>
          <p:nvPr>
            <p:ph type="title"/>
          </p:nvPr>
        </p:nvSpPr>
        <p:spPr>
          <a:xfrm>
            <a:off x="838200" y="365125"/>
            <a:ext cx="10515600" cy="1325563"/>
          </a:xfrm>
        </p:spPr>
        <p:txBody>
          <a:bodyPr>
            <a:normAutofit/>
          </a:bodyPr>
          <a:lstStyle/>
          <a:p>
            <a:r>
              <a:rPr lang="ja-JP" altLang="en-US" sz="3600" b="1" dirty="0">
                <a:latin typeface="+mn-ea"/>
                <a:ea typeface="+mn-ea"/>
              </a:rPr>
              <a:t>ブログを仕事にする</a:t>
            </a:r>
            <a:r>
              <a:rPr lang="en-US" altLang="ja-JP" sz="3600" b="1" dirty="0">
                <a:latin typeface="+mn-ea"/>
                <a:ea typeface="+mn-ea"/>
              </a:rPr>
              <a:t>3</a:t>
            </a:r>
            <a:r>
              <a:rPr lang="ja-JP" altLang="en-US" sz="3600" b="1" dirty="0" err="1">
                <a:latin typeface="+mn-ea"/>
                <a:ea typeface="+mn-ea"/>
              </a:rPr>
              <a:t>つの</a:t>
            </a:r>
            <a:r>
              <a:rPr lang="ja-JP" altLang="en-US" sz="3600" b="1" dirty="0">
                <a:latin typeface="+mn-ea"/>
                <a:ea typeface="+mn-ea"/>
              </a:rPr>
              <a:t>ステップ</a:t>
            </a:r>
            <a:endParaRPr kumimoji="1" lang="ja-JP" altLang="en-US" sz="3600" b="1" dirty="0">
              <a:latin typeface="+mn-ea"/>
              <a:ea typeface="+mn-ea"/>
            </a:endParaRPr>
          </a:p>
        </p:txBody>
      </p:sp>
      <p:grpSp>
        <p:nvGrpSpPr>
          <p:cNvPr id="15" name="グループ化 14"/>
          <p:cNvGrpSpPr/>
          <p:nvPr/>
        </p:nvGrpSpPr>
        <p:grpSpPr>
          <a:xfrm>
            <a:off x="1233578" y="1940949"/>
            <a:ext cx="9351033" cy="1354347"/>
            <a:chOff x="1233578" y="1940949"/>
            <a:chExt cx="9351033" cy="1354347"/>
          </a:xfrm>
        </p:grpSpPr>
        <p:sp>
          <p:nvSpPr>
            <p:cNvPr id="5" name="正方形/長方形 4"/>
            <p:cNvSpPr/>
            <p:nvPr/>
          </p:nvSpPr>
          <p:spPr>
            <a:xfrm>
              <a:off x="1233578" y="1940949"/>
              <a:ext cx="2553419" cy="135434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STEP1</a:t>
              </a:r>
              <a:endParaRPr kumimoji="1" lang="ja-JP" altLang="en-US" sz="2800" b="1" dirty="0"/>
            </a:p>
          </p:txBody>
        </p:sp>
        <p:sp>
          <p:nvSpPr>
            <p:cNvPr id="9" name="正方形/長方形 8"/>
            <p:cNvSpPr/>
            <p:nvPr/>
          </p:nvSpPr>
          <p:spPr>
            <a:xfrm>
              <a:off x="3786995" y="1940949"/>
              <a:ext cx="6797616" cy="1354347"/>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800" dirty="0">
                <a:solidFill>
                  <a:schemeClr val="tx1"/>
                </a:solidFill>
              </a:endParaRPr>
            </a:p>
            <a:p>
              <a:pPr algn="ctr"/>
              <a:endParaRPr kumimoji="1" lang="ja-JP" altLang="en-US" dirty="0"/>
            </a:p>
          </p:txBody>
        </p:sp>
        <p:sp>
          <p:nvSpPr>
            <p:cNvPr id="12" name="テキスト ボックス 11"/>
            <p:cNvSpPr txBox="1"/>
            <p:nvPr/>
          </p:nvSpPr>
          <p:spPr>
            <a:xfrm>
              <a:off x="4437060" y="2325734"/>
              <a:ext cx="5635509" cy="584775"/>
            </a:xfrm>
            <a:prstGeom prst="rect">
              <a:avLst/>
            </a:prstGeom>
            <a:noFill/>
          </p:spPr>
          <p:txBody>
            <a:bodyPr wrap="square" rtlCol="0">
              <a:spAutoFit/>
            </a:bodyPr>
            <a:lstStyle/>
            <a:p>
              <a:pPr algn="ctr"/>
              <a:r>
                <a:rPr kumimoji="1" lang="ja-JP" altLang="en-US" sz="3200" b="1" dirty="0">
                  <a:solidFill>
                    <a:schemeClr val="tx1"/>
                  </a:solidFill>
                  <a:latin typeface="+mn-ea"/>
                  <a:ea typeface="+mn-ea"/>
                </a:rPr>
                <a:t>ブログを自分で立ち上げる</a:t>
              </a:r>
            </a:p>
          </p:txBody>
        </p:sp>
      </p:grpSp>
      <p:grpSp>
        <p:nvGrpSpPr>
          <p:cNvPr id="16" name="グループ化 15"/>
          <p:cNvGrpSpPr/>
          <p:nvPr/>
        </p:nvGrpSpPr>
        <p:grpSpPr>
          <a:xfrm>
            <a:off x="1233577" y="3390182"/>
            <a:ext cx="9351034" cy="1354347"/>
            <a:chOff x="1233577" y="3390182"/>
            <a:chExt cx="9351034" cy="1354347"/>
          </a:xfrm>
          <a:solidFill>
            <a:srgbClr val="002060"/>
          </a:solidFill>
          <a:scene3d>
            <a:camera prst="orthographicFront">
              <a:rot lat="0" lon="0" rev="0"/>
            </a:camera>
            <a:lightRig rig="balanced" dir="t">
              <a:rot lat="0" lon="0" rev="8700000"/>
            </a:lightRig>
          </a:scene3d>
        </p:grpSpPr>
        <p:sp>
          <p:nvSpPr>
            <p:cNvPr id="7" name="正方形/長方形 6"/>
            <p:cNvSpPr/>
            <p:nvPr/>
          </p:nvSpPr>
          <p:spPr>
            <a:xfrm>
              <a:off x="1233577" y="3390182"/>
              <a:ext cx="2553419" cy="1354347"/>
            </a:xfrm>
            <a:prstGeom prst="rect">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solidFill>
                    <a:schemeClr val="bg1"/>
                  </a:solidFill>
                </a:rPr>
                <a:t>STEP2</a:t>
              </a:r>
              <a:endParaRPr kumimoji="1" lang="ja-JP" altLang="en-US" sz="2800" b="1" dirty="0">
                <a:solidFill>
                  <a:schemeClr val="bg1"/>
                </a:solidFill>
              </a:endParaRPr>
            </a:p>
          </p:txBody>
        </p:sp>
        <p:sp>
          <p:nvSpPr>
            <p:cNvPr id="10" name="正方形/長方形 9"/>
            <p:cNvSpPr/>
            <p:nvPr/>
          </p:nvSpPr>
          <p:spPr>
            <a:xfrm>
              <a:off x="3786995" y="3390182"/>
              <a:ext cx="6797616" cy="1354347"/>
            </a:xfrm>
            <a:prstGeom prst="rect">
              <a:avLst/>
            </a:prstGeom>
            <a:grpFill/>
            <a:ln w="28575">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3" name="テキスト ボックス 12"/>
            <p:cNvSpPr txBox="1"/>
            <p:nvPr/>
          </p:nvSpPr>
          <p:spPr>
            <a:xfrm>
              <a:off x="4437060" y="3774967"/>
              <a:ext cx="5635509" cy="584775"/>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kumimoji="1" lang="en-US" altLang="ja-JP" sz="3200" b="1" dirty="0">
                  <a:solidFill>
                    <a:schemeClr val="bg1"/>
                  </a:solidFill>
                  <a:latin typeface="+mn-ea"/>
                  <a:ea typeface="+mn-ea"/>
                </a:rPr>
                <a:t>WEB</a:t>
              </a:r>
              <a:r>
                <a:rPr kumimoji="1" lang="ja-JP" altLang="en-US" sz="3200" b="1" dirty="0">
                  <a:solidFill>
                    <a:schemeClr val="bg1"/>
                  </a:solidFill>
                  <a:latin typeface="+mn-ea"/>
                  <a:ea typeface="+mn-ea"/>
                </a:rPr>
                <a:t>広告をブログに貼る</a:t>
              </a:r>
            </a:p>
          </p:txBody>
        </p:sp>
      </p:grpSp>
      <p:grpSp>
        <p:nvGrpSpPr>
          <p:cNvPr id="17" name="グループ化 16"/>
          <p:cNvGrpSpPr/>
          <p:nvPr/>
        </p:nvGrpSpPr>
        <p:grpSpPr>
          <a:xfrm>
            <a:off x="1233576" y="4848041"/>
            <a:ext cx="9351035" cy="1354347"/>
            <a:chOff x="1233576" y="4848041"/>
            <a:chExt cx="9351035" cy="1354347"/>
          </a:xfrm>
        </p:grpSpPr>
        <p:sp>
          <p:nvSpPr>
            <p:cNvPr id="8" name="正方形/長方形 7"/>
            <p:cNvSpPr/>
            <p:nvPr/>
          </p:nvSpPr>
          <p:spPr>
            <a:xfrm>
              <a:off x="1233576" y="4848041"/>
              <a:ext cx="2553419" cy="135434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STEP3</a:t>
              </a:r>
              <a:endParaRPr kumimoji="1" lang="ja-JP" altLang="en-US" sz="2800" b="1" dirty="0"/>
            </a:p>
          </p:txBody>
        </p:sp>
        <p:sp>
          <p:nvSpPr>
            <p:cNvPr id="11" name="正方形/長方形 10"/>
            <p:cNvSpPr/>
            <p:nvPr/>
          </p:nvSpPr>
          <p:spPr>
            <a:xfrm>
              <a:off x="3786995" y="4848041"/>
              <a:ext cx="6797616" cy="1354347"/>
            </a:xfrm>
            <a:prstGeom prst="rect">
              <a:avLst/>
            </a:prstGeom>
            <a:solidFill>
              <a:srgbClr val="FFFF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4437059" y="5224200"/>
              <a:ext cx="5635509" cy="584775"/>
            </a:xfrm>
            <a:prstGeom prst="rect">
              <a:avLst/>
            </a:prstGeom>
            <a:noFill/>
          </p:spPr>
          <p:txBody>
            <a:bodyPr wrap="square" rtlCol="0">
              <a:spAutoFit/>
            </a:bodyPr>
            <a:lstStyle/>
            <a:p>
              <a:pPr algn="ctr"/>
              <a:r>
                <a:rPr kumimoji="1" lang="ja-JP" altLang="en-US" sz="3200" b="1" dirty="0">
                  <a:solidFill>
                    <a:schemeClr val="tx1"/>
                  </a:solidFill>
                  <a:latin typeface="+mn-ea"/>
                  <a:ea typeface="+mn-ea"/>
                </a:rPr>
                <a:t>アクセスが集まる記事を書く</a:t>
              </a:r>
            </a:p>
          </p:txBody>
        </p:sp>
      </p:grpSp>
      <p:pic>
        <p:nvPicPr>
          <p:cNvPr id="18" name="Picture 2" descr="ããã³ãããã®ç»åæ¤ç´¢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7764" y="2518999"/>
            <a:ext cx="2329042" cy="2329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1287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スクリーンショット が含まれている画像&#10;&#10;非常に高い精度で生成された説明">
            <a:extLst>
              <a:ext uri="{FF2B5EF4-FFF2-40B4-BE49-F238E27FC236}">
                <a16:creationId xmlns:a16="http://schemas.microsoft.com/office/drawing/2014/main" id="{27E67F46-4CF4-497E-BBD1-55E72029F0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363" y="635466"/>
            <a:ext cx="6888655" cy="5314106"/>
          </a:xfrm>
          <a:prstGeom prst="rect">
            <a:avLst/>
          </a:prstGeom>
        </p:spPr>
      </p:pic>
      <p:sp>
        <p:nvSpPr>
          <p:cNvPr id="5" name="正方形/長方形 4">
            <a:extLst>
              <a:ext uri="{FF2B5EF4-FFF2-40B4-BE49-F238E27FC236}">
                <a16:creationId xmlns:a16="http://schemas.microsoft.com/office/drawing/2014/main" id="{5D245208-21A5-401B-BF42-500C40BFBAAB}"/>
              </a:ext>
            </a:extLst>
          </p:cNvPr>
          <p:cNvSpPr/>
          <p:nvPr/>
        </p:nvSpPr>
        <p:spPr>
          <a:xfrm>
            <a:off x="4895658" y="1864051"/>
            <a:ext cx="2225190" cy="1567543"/>
          </a:xfrm>
          <a:prstGeom prst="rect">
            <a:avLst/>
          </a:prstGeom>
          <a:noFill/>
          <a:ln w="2857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kumimoji="1" lang="ja-JP" altLang="en-US"/>
          </a:p>
        </p:txBody>
      </p:sp>
      <p:cxnSp>
        <p:nvCxnSpPr>
          <p:cNvPr id="6" name="直線矢印コネクタ 5">
            <a:extLst>
              <a:ext uri="{FF2B5EF4-FFF2-40B4-BE49-F238E27FC236}">
                <a16:creationId xmlns:a16="http://schemas.microsoft.com/office/drawing/2014/main" id="{74F14762-8240-41BB-8FEF-68AEF5616F87}"/>
              </a:ext>
            </a:extLst>
          </p:cNvPr>
          <p:cNvCxnSpPr/>
          <p:nvPr/>
        </p:nvCxnSpPr>
        <p:spPr>
          <a:xfrm flipH="1">
            <a:off x="7222921" y="2705450"/>
            <a:ext cx="1115736" cy="0"/>
          </a:xfrm>
          <a:prstGeom prst="straightConnector1">
            <a:avLst/>
          </a:prstGeom>
          <a:ln w="76200">
            <a:tailEnd type="triangle"/>
          </a:ln>
        </p:spPr>
        <p:style>
          <a:lnRef idx="1">
            <a:schemeClr val="accent5"/>
          </a:lnRef>
          <a:fillRef idx="0">
            <a:schemeClr val="accent5"/>
          </a:fillRef>
          <a:effectRef idx="0">
            <a:schemeClr val="accent5"/>
          </a:effectRef>
          <a:fontRef idx="minor">
            <a:schemeClr val="tx1"/>
          </a:fontRef>
        </p:style>
      </p:cxnSp>
      <p:sp>
        <p:nvSpPr>
          <p:cNvPr id="7" name="テキスト ボックス 6">
            <a:extLst>
              <a:ext uri="{FF2B5EF4-FFF2-40B4-BE49-F238E27FC236}">
                <a16:creationId xmlns:a16="http://schemas.microsoft.com/office/drawing/2014/main" id="{C43783FA-B36F-4BB0-B7D9-DE173C95F253}"/>
              </a:ext>
            </a:extLst>
          </p:cNvPr>
          <p:cNvSpPr txBox="1"/>
          <p:nvPr/>
        </p:nvSpPr>
        <p:spPr>
          <a:xfrm>
            <a:off x="7688405" y="2984114"/>
            <a:ext cx="3374448" cy="1200329"/>
          </a:xfrm>
          <a:prstGeom prst="rect">
            <a:avLst/>
          </a:prstGeom>
          <a:noFill/>
        </p:spPr>
        <p:txBody>
          <a:bodyPr wrap="square" rtlCol="0">
            <a:spAutoFit/>
          </a:bodyPr>
          <a:lstStyle/>
          <a:p>
            <a:r>
              <a:rPr lang="ja-JP" altLang="en-US" sz="2400" b="1" dirty="0">
                <a:latin typeface="+mn-ea"/>
              </a:rPr>
              <a:t>普段よく見る</a:t>
            </a:r>
            <a:br>
              <a:rPr lang="ja-JP" altLang="en-US" sz="2400" b="1" dirty="0">
                <a:latin typeface="+mn-ea"/>
              </a:rPr>
            </a:br>
            <a:r>
              <a:rPr lang="en-US" altLang="ja-JP" sz="2400" b="1" dirty="0">
                <a:latin typeface="+mn-ea"/>
              </a:rPr>
              <a:t>Yahoo</a:t>
            </a:r>
            <a:r>
              <a:rPr lang="ja-JP" altLang="en-US" sz="2400" b="1" dirty="0">
                <a:latin typeface="+mn-ea"/>
              </a:rPr>
              <a:t>！のページにも</a:t>
            </a:r>
            <a:endParaRPr lang="en-US" altLang="ja-JP" sz="2400" b="1" dirty="0">
              <a:latin typeface="+mn-ea"/>
            </a:endParaRPr>
          </a:p>
          <a:p>
            <a:r>
              <a:rPr lang="en-US" altLang="ja-JP" sz="2400" b="1" dirty="0">
                <a:latin typeface="+mn-ea"/>
              </a:rPr>
              <a:t>WEB</a:t>
            </a:r>
            <a:r>
              <a:rPr lang="ja-JP" altLang="en-US" sz="2400" b="1" dirty="0">
                <a:latin typeface="+mn-ea"/>
              </a:rPr>
              <a:t>広告！</a:t>
            </a:r>
            <a:endParaRPr kumimoji="1" lang="ja-JP" altLang="en-US" sz="2400" b="1" dirty="0">
              <a:latin typeface="+mn-ea"/>
            </a:endParaRPr>
          </a:p>
        </p:txBody>
      </p:sp>
    </p:spTree>
    <p:extLst>
      <p:ext uri="{BB962C8B-B14F-4D97-AF65-F5344CB8AC3E}">
        <p14:creationId xmlns:p14="http://schemas.microsoft.com/office/powerpoint/2010/main" val="15394370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スクリーンショット が含まれている画像&#10;&#10;非常に高い精度で生成された説明">
            <a:extLst>
              <a:ext uri="{FF2B5EF4-FFF2-40B4-BE49-F238E27FC236}">
                <a16:creationId xmlns:a16="http://schemas.microsoft.com/office/drawing/2014/main" id="{CDC9FF99-9EA9-420A-B27B-49AE1EE8CF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253" y="722938"/>
            <a:ext cx="7824078" cy="5326516"/>
          </a:xfrm>
          <a:prstGeom prst="rect">
            <a:avLst/>
          </a:prstGeom>
        </p:spPr>
      </p:pic>
      <p:sp>
        <p:nvSpPr>
          <p:cNvPr id="5" name="正方形/長方形 4">
            <a:extLst>
              <a:ext uri="{FF2B5EF4-FFF2-40B4-BE49-F238E27FC236}">
                <a16:creationId xmlns:a16="http://schemas.microsoft.com/office/drawing/2014/main" id="{B2FC703F-10E8-4C19-BB1D-C5A69AC38BBD}"/>
              </a:ext>
            </a:extLst>
          </p:cNvPr>
          <p:cNvSpPr/>
          <p:nvPr/>
        </p:nvSpPr>
        <p:spPr>
          <a:xfrm>
            <a:off x="1743216" y="1644119"/>
            <a:ext cx="6153056" cy="891878"/>
          </a:xfrm>
          <a:prstGeom prst="rect">
            <a:avLst/>
          </a:prstGeom>
          <a:noFill/>
          <a:ln w="2857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kumimoji="1" lang="ja-JP" altLang="en-US"/>
          </a:p>
        </p:txBody>
      </p:sp>
      <p:cxnSp>
        <p:nvCxnSpPr>
          <p:cNvPr id="6" name="直線矢印コネクタ 5">
            <a:extLst>
              <a:ext uri="{FF2B5EF4-FFF2-40B4-BE49-F238E27FC236}">
                <a16:creationId xmlns:a16="http://schemas.microsoft.com/office/drawing/2014/main" id="{5EC0AFF4-AE5C-4D4B-9115-97BA4AED1E8A}"/>
              </a:ext>
            </a:extLst>
          </p:cNvPr>
          <p:cNvCxnSpPr/>
          <p:nvPr/>
        </p:nvCxnSpPr>
        <p:spPr>
          <a:xfrm flipH="1">
            <a:off x="7979641" y="1719762"/>
            <a:ext cx="1115736" cy="0"/>
          </a:xfrm>
          <a:prstGeom prst="straightConnector1">
            <a:avLst/>
          </a:prstGeom>
          <a:ln w="76200">
            <a:tailEnd type="triangle"/>
          </a:ln>
        </p:spPr>
        <p:style>
          <a:lnRef idx="1">
            <a:schemeClr val="accent5"/>
          </a:lnRef>
          <a:fillRef idx="0">
            <a:schemeClr val="accent5"/>
          </a:fillRef>
          <a:effectRef idx="0">
            <a:schemeClr val="accent5"/>
          </a:effectRef>
          <a:fontRef idx="minor">
            <a:schemeClr val="tx1"/>
          </a:fontRef>
        </p:style>
      </p:cxnSp>
      <p:sp>
        <p:nvSpPr>
          <p:cNvPr id="7" name="テキスト ボックス 6">
            <a:extLst>
              <a:ext uri="{FF2B5EF4-FFF2-40B4-BE49-F238E27FC236}">
                <a16:creationId xmlns:a16="http://schemas.microsoft.com/office/drawing/2014/main" id="{FCE391FA-7D25-495B-8092-63022E8B8600}"/>
              </a:ext>
            </a:extLst>
          </p:cNvPr>
          <p:cNvSpPr txBox="1"/>
          <p:nvPr/>
        </p:nvSpPr>
        <p:spPr>
          <a:xfrm>
            <a:off x="8388991" y="1885155"/>
            <a:ext cx="3254928" cy="1200329"/>
          </a:xfrm>
          <a:prstGeom prst="rect">
            <a:avLst/>
          </a:prstGeom>
          <a:noFill/>
        </p:spPr>
        <p:txBody>
          <a:bodyPr wrap="square" rtlCol="0">
            <a:spAutoFit/>
          </a:bodyPr>
          <a:lstStyle/>
          <a:p>
            <a:r>
              <a:rPr kumimoji="1" lang="ja-JP" altLang="en-US" sz="2400" b="1" dirty="0">
                <a:latin typeface="+mn-ea"/>
              </a:rPr>
              <a:t>「価格ドットコム」</a:t>
            </a:r>
          </a:p>
          <a:p>
            <a:r>
              <a:rPr kumimoji="1" lang="ja-JP" altLang="en-US" sz="2400" b="1" dirty="0">
                <a:latin typeface="+mn-ea"/>
              </a:rPr>
              <a:t>　等の大手サイトにも</a:t>
            </a:r>
          </a:p>
          <a:p>
            <a:r>
              <a:rPr kumimoji="1" lang="ja-JP" altLang="en-US" sz="2400" b="1" dirty="0">
                <a:latin typeface="+mn-ea"/>
              </a:rPr>
              <a:t>　</a:t>
            </a:r>
            <a:r>
              <a:rPr lang="en-US" altLang="ja-JP" sz="2400" b="1" dirty="0">
                <a:latin typeface="+mn-ea"/>
              </a:rPr>
              <a:t>WEB</a:t>
            </a:r>
            <a:r>
              <a:rPr lang="ja-JP" altLang="en-US" sz="2400" b="1" dirty="0">
                <a:latin typeface="+mn-ea"/>
              </a:rPr>
              <a:t>広告</a:t>
            </a:r>
            <a:r>
              <a:rPr kumimoji="1" lang="ja-JP" altLang="en-US" sz="2400" b="1" dirty="0">
                <a:latin typeface="+mn-ea"/>
              </a:rPr>
              <a:t>！</a:t>
            </a:r>
          </a:p>
        </p:txBody>
      </p:sp>
    </p:spTree>
    <p:extLst>
      <p:ext uri="{BB962C8B-B14F-4D97-AF65-F5344CB8AC3E}">
        <p14:creationId xmlns:p14="http://schemas.microsoft.com/office/powerpoint/2010/main" val="1375814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スクリーンショット が含まれている画像&#10;&#10;非常に高い精度で生成された説明">
            <a:extLst>
              <a:ext uri="{FF2B5EF4-FFF2-40B4-BE49-F238E27FC236}">
                <a16:creationId xmlns:a16="http://schemas.microsoft.com/office/drawing/2014/main" id="{85324355-4EB7-4C87-A3AB-239E65A7E0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594" y="1099463"/>
            <a:ext cx="7674933" cy="4659074"/>
          </a:xfrm>
          <a:prstGeom prst="rect">
            <a:avLst/>
          </a:prstGeom>
        </p:spPr>
      </p:pic>
      <p:cxnSp>
        <p:nvCxnSpPr>
          <p:cNvPr id="5" name="直線矢印コネクタ 4">
            <a:extLst>
              <a:ext uri="{FF2B5EF4-FFF2-40B4-BE49-F238E27FC236}">
                <a16:creationId xmlns:a16="http://schemas.microsoft.com/office/drawing/2014/main" id="{8DC05DCC-F378-4B1F-98DC-F6D780652284}"/>
              </a:ext>
            </a:extLst>
          </p:cNvPr>
          <p:cNvCxnSpPr/>
          <p:nvPr/>
        </p:nvCxnSpPr>
        <p:spPr>
          <a:xfrm flipH="1">
            <a:off x="8674010" y="5485469"/>
            <a:ext cx="1115736" cy="0"/>
          </a:xfrm>
          <a:prstGeom prst="straightConnector1">
            <a:avLst/>
          </a:prstGeom>
          <a:ln w="76200">
            <a:tailEnd type="triangle"/>
          </a:ln>
        </p:spPr>
        <p:style>
          <a:lnRef idx="1">
            <a:schemeClr val="accent5"/>
          </a:lnRef>
          <a:fillRef idx="0">
            <a:schemeClr val="accent5"/>
          </a:fillRef>
          <a:effectRef idx="0">
            <a:schemeClr val="accent5"/>
          </a:effectRef>
          <a:fontRef idx="minor">
            <a:schemeClr val="tx1"/>
          </a:fontRef>
        </p:style>
      </p:cxnSp>
      <p:sp>
        <p:nvSpPr>
          <p:cNvPr id="6" name="テキスト ボックス 5">
            <a:extLst>
              <a:ext uri="{FF2B5EF4-FFF2-40B4-BE49-F238E27FC236}">
                <a16:creationId xmlns:a16="http://schemas.microsoft.com/office/drawing/2014/main" id="{68A083AF-8342-4A90-B2AE-655A06E9F10A}"/>
              </a:ext>
            </a:extLst>
          </p:cNvPr>
          <p:cNvSpPr txBox="1"/>
          <p:nvPr/>
        </p:nvSpPr>
        <p:spPr>
          <a:xfrm>
            <a:off x="8854475" y="4032737"/>
            <a:ext cx="2739110" cy="1200329"/>
          </a:xfrm>
          <a:prstGeom prst="rect">
            <a:avLst/>
          </a:prstGeom>
          <a:noFill/>
        </p:spPr>
        <p:txBody>
          <a:bodyPr wrap="square" rtlCol="0">
            <a:spAutoFit/>
          </a:bodyPr>
          <a:lstStyle/>
          <a:p>
            <a:r>
              <a:rPr kumimoji="1" lang="ja-JP" altLang="en-US" sz="2400" b="1" dirty="0">
                <a:latin typeface="+mn-ea"/>
              </a:rPr>
              <a:t>有名ママタレント</a:t>
            </a:r>
          </a:p>
          <a:p>
            <a:r>
              <a:rPr kumimoji="1" lang="ja-JP" altLang="en-US" sz="2400" b="1" dirty="0">
                <a:latin typeface="+mn-ea"/>
              </a:rPr>
              <a:t>のブログにも</a:t>
            </a:r>
          </a:p>
          <a:p>
            <a:r>
              <a:rPr kumimoji="1" lang="en-US" altLang="ja-JP" sz="2400" b="1" dirty="0">
                <a:latin typeface="+mn-ea"/>
              </a:rPr>
              <a:t>WEB</a:t>
            </a:r>
            <a:r>
              <a:rPr kumimoji="1" lang="ja-JP" altLang="en-US" sz="2400" b="1" dirty="0">
                <a:latin typeface="+mn-ea"/>
              </a:rPr>
              <a:t>広告！</a:t>
            </a:r>
          </a:p>
        </p:txBody>
      </p:sp>
    </p:spTree>
    <p:extLst>
      <p:ext uri="{BB962C8B-B14F-4D97-AF65-F5344CB8AC3E}">
        <p14:creationId xmlns:p14="http://schemas.microsoft.com/office/powerpoint/2010/main" val="34557598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AC2340-6811-4285-B322-C89B32CA781E}"/>
              </a:ext>
            </a:extLst>
          </p:cNvPr>
          <p:cNvSpPr>
            <a:spLocks noGrp="1"/>
          </p:cNvSpPr>
          <p:nvPr>
            <p:ph type="title"/>
          </p:nvPr>
        </p:nvSpPr>
        <p:spPr>
          <a:xfrm>
            <a:off x="1355270" y="365125"/>
            <a:ext cx="9998529" cy="1325563"/>
          </a:xfrm>
        </p:spPr>
        <p:txBody>
          <a:bodyPr>
            <a:normAutofit/>
          </a:bodyPr>
          <a:lstStyle/>
          <a:p>
            <a:r>
              <a:rPr kumimoji="1" lang="en-US" altLang="ja-JP" sz="3600" b="1" dirty="0"/>
              <a:t>WEB</a:t>
            </a:r>
            <a:r>
              <a:rPr kumimoji="1" lang="ja-JP" altLang="en-US" sz="3600" b="1" dirty="0"/>
              <a:t>広告の種類</a:t>
            </a:r>
          </a:p>
        </p:txBody>
      </p:sp>
      <p:graphicFrame>
        <p:nvGraphicFramePr>
          <p:cNvPr id="6" name="コンテンツ プレースホルダー 11">
            <a:extLst>
              <a:ext uri="{FF2B5EF4-FFF2-40B4-BE49-F238E27FC236}">
                <a16:creationId xmlns:a16="http://schemas.microsoft.com/office/drawing/2014/main" id="{CEEFF098-FECB-4CD5-AA21-D617F1A21E84}"/>
              </a:ext>
            </a:extLst>
          </p:cNvPr>
          <p:cNvGraphicFramePr>
            <a:graphicFrameLocks/>
          </p:cNvGraphicFramePr>
          <p:nvPr>
            <p:extLst>
              <p:ext uri="{D42A27DB-BD31-4B8C-83A1-F6EECF244321}">
                <p14:modId xmlns:p14="http://schemas.microsoft.com/office/powerpoint/2010/main" val="475057884"/>
              </p:ext>
            </p:extLst>
          </p:nvPr>
        </p:nvGraphicFramePr>
        <p:xfrm>
          <a:off x="819510" y="1781971"/>
          <a:ext cx="10715444" cy="4791359"/>
        </p:xfrm>
        <a:graphic>
          <a:graphicData uri="http://schemas.openxmlformats.org/drawingml/2006/table">
            <a:tbl>
              <a:tblPr firstRow="1" bandRow="1">
                <a:tableStyleId>{8799B23B-EC83-4686-B30A-512413B5E67A}</a:tableStyleId>
              </a:tblPr>
              <a:tblGrid>
                <a:gridCol w="2891651">
                  <a:extLst>
                    <a:ext uri="{9D8B030D-6E8A-4147-A177-3AD203B41FA5}">
                      <a16:colId xmlns:a16="http://schemas.microsoft.com/office/drawing/2014/main" val="1517236901"/>
                    </a:ext>
                  </a:extLst>
                </a:gridCol>
                <a:gridCol w="3008816">
                  <a:extLst>
                    <a:ext uri="{9D8B030D-6E8A-4147-A177-3AD203B41FA5}">
                      <a16:colId xmlns:a16="http://schemas.microsoft.com/office/drawing/2014/main" val="20001"/>
                    </a:ext>
                  </a:extLst>
                </a:gridCol>
                <a:gridCol w="4814977">
                  <a:extLst>
                    <a:ext uri="{9D8B030D-6E8A-4147-A177-3AD203B41FA5}">
                      <a16:colId xmlns:a16="http://schemas.microsoft.com/office/drawing/2014/main" val="20002"/>
                    </a:ext>
                  </a:extLst>
                </a:gridCol>
              </a:tblGrid>
              <a:tr h="395809">
                <a:tc>
                  <a:txBody>
                    <a:bodyPr/>
                    <a:lstStyle/>
                    <a:p>
                      <a:pPr algn="ctr">
                        <a:lnSpc>
                          <a:spcPct val="100000"/>
                        </a:lnSpc>
                        <a:spcAft>
                          <a:spcPts val="0"/>
                        </a:spcAft>
                      </a:pPr>
                      <a:r>
                        <a:rPr lang="ja-JP" altLang="en-US" sz="18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広告の種類</a:t>
                      </a:r>
                      <a:endParaRPr lang="ja-JP" sz="18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tc>
                <a:tc>
                  <a:txBody>
                    <a:bodyPr/>
                    <a:lstStyle/>
                    <a:p>
                      <a:pPr algn="ctr">
                        <a:lnSpc>
                          <a:spcPct val="100000"/>
                        </a:lnSpc>
                        <a:spcAft>
                          <a:spcPts val="0"/>
                        </a:spcAft>
                      </a:pPr>
                      <a:r>
                        <a:rPr lang="ja-JP" altLang="en-US" sz="18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主な広告</a:t>
                      </a:r>
                      <a:endParaRPr lang="ja-JP" sz="18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tc>
                <a:tc>
                  <a:txBody>
                    <a:bodyPr/>
                    <a:lstStyle/>
                    <a:p>
                      <a:pPr algn="ctr">
                        <a:lnSpc>
                          <a:spcPct val="100000"/>
                        </a:lnSpc>
                        <a:spcAft>
                          <a:spcPts val="0"/>
                        </a:spcAft>
                      </a:pPr>
                      <a:r>
                        <a:rPr lang="ja-JP" altLang="en-US" sz="18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特徴</a:t>
                      </a:r>
                      <a:endParaRPr lang="ja-JP" sz="18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804461">
                <a:tc>
                  <a:txBody>
                    <a:bodyPr/>
                    <a:lstStyle/>
                    <a:p>
                      <a:pPr algn="ctr">
                        <a:spcAft>
                          <a:spcPts val="0"/>
                        </a:spcAft>
                      </a:pPr>
                      <a:r>
                        <a:rPr lang="ja-JP" sz="1800" dirty="0">
                          <a:effectLst/>
                        </a:rPr>
                        <a:t>クリック報酬型</a:t>
                      </a:r>
                      <a:endParaRPr lang="ja-JP" sz="18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800" dirty="0">
                          <a:effectLst/>
                        </a:rPr>
                        <a:t>Google</a:t>
                      </a:r>
                      <a:r>
                        <a:rPr lang="ja-JP" altLang="ja-JP" sz="1800" dirty="0">
                          <a:effectLst/>
                        </a:rPr>
                        <a:t>アドセンス</a:t>
                      </a:r>
                      <a:endParaRPr lang="en-US" altLang="ja-JP" sz="1800" dirty="0">
                        <a:effectLst/>
                      </a:endParaRPr>
                    </a:p>
                    <a:p>
                      <a:pPr algn="ctr">
                        <a:spcAft>
                          <a:spcPts val="0"/>
                        </a:spcAft>
                      </a:pPr>
                      <a:endParaRPr lang="ja-JP" sz="18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tc>
                <a:tc>
                  <a:txBody>
                    <a:bodyPr/>
                    <a:lstStyle/>
                    <a:p>
                      <a:pPr algn="l">
                        <a:spcAft>
                          <a:spcPts val="0"/>
                        </a:spcAft>
                      </a:pPr>
                      <a:r>
                        <a:rPr lang="ja-JP" altLang="en-US" sz="18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ブログの記事下やサイドバーに広告を掲載し、読者がクリックすることで報酬が発生する。</a:t>
                      </a:r>
                    </a:p>
                  </a:txBody>
                  <a:tcPr marL="68580" marR="68580" marT="0" marB="0" anchor="ctr"/>
                </a:tc>
                <a:extLst>
                  <a:ext uri="{0D108BD9-81ED-4DB2-BD59-A6C34878D82A}">
                    <a16:rowId xmlns:a16="http://schemas.microsoft.com/office/drawing/2014/main" val="2916651930"/>
                  </a:ext>
                </a:extLst>
              </a:tr>
              <a:tr h="915380">
                <a:tc>
                  <a:txBody>
                    <a:bodyPr/>
                    <a:lstStyle/>
                    <a:p>
                      <a:pPr algn="ctr">
                        <a:spcAft>
                          <a:spcPts val="0"/>
                        </a:spcAft>
                      </a:pPr>
                      <a:r>
                        <a:rPr lang="ja-JP" sz="1800" dirty="0">
                          <a:effectLst/>
                        </a:rPr>
                        <a:t>インプレッション報酬型</a:t>
                      </a:r>
                      <a:endParaRPr lang="ja-JP" sz="18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800" dirty="0">
                          <a:effectLst/>
                        </a:rPr>
                        <a:t>YouTube</a:t>
                      </a:r>
                      <a:r>
                        <a:rPr lang="ja-JP" altLang="ja-JP" sz="1800" dirty="0">
                          <a:effectLst/>
                        </a:rPr>
                        <a:t>広告</a:t>
                      </a:r>
                      <a:endParaRPr lang="en-US" altLang="ja-JP" sz="1800" dirty="0">
                        <a:effectLst/>
                      </a:endParaRPr>
                    </a:p>
                    <a:p>
                      <a:pPr algn="ctr">
                        <a:spcAft>
                          <a:spcPts val="0"/>
                        </a:spcAft>
                      </a:pPr>
                      <a:endParaRPr lang="ja-JP" sz="18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ja-JP" sz="1800" dirty="0">
                          <a:effectLst/>
                        </a:rPr>
                        <a:t>広告が表示されるだけで、クリックされなくても報酬が発生する。</a:t>
                      </a:r>
                      <a:endParaRPr lang="ja-JP" altLang="ja-JP" sz="1800" b="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06763587"/>
                  </a:ext>
                </a:extLst>
              </a:tr>
              <a:tr h="1429464">
                <a:tc>
                  <a:txBody>
                    <a:bodyPr/>
                    <a:lstStyle/>
                    <a:p>
                      <a:pPr algn="ctr">
                        <a:spcAft>
                          <a:spcPts val="0"/>
                        </a:spcAft>
                      </a:pPr>
                      <a:r>
                        <a:rPr lang="ja-JP" sz="1800" dirty="0">
                          <a:effectLst/>
                        </a:rPr>
                        <a:t>成果報酬型</a:t>
                      </a:r>
                      <a:endParaRPr lang="ja-JP" sz="18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800" dirty="0">
                          <a:effectLst/>
                        </a:rPr>
                        <a:t>ASP</a:t>
                      </a:r>
                      <a:r>
                        <a:rPr lang="ja-JP" altLang="ja-JP" sz="1800" dirty="0" err="1">
                          <a:effectLst/>
                        </a:rPr>
                        <a:t>、</a:t>
                      </a:r>
                      <a:endParaRPr lang="en-US" altLang="ja-JP" sz="1800" dirty="0">
                        <a:effectLst/>
                      </a:endParaRPr>
                    </a:p>
                    <a:p>
                      <a:pPr marL="0" marR="0" indent="0" algn="ctr" defTabSz="914400" rtl="0" eaLnBrk="1" fontAlgn="auto" latinLnBrk="0" hangingPunct="1">
                        <a:lnSpc>
                          <a:spcPct val="100000"/>
                        </a:lnSpc>
                        <a:spcBef>
                          <a:spcPts val="0"/>
                        </a:spcBef>
                        <a:spcAft>
                          <a:spcPts val="0"/>
                        </a:spcAft>
                        <a:buClrTx/>
                        <a:buSzTx/>
                        <a:buFontTx/>
                        <a:buNone/>
                        <a:tabLst/>
                        <a:defRPr/>
                      </a:pPr>
                      <a:r>
                        <a:rPr lang="ja-JP" altLang="ja-JP" sz="1800" dirty="0">
                          <a:effectLst/>
                        </a:rPr>
                        <a:t>楽天アフィリエイト、</a:t>
                      </a:r>
                      <a:r>
                        <a:rPr lang="en-US" altLang="ja-JP" sz="1800" dirty="0">
                          <a:effectLst/>
                        </a:rPr>
                        <a:t>Amazon</a:t>
                      </a:r>
                      <a:r>
                        <a:rPr lang="ja-JP" altLang="ja-JP" sz="1800" dirty="0">
                          <a:effectLst/>
                        </a:rPr>
                        <a:t>アソシエイト</a:t>
                      </a:r>
                      <a:endParaRPr lang="en-US" altLang="ja-JP" sz="1800" b="1" dirty="0">
                        <a:solidFill>
                          <a:schemeClr val="accent5"/>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tc>
                <a:tc>
                  <a:txBody>
                    <a:bodyPr/>
                    <a:lstStyle/>
                    <a:p>
                      <a:pPr marL="228600" algn="l">
                        <a:lnSpc>
                          <a:spcPct val="100000"/>
                        </a:lnSpc>
                        <a:spcAft>
                          <a:spcPts val="0"/>
                        </a:spcAft>
                      </a:pPr>
                      <a:r>
                        <a:rPr lang="ja-JP" altLang="ja-JP" sz="1800" dirty="0">
                          <a:effectLst/>
                        </a:rPr>
                        <a:t>紹介した商品がブログを経由して購入されると、商品価格の一部が紹介料として発生する。</a:t>
                      </a:r>
                      <a:endParaRPr lang="ja-JP" altLang="ja-JP" sz="1800" b="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800" b="1" dirty="0">
                        <a:solidFill>
                          <a:schemeClr val="accent5"/>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137073526"/>
                  </a:ext>
                </a:extLst>
              </a:tr>
              <a:tr h="1246245">
                <a:tc>
                  <a:txBody>
                    <a:bodyPr/>
                    <a:lstStyle/>
                    <a:p>
                      <a:pPr algn="ctr">
                        <a:lnSpc>
                          <a:spcPct val="150000"/>
                        </a:lnSpc>
                      </a:pPr>
                      <a:r>
                        <a:rPr kumimoji="1" lang="ja-JP" altLang="en-US" sz="1800" dirty="0"/>
                        <a:t>（応用編）</a:t>
                      </a:r>
                      <a:endParaRPr kumimoji="1" lang="en-US" altLang="ja-JP" sz="1800" dirty="0"/>
                    </a:p>
                    <a:p>
                      <a:pPr algn="ctr">
                        <a:lnSpc>
                          <a:spcPct val="150000"/>
                        </a:lnSpc>
                      </a:pPr>
                      <a:r>
                        <a:rPr kumimoji="1" lang="ja-JP" altLang="en-US" sz="1800" dirty="0"/>
                        <a:t>自社ブログの運営</a:t>
                      </a:r>
                      <a:endParaRPr kumimoji="1" lang="ja-JP" altLang="en-US" sz="1800" b="1" dirty="0">
                        <a:latin typeface="游ゴシック" panose="020B0400000000000000" pitchFamily="50" charset="-128"/>
                        <a:ea typeface="游ゴシック" panose="020B0400000000000000" pitchFamily="50" charset="-128"/>
                      </a:endParaRPr>
                    </a:p>
                  </a:txBody>
                  <a:tcPr marL="121920" marR="121920" marT="60960" marB="60960">
                    <a:solidFill>
                      <a:srgbClr val="FFFFFF"/>
                    </a:solidFill>
                  </a:tcPr>
                </a:tc>
                <a:tc>
                  <a:txBody>
                    <a:bodyPr/>
                    <a:lstStyle/>
                    <a:p>
                      <a:pPr>
                        <a:lnSpc>
                          <a:spcPct val="150000"/>
                        </a:lnSpc>
                      </a:pPr>
                      <a:r>
                        <a:rPr kumimoji="1" lang="ja-JP" altLang="en-US" sz="1800" dirty="0"/>
                        <a:t>自社製品やサービスの販売</a:t>
                      </a:r>
                      <a:endParaRPr kumimoji="1" lang="ja-JP" altLang="en-US" sz="1800" dirty="0">
                        <a:latin typeface="游ゴシック" panose="020B0400000000000000" pitchFamily="50" charset="-128"/>
                        <a:ea typeface="游ゴシック" panose="020B0400000000000000" pitchFamily="50" charset="-128"/>
                      </a:endParaRPr>
                    </a:p>
                  </a:txBody>
                  <a:tcPr marL="121920" marR="121920" marT="60960" marB="60960">
                    <a:solidFill>
                      <a:srgbClr val="FFFFFF"/>
                    </a:solidFill>
                  </a:tcPr>
                </a:tc>
                <a:tc>
                  <a:txBody>
                    <a:bodyPr/>
                    <a:lstStyle/>
                    <a:p>
                      <a:pPr algn="l">
                        <a:lnSpc>
                          <a:spcPct val="150000"/>
                        </a:lnSpc>
                      </a:pPr>
                      <a:r>
                        <a:rPr kumimoji="1" lang="ja-JP" altLang="en-US" sz="1800" dirty="0"/>
                        <a:t>自社のサービスや商品を扱う</a:t>
                      </a:r>
                      <a:endParaRPr kumimoji="1" lang="en-US" altLang="ja-JP" sz="1800" dirty="0"/>
                    </a:p>
                    <a:p>
                      <a:pPr algn="l">
                        <a:lnSpc>
                          <a:spcPct val="150000"/>
                        </a:lnSpc>
                      </a:pPr>
                      <a:r>
                        <a:rPr kumimoji="1" lang="ja-JP" altLang="en-US" sz="1800" dirty="0"/>
                        <a:t>ライバルが少ない</a:t>
                      </a:r>
                      <a:endParaRPr kumimoji="1" lang="ja-JP" altLang="en-US" sz="1800" dirty="0">
                        <a:latin typeface="游ゴシック" panose="020B0400000000000000" pitchFamily="50" charset="-128"/>
                        <a:ea typeface="游ゴシック" panose="020B0400000000000000" pitchFamily="50" charset="-128"/>
                      </a:endParaRPr>
                    </a:p>
                  </a:txBody>
                  <a:tcPr marL="121920" marR="121920" marT="60960" marB="60960">
                    <a:solidFill>
                      <a:srgbClr val="FFFFFF"/>
                    </a:solidFill>
                  </a:tcPr>
                </a:tc>
                <a:extLst>
                  <a:ext uri="{0D108BD9-81ED-4DB2-BD59-A6C34878D82A}">
                    <a16:rowId xmlns:a16="http://schemas.microsoft.com/office/drawing/2014/main" val="10004"/>
                  </a:ext>
                </a:extLst>
              </a:tr>
            </a:tbl>
          </a:graphicData>
        </a:graphic>
      </p:graphicFrame>
      <p:sp>
        <p:nvSpPr>
          <p:cNvPr id="3" name="正方形/長方形 2"/>
          <p:cNvSpPr/>
          <p:nvPr/>
        </p:nvSpPr>
        <p:spPr>
          <a:xfrm>
            <a:off x="646981" y="2113473"/>
            <a:ext cx="11102196" cy="92302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605142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C4F79D9-5D21-4BFD-91E3-C66134D5132C}"/>
              </a:ext>
            </a:extLst>
          </p:cNvPr>
          <p:cNvSpPr>
            <a:spLocks noGrp="1"/>
          </p:cNvSpPr>
          <p:nvPr>
            <p:ph sz="half" idx="1"/>
          </p:nvPr>
        </p:nvSpPr>
        <p:spPr/>
        <p:txBody>
          <a:bodyPr>
            <a:noAutofit/>
          </a:bodyPr>
          <a:lstStyle/>
          <a:p>
            <a:pPr marL="514350" indent="-514350">
              <a:buFont typeface="+mj-lt"/>
              <a:buAutoNum type="arabicPeriod"/>
            </a:pPr>
            <a:r>
              <a:rPr kumimoji="1" lang="en-US" altLang="ja-JP" sz="3200" b="1" dirty="0">
                <a:solidFill>
                  <a:srgbClr val="FF0000"/>
                </a:solidFill>
              </a:rPr>
              <a:t>Google</a:t>
            </a:r>
            <a:r>
              <a:rPr lang="ja-JP" altLang="en-US" sz="3200" b="1" dirty="0">
                <a:solidFill>
                  <a:srgbClr val="FF0000"/>
                </a:solidFill>
              </a:rPr>
              <a:t>社が広告を自動で掲載</a:t>
            </a:r>
            <a:r>
              <a:rPr lang="ja-JP" altLang="en-US" sz="3200" dirty="0"/>
              <a:t>してくれるので管理が楽</a:t>
            </a:r>
            <a:br>
              <a:rPr lang="en-US" altLang="ja-JP" sz="3200" dirty="0"/>
            </a:br>
            <a:r>
              <a:rPr lang="ja-JP" altLang="en-US" dirty="0"/>
              <a:t>（コードを１つ張り付けるだけで勝手に広告がでる）</a:t>
            </a:r>
            <a:endParaRPr lang="en-US" altLang="ja-JP" dirty="0"/>
          </a:p>
          <a:p>
            <a:pPr marL="514350" indent="-514350">
              <a:buFont typeface="+mj-lt"/>
              <a:buAutoNum type="arabicPeriod"/>
            </a:pPr>
            <a:r>
              <a:rPr kumimoji="1" lang="ja-JP" altLang="en-US" sz="3200" b="1" dirty="0">
                <a:solidFill>
                  <a:srgbClr val="FF0000"/>
                </a:solidFill>
              </a:rPr>
              <a:t>アクセスを集めるだけ</a:t>
            </a:r>
            <a:r>
              <a:rPr kumimoji="1" lang="ja-JP" altLang="en-US" sz="3200" dirty="0"/>
              <a:t>でブログを収益化することができる</a:t>
            </a:r>
            <a:br>
              <a:rPr kumimoji="1" lang="en-US" altLang="ja-JP" sz="3200" dirty="0"/>
            </a:br>
            <a:r>
              <a:rPr kumimoji="1" lang="ja-JP" altLang="en-US" dirty="0"/>
              <a:t>（成功報酬型広告は購入が必要になる）</a:t>
            </a:r>
            <a:endParaRPr lang="en-US" altLang="ja-JP" dirty="0"/>
          </a:p>
          <a:p>
            <a:pPr marL="514350" indent="-514350">
              <a:buFont typeface="+mj-lt"/>
              <a:buAutoNum type="arabicPeriod"/>
            </a:pPr>
            <a:r>
              <a:rPr lang="ja-JP" altLang="en-US" sz="3200" b="1" dirty="0">
                <a:solidFill>
                  <a:srgbClr val="FF0000"/>
                </a:solidFill>
              </a:rPr>
              <a:t>個人ブログ</a:t>
            </a:r>
            <a:r>
              <a:rPr lang="ja-JP" altLang="en-US" sz="3200" dirty="0"/>
              <a:t>でも収益化しやすく、報酬発生が早い</a:t>
            </a:r>
            <a:br>
              <a:rPr lang="en-US" altLang="ja-JP" sz="3200" dirty="0"/>
            </a:br>
            <a:r>
              <a:rPr lang="ja-JP" altLang="en-US" dirty="0"/>
              <a:t>（サイトアフィリエイトは法人や企業がライバルになりやすい）</a:t>
            </a:r>
            <a:endParaRPr lang="en-US" altLang="ja-JP" sz="3200" dirty="0"/>
          </a:p>
        </p:txBody>
      </p:sp>
      <p:sp>
        <p:nvSpPr>
          <p:cNvPr id="5" name="タイトル 1">
            <a:extLst>
              <a:ext uri="{FF2B5EF4-FFF2-40B4-BE49-F238E27FC236}">
                <a16:creationId xmlns:a16="http://schemas.microsoft.com/office/drawing/2014/main" id="{5963ECA9-E39C-4AAA-8FC4-751B7AB9EAE3}"/>
              </a:ext>
            </a:extLst>
          </p:cNvPr>
          <p:cNvSpPr>
            <a:spLocks noGrp="1"/>
          </p:cNvSpPr>
          <p:nvPr>
            <p:ph type="title"/>
          </p:nvPr>
        </p:nvSpPr>
        <p:spPr>
          <a:xfrm>
            <a:off x="838200" y="365125"/>
            <a:ext cx="10515600" cy="1325563"/>
          </a:xfrm>
        </p:spPr>
        <p:txBody>
          <a:bodyPr>
            <a:normAutofit/>
          </a:bodyPr>
          <a:lstStyle/>
          <a:p>
            <a:r>
              <a:rPr kumimoji="1" lang="en-US" altLang="ja-JP" sz="3600" b="1" dirty="0">
                <a:latin typeface="+mn-ea"/>
                <a:ea typeface="+mn-ea"/>
              </a:rPr>
              <a:t>Google</a:t>
            </a:r>
            <a:r>
              <a:rPr kumimoji="1" lang="ja-JP" altLang="en-US" sz="3600" b="1" dirty="0">
                <a:latin typeface="+mn-ea"/>
                <a:ea typeface="+mn-ea"/>
              </a:rPr>
              <a:t>が初心者に</a:t>
            </a:r>
            <a:r>
              <a:rPr kumimoji="1" lang="ja-JP" altLang="en-US" sz="3600" b="1" dirty="0" err="1">
                <a:latin typeface="+mn-ea"/>
                <a:ea typeface="+mn-ea"/>
              </a:rPr>
              <a:t>おすすめな</a:t>
            </a:r>
            <a:r>
              <a:rPr kumimoji="1" lang="ja-JP" altLang="en-US" sz="3600" b="1" dirty="0">
                <a:latin typeface="+mn-ea"/>
                <a:ea typeface="+mn-ea"/>
              </a:rPr>
              <a:t>３つの理由</a:t>
            </a:r>
          </a:p>
        </p:txBody>
      </p:sp>
    </p:spTree>
    <p:extLst>
      <p:ext uri="{BB962C8B-B14F-4D97-AF65-F5344CB8AC3E}">
        <p14:creationId xmlns:p14="http://schemas.microsoft.com/office/powerpoint/2010/main" val="1924619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2050" name="Picture 2" descr="https://images-na.ssl-images-amazon.com/images/I/51GgomXPqML._SX338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4812" y="1897811"/>
            <a:ext cx="3056230" cy="4485468"/>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4873924" y="1897811"/>
            <a:ext cx="6340416" cy="1384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ja-JP" altLang="en-US" sz="2800" b="1" i="0" u="none" strike="noStrike" cap="none" spc="0" normalizeH="0" baseline="0" dirty="0">
                <a:ln>
                  <a:noFill/>
                </a:ln>
                <a:solidFill>
                  <a:srgbClr val="000000"/>
                </a:solidFill>
                <a:effectLst/>
                <a:uFillTx/>
                <a:latin typeface="+mj-lt"/>
                <a:ea typeface="+mj-ea"/>
                <a:cs typeface="+mj-cs"/>
                <a:sym typeface="Calibri"/>
              </a:rPr>
              <a:t>お金のソムリエ協会代表理事</a:t>
            </a:r>
            <a:endParaRPr kumimoji="0" lang="en-US" altLang="ja-JP" sz="2800" b="1" i="0" u="none" strike="noStrike" cap="none" spc="0" normalizeH="0" baseline="0" dirty="0">
              <a:ln>
                <a:noFill/>
              </a:ln>
              <a:solidFill>
                <a:srgbClr val="000000"/>
              </a:solidFill>
              <a:effectLst/>
              <a:uFillTx/>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ja-JP" altLang="en-US" sz="2800" b="1" dirty="0"/>
              <a:t>坂下仁さん著</a:t>
            </a:r>
            <a:endParaRPr kumimoji="0" lang="en-US" altLang="ja-JP" sz="2800" b="1" i="0" u="none" strike="noStrike" cap="none" spc="0" normalizeH="0" baseline="0" dirty="0">
              <a:ln>
                <a:noFill/>
              </a:ln>
              <a:solidFill>
                <a:srgbClr val="000000"/>
              </a:solidFill>
              <a:effectLst/>
              <a:uFillTx/>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r>
              <a:rPr kumimoji="0" lang="ja-JP" altLang="en-US" sz="2800" b="1" i="0" u="none" strike="noStrike" cap="none" spc="0" normalizeH="0" baseline="0" dirty="0">
                <a:ln>
                  <a:noFill/>
                </a:ln>
                <a:solidFill>
                  <a:srgbClr val="000000"/>
                </a:solidFill>
                <a:effectLst/>
                <a:uFillTx/>
                <a:latin typeface="+mj-lt"/>
                <a:ea typeface="+mj-ea"/>
                <a:cs typeface="+mj-cs"/>
                <a:sym typeface="Calibri"/>
              </a:rPr>
              <a:t>妻社長の実例として掲載頂きました！</a:t>
            </a:r>
          </a:p>
        </p:txBody>
      </p:sp>
      <p:pic>
        <p:nvPicPr>
          <p:cNvPr id="2051" name="Picture 3" descr="C:\Users\yuka\Downloads\お金のソムリエYoutub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1728" y="3569642"/>
            <a:ext cx="4123133" cy="2701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478016"/>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BBA8F26-04B7-4CCB-A331-5162EDE67707}"/>
              </a:ext>
            </a:extLst>
          </p:cNvPr>
          <p:cNvSpPr txBox="1"/>
          <p:nvPr/>
        </p:nvSpPr>
        <p:spPr>
          <a:xfrm>
            <a:off x="955565" y="1848632"/>
            <a:ext cx="3775393" cy="707886"/>
          </a:xfrm>
          <a:prstGeom prst="rect">
            <a:avLst/>
          </a:prstGeom>
          <a:noFill/>
        </p:spPr>
        <p:txBody>
          <a:bodyPr wrap="none" rtlCol="0">
            <a:spAutoFit/>
          </a:bodyPr>
          <a:lstStyle/>
          <a:p>
            <a:r>
              <a:rPr kumimoji="1" lang="ja-JP" altLang="en-US" sz="4000" b="1" dirty="0">
                <a:latin typeface="+mn-ea"/>
              </a:rPr>
              <a:t>あなたのブログ</a:t>
            </a:r>
          </a:p>
        </p:txBody>
      </p:sp>
      <p:pic>
        <p:nvPicPr>
          <p:cNvPr id="5" name="Picture 2" descr="https://www.google.co.jp/images/branding/googlelogo/2x/googlelogo_color_272x92dp.png">
            <a:extLst>
              <a:ext uri="{FF2B5EF4-FFF2-40B4-BE49-F238E27FC236}">
                <a16:creationId xmlns:a16="http://schemas.microsoft.com/office/drawing/2014/main" id="{785AA795-9BCA-4AB4-ABA9-26DDD9829D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7619" y="5016592"/>
            <a:ext cx="2489684" cy="8420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ãPCãã¤ã©ã¹ããã®ç»åæ¤ç´¢çµæ">
            <a:extLst>
              <a:ext uri="{FF2B5EF4-FFF2-40B4-BE49-F238E27FC236}">
                <a16:creationId xmlns:a16="http://schemas.microsoft.com/office/drawing/2014/main" id="{4D127C27-D2A9-47BD-852C-FB4E4AC244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565" y="2833412"/>
            <a:ext cx="3472307" cy="26042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ãã¹ãããã¤ã©ã¹ããã®ç»åæ¤ç´¢çµæ">
            <a:extLst>
              <a:ext uri="{FF2B5EF4-FFF2-40B4-BE49-F238E27FC236}">
                <a16:creationId xmlns:a16="http://schemas.microsoft.com/office/drawing/2014/main" id="{E80CBA5D-1D8C-497A-ADA9-BDA6192123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51209" y="1953803"/>
            <a:ext cx="788391" cy="8796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é¢é£ç»å">
            <a:extLst>
              <a:ext uri="{FF2B5EF4-FFF2-40B4-BE49-F238E27FC236}">
                <a16:creationId xmlns:a16="http://schemas.microsoft.com/office/drawing/2014/main" id="{31F81FD3-DB44-4B33-98C3-A24006FB58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7668" y="2711919"/>
            <a:ext cx="788391" cy="8858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é¢é£ç»å">
            <a:extLst>
              <a:ext uri="{FF2B5EF4-FFF2-40B4-BE49-F238E27FC236}">
                <a16:creationId xmlns:a16="http://schemas.microsoft.com/office/drawing/2014/main" id="{09E59E81-AAC4-4021-BFFB-391632E38D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34280" y="1927977"/>
            <a:ext cx="988433" cy="9197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é¢é£ç»å">
            <a:extLst>
              <a:ext uri="{FF2B5EF4-FFF2-40B4-BE49-F238E27FC236}">
                <a16:creationId xmlns:a16="http://schemas.microsoft.com/office/drawing/2014/main" id="{0625A948-84BD-403C-840C-80CF595CC1B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0028496" y="2556518"/>
            <a:ext cx="1012400" cy="101868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直線矢印コネクタ 10">
            <a:extLst>
              <a:ext uri="{FF2B5EF4-FFF2-40B4-BE49-F238E27FC236}">
                <a16:creationId xmlns:a16="http://schemas.microsoft.com/office/drawing/2014/main" id="{73EEC04A-748C-472C-8B01-49375FCE4AA8}"/>
              </a:ext>
            </a:extLst>
          </p:cNvPr>
          <p:cNvCxnSpPr/>
          <p:nvPr/>
        </p:nvCxnSpPr>
        <p:spPr>
          <a:xfrm flipH="1">
            <a:off x="4668715" y="2390494"/>
            <a:ext cx="3244362" cy="1038506"/>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cxnSp>
        <p:nvCxnSpPr>
          <p:cNvPr id="12" name="直線矢印コネクタ 11">
            <a:extLst>
              <a:ext uri="{FF2B5EF4-FFF2-40B4-BE49-F238E27FC236}">
                <a16:creationId xmlns:a16="http://schemas.microsoft.com/office/drawing/2014/main" id="{3247E9E2-5B56-444B-92E1-1CEAA2F7E1D5}"/>
              </a:ext>
            </a:extLst>
          </p:cNvPr>
          <p:cNvCxnSpPr>
            <a:cxnSpLocks/>
          </p:cNvCxnSpPr>
          <p:nvPr/>
        </p:nvCxnSpPr>
        <p:spPr>
          <a:xfrm flipH="1" flipV="1">
            <a:off x="4668715" y="4314574"/>
            <a:ext cx="3389332" cy="998031"/>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sp>
        <p:nvSpPr>
          <p:cNvPr id="13" name="フローチャート: 処理 12">
            <a:extLst>
              <a:ext uri="{FF2B5EF4-FFF2-40B4-BE49-F238E27FC236}">
                <a16:creationId xmlns:a16="http://schemas.microsoft.com/office/drawing/2014/main" id="{397A51BF-275F-4970-9908-BF3D121C851C}"/>
              </a:ext>
            </a:extLst>
          </p:cNvPr>
          <p:cNvSpPr/>
          <p:nvPr/>
        </p:nvSpPr>
        <p:spPr>
          <a:xfrm>
            <a:off x="1985523" y="3524246"/>
            <a:ext cx="1515101" cy="762937"/>
          </a:xfrm>
          <a:prstGeom prst="flowChartProcess">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latin typeface="+mn-ea"/>
              </a:rPr>
              <a:t>広告</a:t>
            </a:r>
          </a:p>
        </p:txBody>
      </p:sp>
      <p:sp>
        <p:nvSpPr>
          <p:cNvPr id="14" name="フローチャート: 処理 13">
            <a:extLst>
              <a:ext uri="{FF2B5EF4-FFF2-40B4-BE49-F238E27FC236}">
                <a16:creationId xmlns:a16="http://schemas.microsoft.com/office/drawing/2014/main" id="{DF6CE1E7-48E1-4B01-A57C-96F73F7385C1}"/>
              </a:ext>
            </a:extLst>
          </p:cNvPr>
          <p:cNvSpPr/>
          <p:nvPr/>
        </p:nvSpPr>
        <p:spPr>
          <a:xfrm>
            <a:off x="5680599" y="2513390"/>
            <a:ext cx="1515101" cy="762937"/>
          </a:xfrm>
          <a:prstGeom prst="flowChartProcess">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latin typeface="+mn-ea"/>
              </a:rPr>
              <a:t>検索</a:t>
            </a:r>
          </a:p>
        </p:txBody>
      </p:sp>
      <p:sp>
        <p:nvSpPr>
          <p:cNvPr id="15" name="フローチャート: 処理 14">
            <a:extLst>
              <a:ext uri="{FF2B5EF4-FFF2-40B4-BE49-F238E27FC236}">
                <a16:creationId xmlns:a16="http://schemas.microsoft.com/office/drawing/2014/main" id="{D2215D0B-2277-4E56-9D4C-776B0BCBFA9F}"/>
              </a:ext>
            </a:extLst>
          </p:cNvPr>
          <p:cNvSpPr/>
          <p:nvPr/>
        </p:nvSpPr>
        <p:spPr>
          <a:xfrm>
            <a:off x="5680599" y="4412093"/>
            <a:ext cx="1515101" cy="762937"/>
          </a:xfrm>
          <a:prstGeom prst="flowChartProcess">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latin typeface="+mn-ea"/>
              </a:rPr>
              <a:t>管理</a:t>
            </a:r>
          </a:p>
        </p:txBody>
      </p:sp>
      <p:sp>
        <p:nvSpPr>
          <p:cNvPr id="16" name="テキスト ボックス 15">
            <a:extLst>
              <a:ext uri="{FF2B5EF4-FFF2-40B4-BE49-F238E27FC236}">
                <a16:creationId xmlns:a16="http://schemas.microsoft.com/office/drawing/2014/main" id="{64FB7128-6B28-4FF2-AAAF-81D52D6B00EA}"/>
              </a:ext>
            </a:extLst>
          </p:cNvPr>
          <p:cNvSpPr txBox="1"/>
          <p:nvPr/>
        </p:nvSpPr>
        <p:spPr>
          <a:xfrm>
            <a:off x="955565" y="5741027"/>
            <a:ext cx="6731330" cy="461665"/>
          </a:xfrm>
          <a:prstGeom prst="rect">
            <a:avLst/>
          </a:prstGeom>
          <a:noFill/>
        </p:spPr>
        <p:txBody>
          <a:bodyPr wrap="none" rtlCol="0">
            <a:spAutoFit/>
          </a:bodyPr>
          <a:lstStyle/>
          <a:p>
            <a:r>
              <a:rPr kumimoji="1" lang="en-US" altLang="ja-JP" sz="2400" b="1" dirty="0">
                <a:solidFill>
                  <a:srgbClr val="FF0000"/>
                </a:solidFill>
              </a:rPr>
              <a:t>WEB</a:t>
            </a:r>
            <a:r>
              <a:rPr kumimoji="1" lang="ja-JP" altLang="en-US" sz="2400" b="1" dirty="0">
                <a:solidFill>
                  <a:srgbClr val="FF0000"/>
                </a:solidFill>
              </a:rPr>
              <a:t>広告がクリックされるだけで報酬が発生！</a:t>
            </a:r>
          </a:p>
        </p:txBody>
      </p:sp>
      <p:sp>
        <p:nvSpPr>
          <p:cNvPr id="19" name="タイトル 1">
            <a:extLst>
              <a:ext uri="{FF2B5EF4-FFF2-40B4-BE49-F238E27FC236}">
                <a16:creationId xmlns:a16="http://schemas.microsoft.com/office/drawing/2014/main" id="{5963ECA9-E39C-4AAA-8FC4-751B7AB9EAE3}"/>
              </a:ext>
            </a:extLst>
          </p:cNvPr>
          <p:cNvSpPr>
            <a:spLocks noGrp="1"/>
          </p:cNvSpPr>
          <p:nvPr>
            <p:ph type="title"/>
          </p:nvPr>
        </p:nvSpPr>
        <p:spPr>
          <a:xfrm>
            <a:off x="838200" y="365125"/>
            <a:ext cx="10515600" cy="1325563"/>
          </a:xfrm>
        </p:spPr>
        <p:txBody>
          <a:bodyPr>
            <a:normAutofit/>
          </a:bodyPr>
          <a:lstStyle/>
          <a:p>
            <a:r>
              <a:rPr kumimoji="1" lang="en-US" altLang="ja-JP" sz="3600" b="1" dirty="0">
                <a:latin typeface="+mn-ea"/>
                <a:ea typeface="+mn-ea"/>
              </a:rPr>
              <a:t>Google</a:t>
            </a:r>
            <a:r>
              <a:rPr kumimoji="1" lang="ja-JP" altLang="en-US" sz="3600" b="1" dirty="0">
                <a:latin typeface="+mn-ea"/>
                <a:ea typeface="+mn-ea"/>
              </a:rPr>
              <a:t>アドセンスの仕組み</a:t>
            </a:r>
          </a:p>
        </p:txBody>
      </p:sp>
    </p:spTree>
    <p:extLst>
      <p:ext uri="{BB962C8B-B14F-4D97-AF65-F5344CB8AC3E}">
        <p14:creationId xmlns:p14="http://schemas.microsoft.com/office/powerpoint/2010/main" val="23441223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5963ECA9-E39C-4AAA-8FC4-751B7AB9EAE3}"/>
              </a:ext>
            </a:extLst>
          </p:cNvPr>
          <p:cNvSpPr>
            <a:spLocks noGrp="1"/>
          </p:cNvSpPr>
          <p:nvPr>
            <p:ph type="title"/>
          </p:nvPr>
        </p:nvSpPr>
        <p:spPr>
          <a:xfrm>
            <a:off x="838200" y="365125"/>
            <a:ext cx="10515600" cy="1325563"/>
          </a:xfrm>
        </p:spPr>
        <p:txBody>
          <a:bodyPr>
            <a:normAutofit/>
          </a:bodyPr>
          <a:lstStyle/>
          <a:p>
            <a:r>
              <a:rPr lang="ja-JP" altLang="en-US" sz="3600" b="1" dirty="0">
                <a:latin typeface="+mn-ea"/>
                <a:ea typeface="+mn-ea"/>
              </a:rPr>
              <a:t>ブログを仕事にする</a:t>
            </a:r>
            <a:r>
              <a:rPr lang="en-US" altLang="ja-JP" sz="3600" b="1" dirty="0">
                <a:latin typeface="+mn-ea"/>
                <a:ea typeface="+mn-ea"/>
              </a:rPr>
              <a:t>3</a:t>
            </a:r>
            <a:r>
              <a:rPr lang="ja-JP" altLang="en-US" sz="3600" b="1" dirty="0" err="1">
                <a:latin typeface="+mn-ea"/>
                <a:ea typeface="+mn-ea"/>
              </a:rPr>
              <a:t>つの</a:t>
            </a:r>
            <a:r>
              <a:rPr lang="ja-JP" altLang="en-US" sz="3600" b="1" dirty="0">
                <a:latin typeface="+mn-ea"/>
                <a:ea typeface="+mn-ea"/>
              </a:rPr>
              <a:t>ステップ</a:t>
            </a:r>
            <a:endParaRPr kumimoji="1" lang="ja-JP" altLang="en-US" sz="3600" b="1" dirty="0">
              <a:latin typeface="+mn-ea"/>
              <a:ea typeface="+mn-ea"/>
            </a:endParaRPr>
          </a:p>
        </p:txBody>
      </p:sp>
      <p:grpSp>
        <p:nvGrpSpPr>
          <p:cNvPr id="15" name="グループ化 14"/>
          <p:cNvGrpSpPr/>
          <p:nvPr/>
        </p:nvGrpSpPr>
        <p:grpSpPr>
          <a:xfrm>
            <a:off x="1233578" y="1940949"/>
            <a:ext cx="9351033" cy="1354347"/>
            <a:chOff x="1233578" y="1940949"/>
            <a:chExt cx="9351033" cy="1354347"/>
          </a:xfrm>
        </p:grpSpPr>
        <p:sp>
          <p:nvSpPr>
            <p:cNvPr id="5" name="正方形/長方形 4"/>
            <p:cNvSpPr/>
            <p:nvPr/>
          </p:nvSpPr>
          <p:spPr>
            <a:xfrm>
              <a:off x="1233578" y="1940949"/>
              <a:ext cx="2553419" cy="135434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STEP1</a:t>
              </a:r>
              <a:endParaRPr kumimoji="1" lang="ja-JP" altLang="en-US" sz="2800" b="1" dirty="0"/>
            </a:p>
          </p:txBody>
        </p:sp>
        <p:sp>
          <p:nvSpPr>
            <p:cNvPr id="9" name="正方形/長方形 8"/>
            <p:cNvSpPr/>
            <p:nvPr/>
          </p:nvSpPr>
          <p:spPr>
            <a:xfrm>
              <a:off x="3786995" y="1940949"/>
              <a:ext cx="6797616" cy="1354347"/>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800" dirty="0">
                <a:solidFill>
                  <a:schemeClr val="tx1"/>
                </a:solidFill>
              </a:endParaRPr>
            </a:p>
            <a:p>
              <a:pPr algn="ctr"/>
              <a:endParaRPr kumimoji="1" lang="ja-JP" altLang="en-US" dirty="0"/>
            </a:p>
          </p:txBody>
        </p:sp>
        <p:sp>
          <p:nvSpPr>
            <p:cNvPr id="12" name="テキスト ボックス 11"/>
            <p:cNvSpPr txBox="1"/>
            <p:nvPr/>
          </p:nvSpPr>
          <p:spPr>
            <a:xfrm>
              <a:off x="4437060" y="2325734"/>
              <a:ext cx="5635509" cy="584775"/>
            </a:xfrm>
            <a:prstGeom prst="rect">
              <a:avLst/>
            </a:prstGeom>
            <a:noFill/>
          </p:spPr>
          <p:txBody>
            <a:bodyPr wrap="square" rtlCol="0">
              <a:spAutoFit/>
            </a:bodyPr>
            <a:lstStyle/>
            <a:p>
              <a:pPr algn="ctr"/>
              <a:r>
                <a:rPr kumimoji="1" lang="ja-JP" altLang="en-US" sz="3200" b="1" dirty="0">
                  <a:solidFill>
                    <a:schemeClr val="tx1"/>
                  </a:solidFill>
                  <a:latin typeface="+mn-ea"/>
                  <a:ea typeface="+mn-ea"/>
                </a:rPr>
                <a:t>ブログを自分で立ち上げる</a:t>
              </a:r>
            </a:p>
          </p:txBody>
        </p:sp>
      </p:grpSp>
      <p:grpSp>
        <p:nvGrpSpPr>
          <p:cNvPr id="16" name="グループ化 15"/>
          <p:cNvGrpSpPr/>
          <p:nvPr/>
        </p:nvGrpSpPr>
        <p:grpSpPr>
          <a:xfrm>
            <a:off x="1233577" y="3390182"/>
            <a:ext cx="9351034" cy="1354347"/>
            <a:chOff x="1233577" y="3390182"/>
            <a:chExt cx="9351034" cy="1354347"/>
          </a:xfrm>
        </p:grpSpPr>
        <p:sp>
          <p:nvSpPr>
            <p:cNvPr id="7" name="正方形/長方形 6"/>
            <p:cNvSpPr/>
            <p:nvPr/>
          </p:nvSpPr>
          <p:spPr>
            <a:xfrm>
              <a:off x="1233577" y="3390182"/>
              <a:ext cx="2553419" cy="135434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STEP2</a:t>
              </a:r>
              <a:endParaRPr kumimoji="1" lang="ja-JP" altLang="en-US" sz="2800" b="1" dirty="0"/>
            </a:p>
          </p:txBody>
        </p:sp>
        <p:sp>
          <p:nvSpPr>
            <p:cNvPr id="10" name="正方形/長方形 9"/>
            <p:cNvSpPr/>
            <p:nvPr/>
          </p:nvSpPr>
          <p:spPr>
            <a:xfrm>
              <a:off x="3786995" y="3390182"/>
              <a:ext cx="6797616" cy="1354347"/>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4437060" y="3774967"/>
              <a:ext cx="5635509" cy="584775"/>
            </a:xfrm>
            <a:prstGeom prst="rect">
              <a:avLst/>
            </a:prstGeom>
            <a:noFill/>
          </p:spPr>
          <p:txBody>
            <a:bodyPr wrap="square" rtlCol="0">
              <a:spAutoFit/>
            </a:bodyPr>
            <a:lstStyle/>
            <a:p>
              <a:pPr algn="ctr"/>
              <a:r>
                <a:rPr kumimoji="1" lang="en-US" altLang="ja-JP" sz="3200" b="1" dirty="0">
                  <a:solidFill>
                    <a:schemeClr val="tx1"/>
                  </a:solidFill>
                  <a:latin typeface="+mn-ea"/>
                  <a:ea typeface="+mn-ea"/>
                </a:rPr>
                <a:t>WEB</a:t>
              </a:r>
              <a:r>
                <a:rPr kumimoji="1" lang="ja-JP" altLang="en-US" sz="3200" b="1" dirty="0">
                  <a:solidFill>
                    <a:schemeClr val="tx1"/>
                  </a:solidFill>
                  <a:latin typeface="+mn-ea"/>
                  <a:ea typeface="+mn-ea"/>
                </a:rPr>
                <a:t>広告をブログに貼る</a:t>
              </a:r>
            </a:p>
          </p:txBody>
        </p:sp>
      </p:grpSp>
      <p:grpSp>
        <p:nvGrpSpPr>
          <p:cNvPr id="17" name="グループ化 16"/>
          <p:cNvGrpSpPr/>
          <p:nvPr/>
        </p:nvGrpSpPr>
        <p:grpSpPr>
          <a:xfrm>
            <a:off x="1233576" y="4848041"/>
            <a:ext cx="9351035" cy="1354347"/>
            <a:chOff x="1233576" y="4848041"/>
            <a:chExt cx="9351035" cy="1354347"/>
          </a:xfrm>
        </p:grpSpPr>
        <p:sp>
          <p:nvSpPr>
            <p:cNvPr id="8" name="正方形/長方形 7"/>
            <p:cNvSpPr/>
            <p:nvPr/>
          </p:nvSpPr>
          <p:spPr>
            <a:xfrm>
              <a:off x="1233576" y="4848041"/>
              <a:ext cx="2553419" cy="135434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STEP3</a:t>
              </a:r>
              <a:endParaRPr kumimoji="1" lang="ja-JP" altLang="en-US" sz="2800" b="1" dirty="0"/>
            </a:p>
          </p:txBody>
        </p:sp>
        <p:sp>
          <p:nvSpPr>
            <p:cNvPr id="11" name="正方形/長方形 10"/>
            <p:cNvSpPr/>
            <p:nvPr/>
          </p:nvSpPr>
          <p:spPr>
            <a:xfrm>
              <a:off x="3786995" y="4848041"/>
              <a:ext cx="6797616" cy="1354347"/>
            </a:xfrm>
            <a:prstGeom prst="rect">
              <a:avLst/>
            </a:prstGeom>
            <a:solidFill>
              <a:srgbClr val="002060"/>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4" name="テキスト ボックス 13"/>
            <p:cNvSpPr txBox="1"/>
            <p:nvPr/>
          </p:nvSpPr>
          <p:spPr>
            <a:xfrm>
              <a:off x="4437059" y="5224200"/>
              <a:ext cx="5635509" cy="584775"/>
            </a:xfrm>
            <a:prstGeom prst="rect">
              <a:avLst/>
            </a:prstGeom>
            <a:noFill/>
          </p:spPr>
          <p:txBody>
            <a:bodyPr wrap="square" rtlCol="0">
              <a:spAutoFit/>
            </a:bodyPr>
            <a:lstStyle/>
            <a:p>
              <a:pPr algn="ctr"/>
              <a:r>
                <a:rPr kumimoji="1" lang="ja-JP" altLang="en-US" sz="3200" b="1" dirty="0">
                  <a:solidFill>
                    <a:schemeClr val="bg1"/>
                  </a:solidFill>
                  <a:latin typeface="+mn-ea"/>
                  <a:ea typeface="+mn-ea"/>
                </a:rPr>
                <a:t>アクセスが集まる記事を書く</a:t>
              </a:r>
            </a:p>
          </p:txBody>
        </p:sp>
      </p:grpSp>
      <p:pic>
        <p:nvPicPr>
          <p:cNvPr id="18" name="Picture 2" descr="ããã³ãããã®ç»åæ¤ç´¢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2707" y="4059679"/>
            <a:ext cx="2329042" cy="2329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3700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608B8C9-9EEA-4ECA-B975-377981F05121}"/>
              </a:ext>
            </a:extLst>
          </p:cNvPr>
          <p:cNvSpPr>
            <a:spLocks noGrp="1"/>
          </p:cNvSpPr>
          <p:nvPr>
            <p:ph sz="half" idx="1"/>
          </p:nvPr>
        </p:nvSpPr>
        <p:spPr/>
        <p:txBody>
          <a:bodyPr>
            <a:normAutofit/>
          </a:bodyPr>
          <a:lstStyle/>
          <a:p>
            <a:pPr marL="0" indent="0" algn="ctr">
              <a:lnSpc>
                <a:spcPct val="150000"/>
              </a:lnSpc>
              <a:buNone/>
            </a:pPr>
            <a:r>
              <a:rPr kumimoji="1" lang="ja-JP" altLang="en-US" sz="4800" b="1" dirty="0"/>
              <a:t>「アクセスが集まる記事を書く」</a:t>
            </a:r>
            <a:endParaRPr kumimoji="1" lang="en-US" altLang="ja-JP" sz="4800" b="1" dirty="0"/>
          </a:p>
          <a:p>
            <a:pPr marL="0" indent="0" algn="ctr">
              <a:lnSpc>
                <a:spcPct val="150000"/>
              </a:lnSpc>
              <a:buNone/>
            </a:pPr>
            <a:r>
              <a:rPr kumimoji="1" lang="ja-JP" altLang="en-US" sz="4000" b="1" dirty="0"/>
              <a:t>＝</a:t>
            </a:r>
            <a:r>
              <a:rPr kumimoji="1" lang="en-US" altLang="ja-JP" sz="4000" b="1" dirty="0"/>
              <a:t>Google</a:t>
            </a:r>
            <a:r>
              <a:rPr kumimoji="1" lang="ja-JP" altLang="en-US" sz="4000" b="1" dirty="0"/>
              <a:t>などの</a:t>
            </a:r>
            <a:r>
              <a:rPr kumimoji="1" lang="ja-JP" altLang="en-US" sz="4000" b="1" dirty="0">
                <a:solidFill>
                  <a:srgbClr val="FF0000"/>
                </a:solidFill>
              </a:rPr>
              <a:t>検索エンジンからの</a:t>
            </a:r>
            <a:endParaRPr kumimoji="1" lang="en-US" altLang="ja-JP" sz="4000" b="1" dirty="0">
              <a:solidFill>
                <a:srgbClr val="FF0000"/>
              </a:solidFill>
            </a:endParaRPr>
          </a:p>
          <a:p>
            <a:pPr marL="0" indent="0" algn="ctr">
              <a:lnSpc>
                <a:spcPct val="150000"/>
              </a:lnSpc>
              <a:buNone/>
            </a:pPr>
            <a:r>
              <a:rPr kumimoji="1" lang="ja-JP" altLang="en-US" sz="4000" b="1" dirty="0">
                <a:solidFill>
                  <a:srgbClr val="FF0000"/>
                </a:solidFill>
              </a:rPr>
              <a:t>訪問者を沢山ブログに集める</a:t>
            </a:r>
          </a:p>
        </p:txBody>
      </p:sp>
    </p:spTree>
    <p:extLst>
      <p:ext uri="{BB962C8B-B14F-4D97-AF65-F5344CB8AC3E}">
        <p14:creationId xmlns:p14="http://schemas.microsoft.com/office/powerpoint/2010/main" val="16016925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BBA8F26-04B7-4CCB-A331-5162EDE67707}"/>
              </a:ext>
            </a:extLst>
          </p:cNvPr>
          <p:cNvSpPr txBox="1"/>
          <p:nvPr/>
        </p:nvSpPr>
        <p:spPr>
          <a:xfrm>
            <a:off x="955565" y="1848632"/>
            <a:ext cx="3775393" cy="707886"/>
          </a:xfrm>
          <a:prstGeom prst="rect">
            <a:avLst/>
          </a:prstGeom>
          <a:noFill/>
        </p:spPr>
        <p:txBody>
          <a:bodyPr wrap="none" rtlCol="0">
            <a:spAutoFit/>
          </a:bodyPr>
          <a:lstStyle/>
          <a:p>
            <a:r>
              <a:rPr kumimoji="1" lang="ja-JP" altLang="en-US" sz="4000" b="1" dirty="0">
                <a:latin typeface="+mn-ea"/>
              </a:rPr>
              <a:t>あなたのブログ</a:t>
            </a:r>
          </a:p>
        </p:txBody>
      </p:sp>
      <p:pic>
        <p:nvPicPr>
          <p:cNvPr id="5" name="Picture 2" descr="https://www.google.co.jp/images/branding/googlelogo/2x/googlelogo_color_272x92dp.png">
            <a:extLst>
              <a:ext uri="{FF2B5EF4-FFF2-40B4-BE49-F238E27FC236}">
                <a16:creationId xmlns:a16="http://schemas.microsoft.com/office/drawing/2014/main" id="{785AA795-9BCA-4AB4-ABA9-26DDD9829D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7619" y="5016592"/>
            <a:ext cx="2489684" cy="8420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ãPCãã¤ã©ã¹ããã®ç»åæ¤ç´¢çµæ">
            <a:extLst>
              <a:ext uri="{FF2B5EF4-FFF2-40B4-BE49-F238E27FC236}">
                <a16:creationId xmlns:a16="http://schemas.microsoft.com/office/drawing/2014/main" id="{4D127C27-D2A9-47BD-852C-FB4E4AC244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565" y="2833412"/>
            <a:ext cx="3472307" cy="26042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ãã¹ãããã¤ã©ã¹ããã®ç»åæ¤ç´¢çµæ">
            <a:extLst>
              <a:ext uri="{FF2B5EF4-FFF2-40B4-BE49-F238E27FC236}">
                <a16:creationId xmlns:a16="http://schemas.microsoft.com/office/drawing/2014/main" id="{E80CBA5D-1D8C-497A-ADA9-BDA6192123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51209" y="1953803"/>
            <a:ext cx="788391" cy="8796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é¢é£ç»å">
            <a:extLst>
              <a:ext uri="{FF2B5EF4-FFF2-40B4-BE49-F238E27FC236}">
                <a16:creationId xmlns:a16="http://schemas.microsoft.com/office/drawing/2014/main" id="{31F81FD3-DB44-4B33-98C3-A24006FB58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7668" y="2711919"/>
            <a:ext cx="788391" cy="8858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é¢é£ç»å">
            <a:extLst>
              <a:ext uri="{FF2B5EF4-FFF2-40B4-BE49-F238E27FC236}">
                <a16:creationId xmlns:a16="http://schemas.microsoft.com/office/drawing/2014/main" id="{09E59E81-AAC4-4021-BFFB-391632E38D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34280" y="1927977"/>
            <a:ext cx="988433" cy="9197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é¢é£ç»å">
            <a:extLst>
              <a:ext uri="{FF2B5EF4-FFF2-40B4-BE49-F238E27FC236}">
                <a16:creationId xmlns:a16="http://schemas.microsoft.com/office/drawing/2014/main" id="{0625A948-84BD-403C-840C-80CF595CC1B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0028496" y="2556518"/>
            <a:ext cx="1012400" cy="101868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直線矢印コネクタ 10">
            <a:extLst>
              <a:ext uri="{FF2B5EF4-FFF2-40B4-BE49-F238E27FC236}">
                <a16:creationId xmlns:a16="http://schemas.microsoft.com/office/drawing/2014/main" id="{73EEC04A-748C-472C-8B01-49375FCE4AA8}"/>
              </a:ext>
            </a:extLst>
          </p:cNvPr>
          <p:cNvCxnSpPr/>
          <p:nvPr/>
        </p:nvCxnSpPr>
        <p:spPr>
          <a:xfrm flipH="1">
            <a:off x="4668715" y="2390494"/>
            <a:ext cx="3244362" cy="1038506"/>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cxnSp>
        <p:nvCxnSpPr>
          <p:cNvPr id="12" name="直線矢印コネクタ 11">
            <a:extLst>
              <a:ext uri="{FF2B5EF4-FFF2-40B4-BE49-F238E27FC236}">
                <a16:creationId xmlns:a16="http://schemas.microsoft.com/office/drawing/2014/main" id="{3247E9E2-5B56-444B-92E1-1CEAA2F7E1D5}"/>
              </a:ext>
            </a:extLst>
          </p:cNvPr>
          <p:cNvCxnSpPr>
            <a:cxnSpLocks/>
          </p:cNvCxnSpPr>
          <p:nvPr/>
        </p:nvCxnSpPr>
        <p:spPr>
          <a:xfrm flipH="1" flipV="1">
            <a:off x="4668715" y="4314574"/>
            <a:ext cx="3389332" cy="998031"/>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sp>
        <p:nvSpPr>
          <p:cNvPr id="13" name="フローチャート: 処理 12">
            <a:extLst>
              <a:ext uri="{FF2B5EF4-FFF2-40B4-BE49-F238E27FC236}">
                <a16:creationId xmlns:a16="http://schemas.microsoft.com/office/drawing/2014/main" id="{397A51BF-275F-4970-9908-BF3D121C851C}"/>
              </a:ext>
            </a:extLst>
          </p:cNvPr>
          <p:cNvSpPr/>
          <p:nvPr/>
        </p:nvSpPr>
        <p:spPr>
          <a:xfrm>
            <a:off x="1985523" y="3524246"/>
            <a:ext cx="1515101" cy="762937"/>
          </a:xfrm>
          <a:prstGeom prst="flowChartProcess">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latin typeface="+mn-ea"/>
              </a:rPr>
              <a:t>広告</a:t>
            </a:r>
          </a:p>
        </p:txBody>
      </p:sp>
      <p:sp>
        <p:nvSpPr>
          <p:cNvPr id="14" name="フローチャート: 処理 13">
            <a:extLst>
              <a:ext uri="{FF2B5EF4-FFF2-40B4-BE49-F238E27FC236}">
                <a16:creationId xmlns:a16="http://schemas.microsoft.com/office/drawing/2014/main" id="{DF6CE1E7-48E1-4B01-A57C-96F73F7385C1}"/>
              </a:ext>
            </a:extLst>
          </p:cNvPr>
          <p:cNvSpPr/>
          <p:nvPr/>
        </p:nvSpPr>
        <p:spPr>
          <a:xfrm>
            <a:off x="5680599" y="2513390"/>
            <a:ext cx="1515101" cy="762937"/>
          </a:xfrm>
          <a:prstGeom prst="flowChartProcess">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latin typeface="+mn-ea"/>
              </a:rPr>
              <a:t>検索</a:t>
            </a:r>
          </a:p>
        </p:txBody>
      </p:sp>
      <p:sp>
        <p:nvSpPr>
          <p:cNvPr id="15" name="フローチャート: 処理 14">
            <a:extLst>
              <a:ext uri="{FF2B5EF4-FFF2-40B4-BE49-F238E27FC236}">
                <a16:creationId xmlns:a16="http://schemas.microsoft.com/office/drawing/2014/main" id="{D2215D0B-2277-4E56-9D4C-776B0BCBFA9F}"/>
              </a:ext>
            </a:extLst>
          </p:cNvPr>
          <p:cNvSpPr/>
          <p:nvPr/>
        </p:nvSpPr>
        <p:spPr>
          <a:xfrm>
            <a:off x="5680599" y="4412093"/>
            <a:ext cx="1515101" cy="762937"/>
          </a:xfrm>
          <a:prstGeom prst="flowChartProcess">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latin typeface="+mn-ea"/>
              </a:rPr>
              <a:t>管理</a:t>
            </a:r>
          </a:p>
        </p:txBody>
      </p:sp>
      <p:sp>
        <p:nvSpPr>
          <p:cNvPr id="16" name="テキスト ボックス 15">
            <a:extLst>
              <a:ext uri="{FF2B5EF4-FFF2-40B4-BE49-F238E27FC236}">
                <a16:creationId xmlns:a16="http://schemas.microsoft.com/office/drawing/2014/main" id="{64FB7128-6B28-4FF2-AAAF-81D52D6B00EA}"/>
              </a:ext>
            </a:extLst>
          </p:cNvPr>
          <p:cNvSpPr txBox="1"/>
          <p:nvPr/>
        </p:nvSpPr>
        <p:spPr>
          <a:xfrm>
            <a:off x="955565" y="5741027"/>
            <a:ext cx="6731330" cy="461665"/>
          </a:xfrm>
          <a:prstGeom prst="rect">
            <a:avLst/>
          </a:prstGeom>
          <a:noFill/>
        </p:spPr>
        <p:txBody>
          <a:bodyPr wrap="none" rtlCol="0">
            <a:spAutoFit/>
          </a:bodyPr>
          <a:lstStyle/>
          <a:p>
            <a:r>
              <a:rPr kumimoji="1" lang="en-US" altLang="ja-JP" sz="2400" b="1" dirty="0">
                <a:solidFill>
                  <a:srgbClr val="FF0000"/>
                </a:solidFill>
              </a:rPr>
              <a:t>WEB</a:t>
            </a:r>
            <a:r>
              <a:rPr kumimoji="1" lang="ja-JP" altLang="en-US" sz="2400" b="1" dirty="0">
                <a:solidFill>
                  <a:srgbClr val="FF0000"/>
                </a:solidFill>
              </a:rPr>
              <a:t>広告がクリックされるだけで報酬が発生！</a:t>
            </a:r>
          </a:p>
        </p:txBody>
      </p:sp>
      <p:sp>
        <p:nvSpPr>
          <p:cNvPr id="17" name="タイトル 1">
            <a:extLst>
              <a:ext uri="{FF2B5EF4-FFF2-40B4-BE49-F238E27FC236}">
                <a16:creationId xmlns:a16="http://schemas.microsoft.com/office/drawing/2014/main" id="{5963ECA9-E39C-4AAA-8FC4-751B7AB9EAE3}"/>
              </a:ext>
            </a:extLst>
          </p:cNvPr>
          <p:cNvSpPr>
            <a:spLocks noGrp="1"/>
          </p:cNvSpPr>
          <p:nvPr>
            <p:ph type="title"/>
          </p:nvPr>
        </p:nvSpPr>
        <p:spPr>
          <a:xfrm>
            <a:off x="838200" y="365125"/>
            <a:ext cx="10515600" cy="1325563"/>
          </a:xfrm>
        </p:spPr>
        <p:txBody>
          <a:bodyPr>
            <a:normAutofit/>
          </a:bodyPr>
          <a:lstStyle/>
          <a:p>
            <a:r>
              <a:rPr kumimoji="1" lang="ja-JP" altLang="en-US" sz="3600" b="1" dirty="0">
                <a:latin typeface="+mn-ea"/>
                <a:ea typeface="+mn-ea"/>
              </a:rPr>
              <a:t>どうしてブログで収益化できるの？</a:t>
            </a:r>
          </a:p>
        </p:txBody>
      </p:sp>
    </p:spTree>
    <p:extLst>
      <p:ext uri="{BB962C8B-B14F-4D97-AF65-F5344CB8AC3E}">
        <p14:creationId xmlns:p14="http://schemas.microsoft.com/office/powerpoint/2010/main" val="37676640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C33933B0-F368-4089-A60F-E4538FA16029}"/>
              </a:ext>
            </a:extLst>
          </p:cNvPr>
          <p:cNvSpPr txBox="1"/>
          <p:nvPr/>
        </p:nvSpPr>
        <p:spPr>
          <a:xfrm>
            <a:off x="1357446" y="1915250"/>
            <a:ext cx="6209706" cy="2516073"/>
          </a:xfrm>
          <a:prstGeom prst="rect">
            <a:avLst/>
          </a:prstGeom>
          <a:noFill/>
        </p:spPr>
        <p:txBody>
          <a:bodyPr wrap="square" rtlCol="0">
            <a:spAutoFit/>
          </a:bodyPr>
          <a:lstStyle/>
          <a:p>
            <a:pPr algn="ctr">
              <a:lnSpc>
                <a:spcPct val="150000"/>
              </a:lnSpc>
            </a:pPr>
            <a:r>
              <a:rPr kumimoji="1" lang="en-US" altLang="ja-JP" sz="3600" b="1" dirty="0">
                <a:latin typeface="+mn-ea"/>
              </a:rPr>
              <a:t>Google</a:t>
            </a:r>
            <a:r>
              <a:rPr kumimoji="1" lang="ja-JP" altLang="en-US" sz="3600" b="1" dirty="0">
                <a:latin typeface="+mn-ea"/>
              </a:rPr>
              <a:t>は</a:t>
            </a:r>
            <a:r>
              <a:rPr kumimoji="1" lang="ja-JP" altLang="en-US" sz="3600" b="1" dirty="0">
                <a:solidFill>
                  <a:schemeClr val="accent5"/>
                </a:solidFill>
                <a:latin typeface="+mn-ea"/>
              </a:rPr>
              <a:t>広告主企業</a:t>
            </a:r>
            <a:r>
              <a:rPr kumimoji="1" lang="ja-JP" altLang="en-US" sz="3600" b="1" dirty="0">
                <a:latin typeface="+mn-ea"/>
              </a:rPr>
              <a:t>からの</a:t>
            </a:r>
            <a:endParaRPr kumimoji="1" lang="en-US" altLang="ja-JP" sz="3600" b="1" dirty="0">
              <a:latin typeface="+mn-ea"/>
            </a:endParaRPr>
          </a:p>
          <a:p>
            <a:pPr algn="ctr">
              <a:lnSpc>
                <a:spcPct val="150000"/>
              </a:lnSpc>
            </a:pPr>
            <a:r>
              <a:rPr kumimoji="1" lang="ja-JP" altLang="en-US" sz="3600" b="1" dirty="0">
                <a:latin typeface="+mn-ea"/>
              </a:rPr>
              <a:t>広告収入でビジネスが</a:t>
            </a:r>
            <a:endParaRPr kumimoji="1" lang="en-US" altLang="ja-JP" sz="3600" b="1" dirty="0">
              <a:latin typeface="+mn-ea"/>
            </a:endParaRPr>
          </a:p>
          <a:p>
            <a:pPr algn="ctr">
              <a:lnSpc>
                <a:spcPct val="150000"/>
              </a:lnSpc>
            </a:pPr>
            <a:r>
              <a:rPr kumimoji="1" lang="ja-JP" altLang="en-US" sz="3600" b="1" dirty="0">
                <a:latin typeface="+mn-ea"/>
              </a:rPr>
              <a:t>成り立つ</a:t>
            </a:r>
            <a:endParaRPr kumimoji="1" lang="en-US" altLang="ja-JP" sz="3600" b="1" dirty="0">
              <a:latin typeface="+mn-ea"/>
            </a:endParaRPr>
          </a:p>
        </p:txBody>
      </p:sp>
      <p:pic>
        <p:nvPicPr>
          <p:cNvPr id="17" name="Picture 4" descr="https://www.google.co.jp/images/branding/googlelogo/2x/googlelogo_color_272x92dp.png">
            <a:extLst>
              <a:ext uri="{FF2B5EF4-FFF2-40B4-BE49-F238E27FC236}">
                <a16:creationId xmlns:a16="http://schemas.microsoft.com/office/drawing/2014/main" id="{106C2342-B85B-45DB-8401-CD4605AD9D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3925" y="5020867"/>
            <a:ext cx="2974666" cy="1006137"/>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グループ化 17">
            <a:extLst>
              <a:ext uri="{FF2B5EF4-FFF2-40B4-BE49-F238E27FC236}">
                <a16:creationId xmlns:a16="http://schemas.microsoft.com/office/drawing/2014/main" id="{AC44397E-DD59-4752-AE91-6C8DD3050F98}"/>
              </a:ext>
            </a:extLst>
          </p:cNvPr>
          <p:cNvGrpSpPr/>
          <p:nvPr/>
        </p:nvGrpSpPr>
        <p:grpSpPr>
          <a:xfrm>
            <a:off x="788051" y="4380619"/>
            <a:ext cx="2176208" cy="1672146"/>
            <a:chOff x="222831" y="1961370"/>
            <a:chExt cx="3179038" cy="2596856"/>
          </a:xfrm>
        </p:grpSpPr>
        <p:pic>
          <p:nvPicPr>
            <p:cNvPr id="19" name="Picture 16" descr="ãPCãã¤ã©ã¹ããã®ç»åæ¤ç´¢çµæ">
              <a:extLst>
                <a:ext uri="{FF2B5EF4-FFF2-40B4-BE49-F238E27FC236}">
                  <a16:creationId xmlns:a16="http://schemas.microsoft.com/office/drawing/2014/main" id="{5A1EA2DF-D8A2-46EB-8006-758589A724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831" y="1961370"/>
              <a:ext cx="2882391" cy="2161793"/>
            </a:xfrm>
            <a:prstGeom prst="rect">
              <a:avLst/>
            </a:prstGeom>
            <a:noFill/>
            <a:extLst>
              <a:ext uri="{909E8E84-426E-40DD-AFC4-6F175D3DCCD1}">
                <a14:hiddenFill xmlns:a14="http://schemas.microsoft.com/office/drawing/2010/main">
                  <a:solidFill>
                    <a:srgbClr val="FFFFFF"/>
                  </a:solidFill>
                </a14:hiddenFill>
              </a:ext>
            </a:extLst>
          </p:spPr>
        </p:pic>
        <p:sp>
          <p:nvSpPr>
            <p:cNvPr id="20" name="フローチャート: 処理 19">
              <a:extLst>
                <a:ext uri="{FF2B5EF4-FFF2-40B4-BE49-F238E27FC236}">
                  <a16:creationId xmlns:a16="http://schemas.microsoft.com/office/drawing/2014/main" id="{CD97AB68-90CB-432B-A690-DC08321294E5}"/>
                </a:ext>
              </a:extLst>
            </p:cNvPr>
            <p:cNvSpPr/>
            <p:nvPr/>
          </p:nvSpPr>
          <p:spPr>
            <a:xfrm>
              <a:off x="906475" y="2435180"/>
              <a:ext cx="1515101" cy="76293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mn-ea"/>
                </a:rPr>
                <a:t>広告</a:t>
              </a:r>
            </a:p>
          </p:txBody>
        </p:sp>
        <p:pic>
          <p:nvPicPr>
            <p:cNvPr id="21" name="Picture 18" descr="ãç¢å°ãã®ç»åæ¤ç´¢çµæ">
              <a:extLst>
                <a:ext uri="{FF2B5EF4-FFF2-40B4-BE49-F238E27FC236}">
                  <a16:creationId xmlns:a16="http://schemas.microsoft.com/office/drawing/2014/main" id="{A3758BEF-B549-49CB-A2DC-1C426022B9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52714" flipH="1">
              <a:off x="1471843" y="3393063"/>
              <a:ext cx="1930026" cy="116516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2" name="直線矢印コネクタ 21">
            <a:extLst>
              <a:ext uri="{FF2B5EF4-FFF2-40B4-BE49-F238E27FC236}">
                <a16:creationId xmlns:a16="http://schemas.microsoft.com/office/drawing/2014/main" id="{296151A6-80DD-44DC-8351-279E8AEA4874}"/>
              </a:ext>
            </a:extLst>
          </p:cNvPr>
          <p:cNvCxnSpPr>
            <a:cxnSpLocks/>
          </p:cNvCxnSpPr>
          <p:nvPr/>
        </p:nvCxnSpPr>
        <p:spPr>
          <a:xfrm flipH="1">
            <a:off x="2761190" y="5459750"/>
            <a:ext cx="3402218" cy="0"/>
          </a:xfrm>
          <a:prstGeom prst="straightConnector1">
            <a:avLst/>
          </a:prstGeom>
          <a:ln>
            <a:headEnd type="none" w="med" len="med"/>
            <a:tailEnd type="arrow" w="med" len="med"/>
          </a:ln>
        </p:spPr>
        <p:style>
          <a:lnRef idx="3">
            <a:schemeClr val="accent1"/>
          </a:lnRef>
          <a:fillRef idx="0">
            <a:schemeClr val="accent1"/>
          </a:fillRef>
          <a:effectRef idx="2">
            <a:schemeClr val="accent1"/>
          </a:effectRef>
          <a:fontRef idx="minor">
            <a:schemeClr val="tx1"/>
          </a:fontRef>
        </p:style>
      </p:cxnSp>
      <p:sp>
        <p:nvSpPr>
          <p:cNvPr id="23" name="フローチャート: 処理 22">
            <a:extLst>
              <a:ext uri="{FF2B5EF4-FFF2-40B4-BE49-F238E27FC236}">
                <a16:creationId xmlns:a16="http://schemas.microsoft.com/office/drawing/2014/main" id="{86283880-A386-43AB-A68D-6D593D01ED76}"/>
              </a:ext>
            </a:extLst>
          </p:cNvPr>
          <p:cNvSpPr/>
          <p:nvPr/>
        </p:nvSpPr>
        <p:spPr>
          <a:xfrm>
            <a:off x="3637455" y="4999422"/>
            <a:ext cx="1840355" cy="744933"/>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latin typeface="+mn-ea"/>
              </a:rPr>
              <a:t>管理</a:t>
            </a:r>
          </a:p>
        </p:txBody>
      </p:sp>
      <p:pic>
        <p:nvPicPr>
          <p:cNvPr id="24" name="Picture 2" descr="ãä¼æ¥­ ã¤ã©ã¹ããã®ç»åæ¤ç´¢çµæ">
            <a:extLst>
              <a:ext uri="{FF2B5EF4-FFF2-40B4-BE49-F238E27FC236}">
                <a16:creationId xmlns:a16="http://schemas.microsoft.com/office/drawing/2014/main" id="{2BF65B0C-1A6F-45BB-866D-9AD4AE66EC3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4321" y="2055012"/>
            <a:ext cx="1008100" cy="131756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ãä¼æ¥­ ã¤ã©ã¹ããã®ç»åæ¤ç´¢çµæ">
            <a:extLst>
              <a:ext uri="{FF2B5EF4-FFF2-40B4-BE49-F238E27FC236}">
                <a16:creationId xmlns:a16="http://schemas.microsoft.com/office/drawing/2014/main" id="{DA643F4E-CF58-4B65-8B15-31851A1EAFD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65524" y="2862679"/>
            <a:ext cx="1020895" cy="1126601"/>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直線矢印コネクタ 25">
            <a:extLst>
              <a:ext uri="{FF2B5EF4-FFF2-40B4-BE49-F238E27FC236}">
                <a16:creationId xmlns:a16="http://schemas.microsoft.com/office/drawing/2014/main" id="{426F41C8-4524-485F-9204-B67AF8482693}"/>
              </a:ext>
            </a:extLst>
          </p:cNvPr>
          <p:cNvCxnSpPr>
            <a:cxnSpLocks/>
          </p:cNvCxnSpPr>
          <p:nvPr/>
        </p:nvCxnSpPr>
        <p:spPr>
          <a:xfrm flipH="1">
            <a:off x="8194431" y="3548512"/>
            <a:ext cx="1399924" cy="1388905"/>
          </a:xfrm>
          <a:prstGeom prst="straightConnector1">
            <a:avLst/>
          </a:prstGeom>
          <a:ln>
            <a:headEnd type="none" w="med" len="med"/>
            <a:tailEnd type="arrow" w="med" len="med"/>
          </a:ln>
        </p:spPr>
        <p:style>
          <a:lnRef idx="3">
            <a:schemeClr val="accent1"/>
          </a:lnRef>
          <a:fillRef idx="0">
            <a:schemeClr val="accent1"/>
          </a:fillRef>
          <a:effectRef idx="2">
            <a:schemeClr val="accent1"/>
          </a:effectRef>
          <a:fontRef idx="minor">
            <a:schemeClr val="tx1"/>
          </a:fontRef>
        </p:style>
      </p:cxnSp>
      <p:sp>
        <p:nvSpPr>
          <p:cNvPr id="27" name="フローチャート: 処理 26">
            <a:extLst>
              <a:ext uri="{FF2B5EF4-FFF2-40B4-BE49-F238E27FC236}">
                <a16:creationId xmlns:a16="http://schemas.microsoft.com/office/drawing/2014/main" id="{AB204126-1E4D-49D4-AAD8-7A0956635949}"/>
              </a:ext>
            </a:extLst>
          </p:cNvPr>
          <p:cNvSpPr/>
          <p:nvPr/>
        </p:nvSpPr>
        <p:spPr>
          <a:xfrm>
            <a:off x="7974215" y="3790946"/>
            <a:ext cx="1840355" cy="744933"/>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latin typeface="+mn-ea"/>
              </a:rPr>
              <a:t>広告費</a:t>
            </a:r>
          </a:p>
        </p:txBody>
      </p:sp>
      <p:sp>
        <p:nvSpPr>
          <p:cNvPr id="28" name="タイトル 1">
            <a:extLst>
              <a:ext uri="{FF2B5EF4-FFF2-40B4-BE49-F238E27FC236}">
                <a16:creationId xmlns:a16="http://schemas.microsoft.com/office/drawing/2014/main" id="{5963ECA9-E39C-4AAA-8FC4-751B7AB9EAE3}"/>
              </a:ext>
            </a:extLst>
          </p:cNvPr>
          <p:cNvSpPr>
            <a:spLocks noGrp="1"/>
          </p:cNvSpPr>
          <p:nvPr>
            <p:ph type="title"/>
          </p:nvPr>
        </p:nvSpPr>
        <p:spPr>
          <a:xfrm>
            <a:off x="838200" y="365125"/>
            <a:ext cx="10515600" cy="1325563"/>
          </a:xfrm>
        </p:spPr>
        <p:txBody>
          <a:bodyPr>
            <a:normAutofit/>
          </a:bodyPr>
          <a:lstStyle/>
          <a:p>
            <a:r>
              <a:rPr kumimoji="1" lang="ja-JP" altLang="en-US" sz="3600" b="1" dirty="0">
                <a:latin typeface="+mn-ea"/>
                <a:ea typeface="+mn-ea"/>
              </a:rPr>
              <a:t>どうしてブログで収益化できるの？</a:t>
            </a:r>
          </a:p>
        </p:txBody>
      </p:sp>
    </p:spTree>
    <p:extLst>
      <p:ext uri="{BB962C8B-B14F-4D97-AF65-F5344CB8AC3E}">
        <p14:creationId xmlns:p14="http://schemas.microsoft.com/office/powerpoint/2010/main" val="38631267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ローチャート: 処理 3">
            <a:extLst>
              <a:ext uri="{FF2B5EF4-FFF2-40B4-BE49-F238E27FC236}">
                <a16:creationId xmlns:a16="http://schemas.microsoft.com/office/drawing/2014/main" id="{3F955F65-A609-46B7-B23A-C89FE945C428}"/>
              </a:ext>
            </a:extLst>
          </p:cNvPr>
          <p:cNvSpPr/>
          <p:nvPr/>
        </p:nvSpPr>
        <p:spPr>
          <a:xfrm>
            <a:off x="5338447" y="1867038"/>
            <a:ext cx="1515101" cy="762937"/>
          </a:xfrm>
          <a:prstGeom prst="flowChartProcess">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latin typeface="+mn-ea"/>
              </a:rPr>
              <a:t>検索</a:t>
            </a:r>
          </a:p>
        </p:txBody>
      </p:sp>
      <p:pic>
        <p:nvPicPr>
          <p:cNvPr id="5" name="図 4">
            <a:extLst>
              <a:ext uri="{FF2B5EF4-FFF2-40B4-BE49-F238E27FC236}">
                <a16:creationId xmlns:a16="http://schemas.microsoft.com/office/drawing/2014/main" id="{46040B54-58BA-4E81-89EE-732071FCC13D}"/>
              </a:ext>
            </a:extLst>
          </p:cNvPr>
          <p:cNvPicPr>
            <a:picLocks noChangeAspect="1"/>
          </p:cNvPicPr>
          <p:nvPr/>
        </p:nvPicPr>
        <p:blipFill>
          <a:blip r:embed="rId2"/>
          <a:stretch>
            <a:fillRect/>
          </a:stretch>
        </p:blipFill>
        <p:spPr>
          <a:xfrm>
            <a:off x="4001361" y="2707466"/>
            <a:ext cx="4189275" cy="1214444"/>
          </a:xfrm>
          <a:prstGeom prst="rect">
            <a:avLst/>
          </a:prstGeom>
        </p:spPr>
      </p:pic>
      <p:pic>
        <p:nvPicPr>
          <p:cNvPr id="6" name="Picture 6" descr="ãã¹ãããã¤ã©ã¹ããã®ç»åæ¤ç´¢çµæ">
            <a:extLst>
              <a:ext uri="{FF2B5EF4-FFF2-40B4-BE49-F238E27FC236}">
                <a16:creationId xmlns:a16="http://schemas.microsoft.com/office/drawing/2014/main" id="{0AE66745-7DA1-4CB3-8528-2906F1FC85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1209" y="1953803"/>
            <a:ext cx="788391" cy="8796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é¢é£ç»å">
            <a:extLst>
              <a:ext uri="{FF2B5EF4-FFF2-40B4-BE49-F238E27FC236}">
                <a16:creationId xmlns:a16="http://schemas.microsoft.com/office/drawing/2014/main" id="{BDB69EE6-400C-4923-AECA-05B6744B12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7668" y="2711919"/>
            <a:ext cx="788391" cy="8858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é¢é£ç»å">
            <a:extLst>
              <a:ext uri="{FF2B5EF4-FFF2-40B4-BE49-F238E27FC236}">
                <a16:creationId xmlns:a16="http://schemas.microsoft.com/office/drawing/2014/main" id="{3639B94A-52C0-44ED-9411-537A7D2BD6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34280" y="1927977"/>
            <a:ext cx="988433" cy="9197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é¢é£ç»å">
            <a:extLst>
              <a:ext uri="{FF2B5EF4-FFF2-40B4-BE49-F238E27FC236}">
                <a16:creationId xmlns:a16="http://schemas.microsoft.com/office/drawing/2014/main" id="{2BEB5AA9-3E7A-435E-9B3C-5CA3151F293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0028496" y="2556518"/>
            <a:ext cx="1012400" cy="1018688"/>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FF9B84B5-F774-4191-9DD9-1C762B41CA54}"/>
              </a:ext>
            </a:extLst>
          </p:cNvPr>
          <p:cNvSpPr txBox="1"/>
          <p:nvPr/>
        </p:nvSpPr>
        <p:spPr>
          <a:xfrm>
            <a:off x="1995418" y="4203747"/>
            <a:ext cx="8201160" cy="1675202"/>
          </a:xfrm>
          <a:prstGeom prst="rect">
            <a:avLst/>
          </a:prstGeom>
          <a:noFill/>
        </p:spPr>
        <p:txBody>
          <a:bodyPr wrap="square" rtlCol="0">
            <a:spAutoFit/>
          </a:bodyPr>
          <a:lstStyle/>
          <a:p>
            <a:pPr algn="ctr">
              <a:lnSpc>
                <a:spcPct val="150000"/>
              </a:lnSpc>
            </a:pPr>
            <a:r>
              <a:rPr kumimoji="1" lang="ja-JP" altLang="en-US" sz="3600" b="1" dirty="0">
                <a:latin typeface="+mn-ea"/>
              </a:rPr>
              <a:t>ユーザーは「</a:t>
            </a:r>
            <a:r>
              <a:rPr kumimoji="1" lang="ja-JP" altLang="en-US" sz="3600" b="1" dirty="0">
                <a:solidFill>
                  <a:schemeClr val="accent5"/>
                </a:solidFill>
                <a:latin typeface="+mn-ea"/>
              </a:rPr>
              <a:t>疑問</a:t>
            </a:r>
            <a:r>
              <a:rPr kumimoji="1" lang="ja-JP" altLang="en-US" sz="3600" b="1" dirty="0">
                <a:latin typeface="+mn-ea"/>
              </a:rPr>
              <a:t>」を</a:t>
            </a:r>
            <a:r>
              <a:rPr kumimoji="1" lang="ja-JP" altLang="en-US" sz="3600" b="1" dirty="0">
                <a:solidFill>
                  <a:schemeClr val="accent5"/>
                </a:solidFill>
                <a:latin typeface="+mn-ea"/>
              </a:rPr>
              <a:t>解決</a:t>
            </a:r>
            <a:r>
              <a:rPr kumimoji="1" lang="ja-JP" altLang="en-US" sz="3600" b="1" dirty="0">
                <a:latin typeface="+mn-ea"/>
              </a:rPr>
              <a:t>したくて</a:t>
            </a:r>
            <a:endParaRPr kumimoji="1" lang="en-US" altLang="ja-JP" sz="3600" b="1" dirty="0">
              <a:latin typeface="+mn-ea"/>
            </a:endParaRPr>
          </a:p>
          <a:p>
            <a:pPr algn="ctr">
              <a:lnSpc>
                <a:spcPct val="150000"/>
              </a:lnSpc>
            </a:pPr>
            <a:r>
              <a:rPr kumimoji="1" lang="ja-JP" altLang="en-US" sz="3600" b="1" dirty="0">
                <a:latin typeface="+mn-ea"/>
              </a:rPr>
              <a:t>キーワードで検索する</a:t>
            </a:r>
            <a:endParaRPr kumimoji="1" lang="en-US" altLang="ja-JP" sz="3600" b="1" dirty="0">
              <a:latin typeface="+mn-ea"/>
            </a:endParaRPr>
          </a:p>
        </p:txBody>
      </p:sp>
      <p:sp>
        <p:nvSpPr>
          <p:cNvPr id="12" name="タイトル 1">
            <a:extLst>
              <a:ext uri="{FF2B5EF4-FFF2-40B4-BE49-F238E27FC236}">
                <a16:creationId xmlns:a16="http://schemas.microsoft.com/office/drawing/2014/main" id="{5963ECA9-E39C-4AAA-8FC4-751B7AB9EAE3}"/>
              </a:ext>
            </a:extLst>
          </p:cNvPr>
          <p:cNvSpPr>
            <a:spLocks noGrp="1"/>
          </p:cNvSpPr>
          <p:nvPr>
            <p:ph type="title"/>
          </p:nvPr>
        </p:nvSpPr>
        <p:spPr>
          <a:xfrm>
            <a:off x="838200" y="365125"/>
            <a:ext cx="10515600" cy="1325563"/>
          </a:xfrm>
        </p:spPr>
        <p:txBody>
          <a:bodyPr>
            <a:normAutofit/>
          </a:bodyPr>
          <a:lstStyle/>
          <a:p>
            <a:r>
              <a:rPr kumimoji="1" lang="ja-JP" altLang="en-US" sz="3600" b="1" dirty="0">
                <a:latin typeface="+mn-ea"/>
                <a:ea typeface="+mn-ea"/>
              </a:rPr>
              <a:t>どうしてブログで収益化できるの？</a:t>
            </a:r>
          </a:p>
        </p:txBody>
      </p:sp>
    </p:spTree>
    <p:extLst>
      <p:ext uri="{BB962C8B-B14F-4D97-AF65-F5344CB8AC3E}">
        <p14:creationId xmlns:p14="http://schemas.microsoft.com/office/powerpoint/2010/main" val="26925671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4693A1B7-06AB-401B-8AAC-CFA15B4BAC54}"/>
              </a:ext>
            </a:extLst>
          </p:cNvPr>
          <p:cNvGrpSpPr/>
          <p:nvPr/>
        </p:nvGrpSpPr>
        <p:grpSpPr>
          <a:xfrm>
            <a:off x="1671573" y="2787847"/>
            <a:ext cx="3179038" cy="2596856"/>
            <a:chOff x="222831" y="1961370"/>
            <a:chExt cx="3179038" cy="2596856"/>
          </a:xfrm>
        </p:grpSpPr>
        <p:pic>
          <p:nvPicPr>
            <p:cNvPr id="5" name="Picture 16" descr="ãPCãã¤ã©ã¹ããã®ç»åæ¤ç´¢çµæ">
              <a:extLst>
                <a:ext uri="{FF2B5EF4-FFF2-40B4-BE49-F238E27FC236}">
                  <a16:creationId xmlns:a16="http://schemas.microsoft.com/office/drawing/2014/main" id="{7159C469-65B5-4D41-98B1-86A116D14E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831" y="1961370"/>
              <a:ext cx="2882391" cy="2161793"/>
            </a:xfrm>
            <a:prstGeom prst="rect">
              <a:avLst/>
            </a:prstGeom>
            <a:noFill/>
            <a:extLst>
              <a:ext uri="{909E8E84-426E-40DD-AFC4-6F175D3DCCD1}">
                <a14:hiddenFill xmlns:a14="http://schemas.microsoft.com/office/drawing/2010/main">
                  <a:solidFill>
                    <a:srgbClr val="FFFFFF"/>
                  </a:solidFill>
                </a14:hiddenFill>
              </a:ext>
            </a:extLst>
          </p:spPr>
        </p:pic>
        <p:sp>
          <p:nvSpPr>
            <p:cNvPr id="6" name="フローチャート: 処理 5">
              <a:extLst>
                <a:ext uri="{FF2B5EF4-FFF2-40B4-BE49-F238E27FC236}">
                  <a16:creationId xmlns:a16="http://schemas.microsoft.com/office/drawing/2014/main" id="{90517F81-F48F-4B65-9C0E-F2F3256188CF}"/>
                </a:ext>
              </a:extLst>
            </p:cNvPr>
            <p:cNvSpPr/>
            <p:nvPr/>
          </p:nvSpPr>
          <p:spPr>
            <a:xfrm>
              <a:off x="906475" y="2435180"/>
              <a:ext cx="1515101" cy="762937"/>
            </a:xfrm>
            <a:prstGeom prst="flowChartProcess">
              <a:avLst/>
            </a:prstGeom>
            <a:solidFill>
              <a:schemeClr val="accent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latin typeface="+mn-ea"/>
                </a:rPr>
                <a:t>広告</a:t>
              </a:r>
            </a:p>
          </p:txBody>
        </p:sp>
        <p:pic>
          <p:nvPicPr>
            <p:cNvPr id="7" name="Picture 18" descr="ãç¢å°ãã®ç»åæ¤ç´¢çµæ">
              <a:extLst>
                <a:ext uri="{FF2B5EF4-FFF2-40B4-BE49-F238E27FC236}">
                  <a16:creationId xmlns:a16="http://schemas.microsoft.com/office/drawing/2014/main" id="{B990BE6C-9B33-481C-8261-F8BFE9760D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52714" flipH="1">
              <a:off x="1471843" y="3393063"/>
              <a:ext cx="1930026" cy="1165163"/>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テキスト ボックス 7">
            <a:extLst>
              <a:ext uri="{FF2B5EF4-FFF2-40B4-BE49-F238E27FC236}">
                <a16:creationId xmlns:a16="http://schemas.microsoft.com/office/drawing/2014/main" id="{BB84FB61-33FF-4D71-939E-1A32E87AADBA}"/>
              </a:ext>
            </a:extLst>
          </p:cNvPr>
          <p:cNvSpPr txBox="1"/>
          <p:nvPr/>
        </p:nvSpPr>
        <p:spPr>
          <a:xfrm>
            <a:off x="1325258" y="1877416"/>
            <a:ext cx="3775393" cy="707886"/>
          </a:xfrm>
          <a:prstGeom prst="rect">
            <a:avLst/>
          </a:prstGeom>
          <a:noFill/>
        </p:spPr>
        <p:txBody>
          <a:bodyPr wrap="none" rtlCol="0">
            <a:spAutoFit/>
          </a:bodyPr>
          <a:lstStyle/>
          <a:p>
            <a:r>
              <a:rPr kumimoji="1" lang="ja-JP" altLang="en-US" sz="4000" b="1" dirty="0">
                <a:latin typeface="+mn-ea"/>
              </a:rPr>
              <a:t>あなたのブログ</a:t>
            </a:r>
          </a:p>
        </p:txBody>
      </p:sp>
      <p:sp>
        <p:nvSpPr>
          <p:cNvPr id="9" name="テキスト ボックス 8">
            <a:extLst>
              <a:ext uri="{FF2B5EF4-FFF2-40B4-BE49-F238E27FC236}">
                <a16:creationId xmlns:a16="http://schemas.microsoft.com/office/drawing/2014/main" id="{597A1459-B853-47B9-A692-C5934656528F}"/>
              </a:ext>
            </a:extLst>
          </p:cNvPr>
          <p:cNvSpPr txBox="1"/>
          <p:nvPr/>
        </p:nvSpPr>
        <p:spPr>
          <a:xfrm>
            <a:off x="4772517" y="2469955"/>
            <a:ext cx="6010219" cy="2774414"/>
          </a:xfrm>
          <a:prstGeom prst="rect">
            <a:avLst/>
          </a:prstGeom>
          <a:noFill/>
        </p:spPr>
        <p:txBody>
          <a:bodyPr wrap="square" rtlCol="0">
            <a:spAutoFit/>
          </a:bodyPr>
          <a:lstStyle/>
          <a:p>
            <a:pPr algn="ctr">
              <a:lnSpc>
                <a:spcPct val="150000"/>
              </a:lnSpc>
            </a:pPr>
            <a:r>
              <a:rPr kumimoji="1" lang="ja-JP" altLang="en-US" sz="4000" b="1" dirty="0">
                <a:latin typeface="+mn-ea"/>
              </a:rPr>
              <a:t>ユーザーの</a:t>
            </a:r>
            <a:r>
              <a:rPr kumimoji="1" lang="ja-JP" altLang="en-US" sz="4000" b="1" dirty="0">
                <a:solidFill>
                  <a:schemeClr val="accent5"/>
                </a:solidFill>
                <a:latin typeface="+mn-ea"/>
              </a:rPr>
              <a:t>知りたい情報</a:t>
            </a:r>
            <a:r>
              <a:rPr kumimoji="1" lang="ja-JP" altLang="en-US" sz="4000" b="1" dirty="0">
                <a:latin typeface="+mn-ea"/>
              </a:rPr>
              <a:t>を提供することで</a:t>
            </a:r>
            <a:endParaRPr kumimoji="1" lang="en-US" altLang="ja-JP" sz="4000" b="1" dirty="0">
              <a:latin typeface="+mn-ea"/>
            </a:endParaRPr>
          </a:p>
          <a:p>
            <a:pPr algn="ctr">
              <a:lnSpc>
                <a:spcPct val="150000"/>
              </a:lnSpc>
            </a:pPr>
            <a:r>
              <a:rPr kumimoji="1" lang="ja-JP" altLang="en-US" sz="4000" b="1" dirty="0">
                <a:latin typeface="+mn-ea"/>
              </a:rPr>
              <a:t>広告</a:t>
            </a:r>
            <a:r>
              <a:rPr kumimoji="1" lang="ja-JP" altLang="en-US" sz="4000" b="1" dirty="0">
                <a:solidFill>
                  <a:schemeClr val="accent5"/>
                </a:solidFill>
                <a:latin typeface="+mn-ea"/>
              </a:rPr>
              <a:t>収入</a:t>
            </a:r>
            <a:r>
              <a:rPr kumimoji="1" lang="ja-JP" altLang="en-US" sz="4000" b="1" dirty="0">
                <a:latin typeface="+mn-ea"/>
              </a:rPr>
              <a:t>が得られる</a:t>
            </a:r>
            <a:endParaRPr kumimoji="1" lang="en-US" altLang="ja-JP" sz="4000" b="1" dirty="0">
              <a:latin typeface="+mn-ea"/>
            </a:endParaRPr>
          </a:p>
        </p:txBody>
      </p:sp>
      <p:sp>
        <p:nvSpPr>
          <p:cNvPr id="11" name="タイトル 1">
            <a:extLst>
              <a:ext uri="{FF2B5EF4-FFF2-40B4-BE49-F238E27FC236}">
                <a16:creationId xmlns:a16="http://schemas.microsoft.com/office/drawing/2014/main" id="{5963ECA9-E39C-4AAA-8FC4-751B7AB9EAE3}"/>
              </a:ext>
            </a:extLst>
          </p:cNvPr>
          <p:cNvSpPr>
            <a:spLocks noGrp="1"/>
          </p:cNvSpPr>
          <p:nvPr>
            <p:ph type="title"/>
          </p:nvPr>
        </p:nvSpPr>
        <p:spPr>
          <a:xfrm>
            <a:off x="838200" y="365125"/>
            <a:ext cx="10515600" cy="1325563"/>
          </a:xfrm>
        </p:spPr>
        <p:txBody>
          <a:bodyPr>
            <a:normAutofit/>
          </a:bodyPr>
          <a:lstStyle/>
          <a:p>
            <a:r>
              <a:rPr kumimoji="1" lang="ja-JP" altLang="en-US" sz="3600" b="1" dirty="0">
                <a:latin typeface="+mn-ea"/>
                <a:ea typeface="+mn-ea"/>
              </a:rPr>
              <a:t>どうしてブログで収益化できるの？</a:t>
            </a:r>
          </a:p>
        </p:txBody>
      </p:sp>
    </p:spTree>
    <p:extLst>
      <p:ext uri="{BB962C8B-B14F-4D97-AF65-F5344CB8AC3E}">
        <p14:creationId xmlns:p14="http://schemas.microsoft.com/office/powerpoint/2010/main" val="20382849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608B8C9-9EEA-4ECA-B975-377981F05121}"/>
              </a:ext>
            </a:extLst>
          </p:cNvPr>
          <p:cNvSpPr>
            <a:spLocks noGrp="1"/>
          </p:cNvSpPr>
          <p:nvPr>
            <p:ph sz="half" idx="1"/>
          </p:nvPr>
        </p:nvSpPr>
        <p:spPr/>
        <p:txBody>
          <a:bodyPr>
            <a:normAutofit/>
          </a:bodyPr>
          <a:lstStyle/>
          <a:p>
            <a:pPr marL="0" indent="0" algn="ctr">
              <a:lnSpc>
                <a:spcPct val="150000"/>
              </a:lnSpc>
              <a:buNone/>
            </a:pPr>
            <a:r>
              <a:rPr kumimoji="1" lang="ja-JP" altLang="en-US" sz="4800" b="1" dirty="0"/>
              <a:t>「アクセスが集まる記事を書く」</a:t>
            </a:r>
            <a:endParaRPr kumimoji="1" lang="en-US" altLang="ja-JP" sz="4800" b="1" dirty="0"/>
          </a:p>
          <a:p>
            <a:pPr marL="0" indent="0" algn="ctr">
              <a:lnSpc>
                <a:spcPct val="150000"/>
              </a:lnSpc>
              <a:buNone/>
            </a:pPr>
            <a:r>
              <a:rPr kumimoji="1" lang="ja-JP" altLang="en-US" sz="4000" b="1" dirty="0"/>
              <a:t>＝</a:t>
            </a:r>
            <a:r>
              <a:rPr kumimoji="1" lang="en-US" altLang="ja-JP" sz="4000" b="1" dirty="0"/>
              <a:t>Google</a:t>
            </a:r>
            <a:r>
              <a:rPr kumimoji="1" lang="ja-JP" altLang="en-US" sz="4000" b="1" dirty="0"/>
              <a:t>などの</a:t>
            </a:r>
            <a:r>
              <a:rPr kumimoji="1" lang="ja-JP" altLang="en-US" sz="4000" b="1" dirty="0">
                <a:solidFill>
                  <a:srgbClr val="FF0000"/>
                </a:solidFill>
              </a:rPr>
              <a:t>検索エンジンからの</a:t>
            </a:r>
            <a:endParaRPr kumimoji="1" lang="en-US" altLang="ja-JP" sz="4000" b="1" dirty="0">
              <a:solidFill>
                <a:srgbClr val="FF0000"/>
              </a:solidFill>
            </a:endParaRPr>
          </a:p>
          <a:p>
            <a:pPr marL="0" indent="0" algn="ctr">
              <a:lnSpc>
                <a:spcPct val="150000"/>
              </a:lnSpc>
              <a:buNone/>
            </a:pPr>
            <a:r>
              <a:rPr kumimoji="1" lang="ja-JP" altLang="en-US" sz="4000" b="1" dirty="0">
                <a:solidFill>
                  <a:srgbClr val="FF0000"/>
                </a:solidFill>
              </a:rPr>
              <a:t>訪問者を沢山ブログに集める</a:t>
            </a:r>
          </a:p>
        </p:txBody>
      </p:sp>
    </p:spTree>
    <p:extLst>
      <p:ext uri="{BB962C8B-B14F-4D97-AF65-F5344CB8AC3E}">
        <p14:creationId xmlns:p14="http://schemas.microsoft.com/office/powerpoint/2010/main" val="30493591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5963ECA9-E39C-4AAA-8FC4-751B7AB9EAE3}"/>
              </a:ext>
            </a:extLst>
          </p:cNvPr>
          <p:cNvSpPr>
            <a:spLocks noGrp="1"/>
          </p:cNvSpPr>
          <p:nvPr>
            <p:ph type="title"/>
          </p:nvPr>
        </p:nvSpPr>
        <p:spPr>
          <a:xfrm>
            <a:off x="838200" y="365125"/>
            <a:ext cx="10515600" cy="1325563"/>
          </a:xfrm>
        </p:spPr>
        <p:txBody>
          <a:bodyPr>
            <a:normAutofit/>
          </a:bodyPr>
          <a:lstStyle/>
          <a:p>
            <a:r>
              <a:rPr lang="ja-JP" altLang="en-US" sz="3600" b="1" dirty="0">
                <a:latin typeface="+mn-ea"/>
                <a:ea typeface="+mn-ea"/>
              </a:rPr>
              <a:t>ブログを仕事にする</a:t>
            </a:r>
            <a:r>
              <a:rPr lang="en-US" altLang="ja-JP" sz="3600" b="1" dirty="0">
                <a:latin typeface="+mn-ea"/>
                <a:ea typeface="+mn-ea"/>
              </a:rPr>
              <a:t>3</a:t>
            </a:r>
            <a:r>
              <a:rPr lang="ja-JP" altLang="en-US" sz="3600" b="1" dirty="0" err="1">
                <a:latin typeface="+mn-ea"/>
                <a:ea typeface="+mn-ea"/>
              </a:rPr>
              <a:t>つの</a:t>
            </a:r>
            <a:r>
              <a:rPr lang="ja-JP" altLang="en-US" sz="3600" b="1" dirty="0">
                <a:latin typeface="+mn-ea"/>
                <a:ea typeface="+mn-ea"/>
              </a:rPr>
              <a:t>ステップ</a:t>
            </a:r>
            <a:endParaRPr kumimoji="1" lang="ja-JP" altLang="en-US" sz="3600" b="1" dirty="0">
              <a:latin typeface="+mn-ea"/>
              <a:ea typeface="+mn-ea"/>
            </a:endParaRPr>
          </a:p>
        </p:txBody>
      </p:sp>
      <p:grpSp>
        <p:nvGrpSpPr>
          <p:cNvPr id="15" name="グループ化 14"/>
          <p:cNvGrpSpPr/>
          <p:nvPr/>
        </p:nvGrpSpPr>
        <p:grpSpPr>
          <a:xfrm>
            <a:off x="1233578" y="1940949"/>
            <a:ext cx="9351033" cy="1354347"/>
            <a:chOff x="1233578" y="1940949"/>
            <a:chExt cx="9351033" cy="1354347"/>
          </a:xfrm>
        </p:grpSpPr>
        <p:sp>
          <p:nvSpPr>
            <p:cNvPr id="5" name="正方形/長方形 4"/>
            <p:cNvSpPr/>
            <p:nvPr/>
          </p:nvSpPr>
          <p:spPr>
            <a:xfrm>
              <a:off x="1233578" y="1940949"/>
              <a:ext cx="2553419" cy="135434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STEP1</a:t>
              </a:r>
              <a:endParaRPr kumimoji="1" lang="ja-JP" altLang="en-US" sz="2800" b="1" dirty="0"/>
            </a:p>
          </p:txBody>
        </p:sp>
        <p:sp>
          <p:nvSpPr>
            <p:cNvPr id="9" name="正方形/長方形 8"/>
            <p:cNvSpPr/>
            <p:nvPr/>
          </p:nvSpPr>
          <p:spPr>
            <a:xfrm>
              <a:off x="3786995" y="1940949"/>
              <a:ext cx="6797616" cy="1354347"/>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800" dirty="0">
                <a:solidFill>
                  <a:schemeClr val="tx1"/>
                </a:solidFill>
              </a:endParaRPr>
            </a:p>
            <a:p>
              <a:pPr algn="ctr"/>
              <a:endParaRPr kumimoji="1" lang="ja-JP" altLang="en-US" dirty="0"/>
            </a:p>
          </p:txBody>
        </p:sp>
        <p:sp>
          <p:nvSpPr>
            <p:cNvPr id="12" name="テキスト ボックス 11"/>
            <p:cNvSpPr txBox="1"/>
            <p:nvPr/>
          </p:nvSpPr>
          <p:spPr>
            <a:xfrm>
              <a:off x="4437060" y="2325734"/>
              <a:ext cx="5635509" cy="584775"/>
            </a:xfrm>
            <a:prstGeom prst="rect">
              <a:avLst/>
            </a:prstGeom>
            <a:noFill/>
          </p:spPr>
          <p:txBody>
            <a:bodyPr wrap="square" rtlCol="0">
              <a:spAutoFit/>
            </a:bodyPr>
            <a:lstStyle/>
            <a:p>
              <a:pPr algn="ctr"/>
              <a:r>
                <a:rPr kumimoji="1" lang="ja-JP" altLang="en-US" sz="3200" b="1" dirty="0">
                  <a:solidFill>
                    <a:schemeClr val="tx1"/>
                  </a:solidFill>
                  <a:latin typeface="+mn-ea"/>
                  <a:ea typeface="+mn-ea"/>
                </a:rPr>
                <a:t>ブログを自分で立ち上げる</a:t>
              </a:r>
            </a:p>
          </p:txBody>
        </p:sp>
      </p:grpSp>
      <p:grpSp>
        <p:nvGrpSpPr>
          <p:cNvPr id="16" name="グループ化 15"/>
          <p:cNvGrpSpPr/>
          <p:nvPr/>
        </p:nvGrpSpPr>
        <p:grpSpPr>
          <a:xfrm>
            <a:off x="1233577" y="3390182"/>
            <a:ext cx="9351034" cy="1354347"/>
            <a:chOff x="1233577" y="3390182"/>
            <a:chExt cx="9351034" cy="1354347"/>
          </a:xfrm>
        </p:grpSpPr>
        <p:sp>
          <p:nvSpPr>
            <p:cNvPr id="7" name="正方形/長方形 6"/>
            <p:cNvSpPr/>
            <p:nvPr/>
          </p:nvSpPr>
          <p:spPr>
            <a:xfrm>
              <a:off x="1233577" y="3390182"/>
              <a:ext cx="2553419" cy="135434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STEP2</a:t>
              </a:r>
              <a:endParaRPr kumimoji="1" lang="ja-JP" altLang="en-US" sz="2800" b="1" dirty="0"/>
            </a:p>
          </p:txBody>
        </p:sp>
        <p:sp>
          <p:nvSpPr>
            <p:cNvPr id="10" name="正方形/長方形 9"/>
            <p:cNvSpPr/>
            <p:nvPr/>
          </p:nvSpPr>
          <p:spPr>
            <a:xfrm>
              <a:off x="3786995" y="3390182"/>
              <a:ext cx="6797616" cy="1354347"/>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4437060" y="3774967"/>
              <a:ext cx="5635509" cy="584775"/>
            </a:xfrm>
            <a:prstGeom prst="rect">
              <a:avLst/>
            </a:prstGeom>
            <a:noFill/>
          </p:spPr>
          <p:txBody>
            <a:bodyPr wrap="square" rtlCol="0">
              <a:spAutoFit/>
            </a:bodyPr>
            <a:lstStyle/>
            <a:p>
              <a:pPr algn="ctr"/>
              <a:r>
                <a:rPr kumimoji="1" lang="en-US" altLang="ja-JP" sz="3200" b="1" dirty="0">
                  <a:solidFill>
                    <a:schemeClr val="tx1"/>
                  </a:solidFill>
                  <a:latin typeface="+mn-ea"/>
                  <a:ea typeface="+mn-ea"/>
                </a:rPr>
                <a:t>WEB</a:t>
              </a:r>
              <a:r>
                <a:rPr kumimoji="1" lang="ja-JP" altLang="en-US" sz="3200" b="1" dirty="0">
                  <a:solidFill>
                    <a:schemeClr val="tx1"/>
                  </a:solidFill>
                  <a:latin typeface="+mn-ea"/>
                  <a:ea typeface="+mn-ea"/>
                </a:rPr>
                <a:t>広告をブログに貼る</a:t>
              </a:r>
            </a:p>
          </p:txBody>
        </p:sp>
      </p:grpSp>
      <p:grpSp>
        <p:nvGrpSpPr>
          <p:cNvPr id="17" name="グループ化 16"/>
          <p:cNvGrpSpPr/>
          <p:nvPr/>
        </p:nvGrpSpPr>
        <p:grpSpPr>
          <a:xfrm>
            <a:off x="1233576" y="4848041"/>
            <a:ext cx="9351035" cy="1354347"/>
            <a:chOff x="1233576" y="4848041"/>
            <a:chExt cx="9351035" cy="1354347"/>
          </a:xfrm>
        </p:grpSpPr>
        <p:sp>
          <p:nvSpPr>
            <p:cNvPr id="8" name="正方形/長方形 7"/>
            <p:cNvSpPr/>
            <p:nvPr/>
          </p:nvSpPr>
          <p:spPr>
            <a:xfrm>
              <a:off x="1233576" y="4848041"/>
              <a:ext cx="2553419" cy="135434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STEP3</a:t>
              </a:r>
              <a:endParaRPr kumimoji="1" lang="ja-JP" altLang="en-US" sz="2800" b="1" dirty="0"/>
            </a:p>
          </p:txBody>
        </p:sp>
        <p:sp>
          <p:nvSpPr>
            <p:cNvPr id="11" name="正方形/長方形 10"/>
            <p:cNvSpPr/>
            <p:nvPr/>
          </p:nvSpPr>
          <p:spPr>
            <a:xfrm>
              <a:off x="3786995" y="4848041"/>
              <a:ext cx="6797616" cy="1354347"/>
            </a:xfrm>
            <a:prstGeom prst="rect">
              <a:avLst/>
            </a:prstGeom>
            <a:solidFill>
              <a:srgbClr val="002060"/>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4" name="テキスト ボックス 13"/>
            <p:cNvSpPr txBox="1"/>
            <p:nvPr/>
          </p:nvSpPr>
          <p:spPr>
            <a:xfrm>
              <a:off x="4437059" y="5224200"/>
              <a:ext cx="5635509" cy="584775"/>
            </a:xfrm>
            <a:prstGeom prst="rect">
              <a:avLst/>
            </a:prstGeom>
            <a:noFill/>
          </p:spPr>
          <p:txBody>
            <a:bodyPr wrap="square" rtlCol="0">
              <a:spAutoFit/>
            </a:bodyPr>
            <a:lstStyle/>
            <a:p>
              <a:pPr algn="ctr"/>
              <a:r>
                <a:rPr kumimoji="1" lang="ja-JP" altLang="en-US" sz="3200" b="1" dirty="0">
                  <a:solidFill>
                    <a:schemeClr val="bg1"/>
                  </a:solidFill>
                  <a:latin typeface="+mn-ea"/>
                  <a:ea typeface="+mn-ea"/>
                </a:rPr>
                <a:t>アクセスが集まる記事を書く</a:t>
              </a:r>
            </a:p>
          </p:txBody>
        </p:sp>
      </p:grpSp>
      <p:pic>
        <p:nvPicPr>
          <p:cNvPr id="18" name="Picture 2" descr="ããã³ãããã®ç»åæ¤ç´¢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2707" y="4059679"/>
            <a:ext cx="2329042" cy="2329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1007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6B6821-D773-47FF-8AEF-F6F5D49B85BB}"/>
              </a:ext>
            </a:extLst>
          </p:cNvPr>
          <p:cNvSpPr>
            <a:spLocks noGrp="1"/>
          </p:cNvSpPr>
          <p:nvPr>
            <p:ph type="title"/>
          </p:nvPr>
        </p:nvSpPr>
        <p:spPr/>
        <p:txBody>
          <a:bodyPr>
            <a:normAutofit/>
          </a:bodyPr>
          <a:lstStyle/>
          <a:p>
            <a:r>
              <a:rPr lang="en-US" altLang="ja-JP" sz="3600" b="1" dirty="0">
                <a:latin typeface="+mn-ea"/>
                <a:ea typeface="+mn-ea"/>
              </a:rPr>
              <a:t>STEP</a:t>
            </a:r>
            <a:r>
              <a:rPr lang="ja-JP" altLang="en-US" sz="3600" b="1" dirty="0">
                <a:latin typeface="+mn-ea"/>
                <a:ea typeface="+mn-ea"/>
              </a:rPr>
              <a:t>３：アクセスが集まる記事を書く</a:t>
            </a:r>
          </a:p>
        </p:txBody>
      </p:sp>
      <p:sp>
        <p:nvSpPr>
          <p:cNvPr id="3" name="コンテンツ プレースホルダー 2">
            <a:extLst>
              <a:ext uri="{FF2B5EF4-FFF2-40B4-BE49-F238E27FC236}">
                <a16:creationId xmlns:a16="http://schemas.microsoft.com/office/drawing/2014/main" id="{7BA6DE85-41F0-432E-B57A-D5603D9F4770}"/>
              </a:ext>
            </a:extLst>
          </p:cNvPr>
          <p:cNvSpPr>
            <a:spLocks noGrp="1"/>
          </p:cNvSpPr>
          <p:nvPr>
            <p:ph sz="half" idx="1"/>
          </p:nvPr>
        </p:nvSpPr>
        <p:spPr>
          <a:xfrm>
            <a:off x="1184110" y="3887051"/>
            <a:ext cx="9702425" cy="2565508"/>
          </a:xfrm>
          <a:solidFill>
            <a:schemeClr val="bg1"/>
          </a:solidFill>
        </p:spPr>
        <p:txBody>
          <a:bodyPr>
            <a:normAutofit/>
          </a:bodyPr>
          <a:lstStyle/>
          <a:p>
            <a:pPr marL="0" indent="0" algn="ctr">
              <a:lnSpc>
                <a:spcPct val="150000"/>
              </a:lnSpc>
              <a:buNone/>
            </a:pPr>
            <a:r>
              <a:rPr kumimoji="1" lang="en-US" altLang="ja-JP" b="1" dirty="0">
                <a:solidFill>
                  <a:schemeClr val="accent1"/>
                </a:solidFill>
              </a:rPr>
              <a:t>STEP3</a:t>
            </a:r>
            <a:r>
              <a:rPr kumimoji="1" lang="ja-JP" altLang="en-US" b="1" dirty="0">
                <a:solidFill>
                  <a:schemeClr val="accent1"/>
                </a:solidFill>
              </a:rPr>
              <a:t>－</a:t>
            </a:r>
            <a:r>
              <a:rPr kumimoji="1" lang="en-US" altLang="ja-JP" b="1" dirty="0">
                <a:solidFill>
                  <a:schemeClr val="accent1"/>
                </a:solidFill>
              </a:rPr>
              <a:t>1.</a:t>
            </a:r>
            <a:r>
              <a:rPr kumimoji="1" lang="ja-JP" altLang="en-US" b="1" dirty="0">
                <a:solidFill>
                  <a:schemeClr val="accent1"/>
                </a:solidFill>
              </a:rPr>
              <a:t> ブログの記事のネタ選び（需要＞供給）</a:t>
            </a:r>
            <a:endParaRPr kumimoji="1" lang="en-US" altLang="ja-JP" b="1" dirty="0">
              <a:solidFill>
                <a:schemeClr val="accent1"/>
              </a:solidFill>
            </a:endParaRPr>
          </a:p>
          <a:p>
            <a:pPr marL="0" indent="0" algn="ctr">
              <a:lnSpc>
                <a:spcPct val="150000"/>
              </a:lnSpc>
              <a:buNone/>
            </a:pPr>
            <a:r>
              <a:rPr lang="en-US" altLang="ja-JP" b="1" dirty="0">
                <a:solidFill>
                  <a:schemeClr val="accent1"/>
                </a:solidFill>
              </a:rPr>
              <a:t>STEP3</a:t>
            </a:r>
            <a:r>
              <a:rPr lang="ja-JP" altLang="en-US" b="1" dirty="0">
                <a:solidFill>
                  <a:schemeClr val="accent1"/>
                </a:solidFill>
              </a:rPr>
              <a:t>－</a:t>
            </a:r>
            <a:r>
              <a:rPr lang="en-US" altLang="ja-JP" b="1" dirty="0">
                <a:solidFill>
                  <a:schemeClr val="accent1"/>
                </a:solidFill>
              </a:rPr>
              <a:t>2. </a:t>
            </a:r>
            <a:r>
              <a:rPr lang="ja-JP" altLang="en-US" b="1" dirty="0">
                <a:solidFill>
                  <a:schemeClr val="accent1"/>
                </a:solidFill>
              </a:rPr>
              <a:t>キーワード選定とタイトル付け</a:t>
            </a:r>
            <a:endParaRPr lang="en-US" altLang="ja-JP" b="1" dirty="0">
              <a:solidFill>
                <a:schemeClr val="accent1"/>
              </a:solidFill>
            </a:endParaRPr>
          </a:p>
          <a:p>
            <a:pPr marL="0" indent="0" algn="ctr">
              <a:lnSpc>
                <a:spcPct val="150000"/>
              </a:lnSpc>
              <a:buNone/>
            </a:pPr>
            <a:r>
              <a:rPr lang="en-US" altLang="ja-JP" b="1" dirty="0">
                <a:solidFill>
                  <a:schemeClr val="accent1"/>
                </a:solidFill>
              </a:rPr>
              <a:t>STEP3</a:t>
            </a:r>
            <a:r>
              <a:rPr lang="ja-JP" altLang="en-US" b="1" dirty="0">
                <a:solidFill>
                  <a:schemeClr val="accent1"/>
                </a:solidFill>
              </a:rPr>
              <a:t>－</a:t>
            </a:r>
            <a:r>
              <a:rPr lang="en-US" altLang="ja-JP" b="1" dirty="0">
                <a:solidFill>
                  <a:schemeClr val="accent1"/>
                </a:solidFill>
              </a:rPr>
              <a:t>3. </a:t>
            </a:r>
            <a:r>
              <a:rPr lang="ja-JP" altLang="en-US" b="1" dirty="0">
                <a:solidFill>
                  <a:schemeClr val="accent1"/>
                </a:solidFill>
              </a:rPr>
              <a:t>アクセスを集める為</a:t>
            </a:r>
            <a:r>
              <a:rPr kumimoji="1" lang="ja-JP" altLang="en-US" b="1" dirty="0">
                <a:solidFill>
                  <a:schemeClr val="accent1"/>
                </a:solidFill>
              </a:rPr>
              <a:t>のライティング</a:t>
            </a:r>
            <a:endParaRPr kumimoji="1" lang="en-US" altLang="ja-JP" b="1" dirty="0">
              <a:solidFill>
                <a:schemeClr val="accent1"/>
              </a:solidFill>
            </a:endParaRPr>
          </a:p>
          <a:p>
            <a:pPr marL="0" indent="0">
              <a:buNone/>
            </a:pPr>
            <a:endParaRPr kumimoji="1" lang="en-US" altLang="ja-JP" b="1" dirty="0">
              <a:solidFill>
                <a:schemeClr val="accent1"/>
              </a:solidFill>
            </a:endParaRPr>
          </a:p>
        </p:txBody>
      </p:sp>
      <p:grpSp>
        <p:nvGrpSpPr>
          <p:cNvPr id="4" name="グループ化 3"/>
          <p:cNvGrpSpPr/>
          <p:nvPr/>
        </p:nvGrpSpPr>
        <p:grpSpPr>
          <a:xfrm>
            <a:off x="1052421" y="1880554"/>
            <a:ext cx="9351035" cy="1354347"/>
            <a:chOff x="1233576" y="4848041"/>
            <a:chExt cx="9351035" cy="1354347"/>
          </a:xfrm>
        </p:grpSpPr>
        <p:sp>
          <p:nvSpPr>
            <p:cNvPr id="5" name="正方形/長方形 4"/>
            <p:cNvSpPr/>
            <p:nvPr/>
          </p:nvSpPr>
          <p:spPr>
            <a:xfrm>
              <a:off x="1233576" y="4848041"/>
              <a:ext cx="2553419" cy="135434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STEP3</a:t>
              </a:r>
              <a:endParaRPr kumimoji="1" lang="ja-JP" altLang="en-US" sz="2800" b="1" dirty="0"/>
            </a:p>
          </p:txBody>
        </p:sp>
        <p:sp>
          <p:nvSpPr>
            <p:cNvPr id="6" name="正方形/長方形 5"/>
            <p:cNvSpPr/>
            <p:nvPr/>
          </p:nvSpPr>
          <p:spPr>
            <a:xfrm>
              <a:off x="3786995" y="4848041"/>
              <a:ext cx="6797616" cy="1354347"/>
            </a:xfrm>
            <a:prstGeom prst="rect">
              <a:avLst/>
            </a:prstGeom>
            <a:solidFill>
              <a:srgbClr val="002060"/>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7" name="テキスト ボックス 6"/>
            <p:cNvSpPr txBox="1"/>
            <p:nvPr/>
          </p:nvSpPr>
          <p:spPr>
            <a:xfrm>
              <a:off x="4437059" y="5224200"/>
              <a:ext cx="5635509" cy="584775"/>
            </a:xfrm>
            <a:prstGeom prst="rect">
              <a:avLst/>
            </a:prstGeom>
            <a:noFill/>
          </p:spPr>
          <p:txBody>
            <a:bodyPr wrap="square" rtlCol="0">
              <a:spAutoFit/>
            </a:bodyPr>
            <a:lstStyle/>
            <a:p>
              <a:pPr algn="ctr"/>
              <a:r>
                <a:rPr kumimoji="1" lang="ja-JP" altLang="en-US" sz="3200" b="1" dirty="0">
                  <a:solidFill>
                    <a:schemeClr val="bg1"/>
                  </a:solidFill>
                  <a:latin typeface="+mn-ea"/>
                  <a:ea typeface="+mn-ea"/>
                </a:rPr>
                <a:t>アクセスが集まる記事を書く</a:t>
              </a:r>
            </a:p>
          </p:txBody>
        </p:sp>
      </p:grpSp>
      <p:pic>
        <p:nvPicPr>
          <p:cNvPr id="8" name="Picture 2" descr="ããã³ãããã®ç»åæ¤ç´¢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9356" y="1092192"/>
            <a:ext cx="2329042" cy="2329042"/>
          </a:xfrm>
          <a:prstGeom prst="rect">
            <a:avLst/>
          </a:prstGeom>
          <a:noFill/>
          <a:extLst>
            <a:ext uri="{909E8E84-426E-40DD-AFC4-6F175D3DCCD1}">
              <a14:hiddenFill xmlns:a14="http://schemas.microsoft.com/office/drawing/2010/main">
                <a:solidFill>
                  <a:srgbClr val="FFFFFF"/>
                </a:solidFill>
              </a14:hiddenFill>
            </a:ext>
          </a:extLst>
        </p:spPr>
      </p:pic>
      <p:sp>
        <p:nvSpPr>
          <p:cNvPr id="9" name="下矢印 8"/>
          <p:cNvSpPr/>
          <p:nvPr/>
        </p:nvSpPr>
        <p:spPr>
          <a:xfrm>
            <a:off x="5020574" y="3289246"/>
            <a:ext cx="1664896" cy="5400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49513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157268" y="2363638"/>
            <a:ext cx="5926347" cy="2536166"/>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kumimoji="1" lang="ja-JP" altLang="en-US" sz="3600" b="1" dirty="0">
                <a:solidFill>
                  <a:prstClr val="white"/>
                </a:solidFill>
              </a:rPr>
              <a:t>本日のメンバー紹介</a:t>
            </a:r>
          </a:p>
        </p:txBody>
      </p:sp>
    </p:spTree>
    <p:extLst>
      <p:ext uri="{BB962C8B-B14F-4D97-AF65-F5344CB8AC3E}">
        <p14:creationId xmlns:p14="http://schemas.microsoft.com/office/powerpoint/2010/main" val="40004459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C6B918-3992-47DB-A26F-797B783BF703}"/>
              </a:ext>
            </a:extLst>
          </p:cNvPr>
          <p:cNvSpPr>
            <a:spLocks noGrp="1"/>
          </p:cNvSpPr>
          <p:nvPr>
            <p:ph type="title"/>
          </p:nvPr>
        </p:nvSpPr>
        <p:spPr/>
        <p:txBody>
          <a:bodyPr>
            <a:normAutofit/>
          </a:bodyPr>
          <a:lstStyle/>
          <a:p>
            <a:r>
              <a:rPr lang="en-US" altLang="ja-JP" sz="3200" b="1" dirty="0">
                <a:solidFill>
                  <a:schemeClr val="accent1"/>
                </a:solidFill>
                <a:latin typeface="+mn-ea"/>
                <a:ea typeface="+mn-ea"/>
              </a:rPr>
              <a:t>STEP3</a:t>
            </a:r>
            <a:r>
              <a:rPr lang="ja-JP" altLang="en-US" sz="3200" b="1" dirty="0">
                <a:solidFill>
                  <a:schemeClr val="accent1"/>
                </a:solidFill>
                <a:latin typeface="+mn-ea"/>
                <a:ea typeface="+mn-ea"/>
              </a:rPr>
              <a:t>－</a:t>
            </a:r>
            <a:r>
              <a:rPr lang="en-US" altLang="ja-JP" sz="3200" b="1" dirty="0">
                <a:solidFill>
                  <a:schemeClr val="accent1"/>
                </a:solidFill>
                <a:latin typeface="+mn-ea"/>
                <a:ea typeface="+mn-ea"/>
              </a:rPr>
              <a:t>1.</a:t>
            </a:r>
            <a:r>
              <a:rPr lang="ja-JP" altLang="en-US" sz="3200" b="1" dirty="0">
                <a:solidFill>
                  <a:schemeClr val="accent1"/>
                </a:solidFill>
                <a:latin typeface="+mn-ea"/>
                <a:ea typeface="+mn-ea"/>
              </a:rPr>
              <a:t> ブログの記事のネタ選び（需要＞供給）</a:t>
            </a:r>
            <a:endParaRPr kumimoji="1" lang="ja-JP" altLang="en-US" sz="3200" b="1" dirty="0">
              <a:solidFill>
                <a:schemeClr val="accent1"/>
              </a:solidFill>
              <a:latin typeface="+mn-ea"/>
              <a:ea typeface="+mn-ea"/>
            </a:endParaRPr>
          </a:p>
        </p:txBody>
      </p:sp>
      <p:sp>
        <p:nvSpPr>
          <p:cNvPr id="5" name="テキスト ボックス 4">
            <a:extLst>
              <a:ext uri="{FF2B5EF4-FFF2-40B4-BE49-F238E27FC236}">
                <a16:creationId xmlns:a16="http://schemas.microsoft.com/office/drawing/2014/main" id="{9FC0AEC6-8291-4810-8953-4F7CF1A3518F}"/>
              </a:ext>
            </a:extLst>
          </p:cNvPr>
          <p:cNvSpPr txBox="1"/>
          <p:nvPr/>
        </p:nvSpPr>
        <p:spPr>
          <a:xfrm>
            <a:off x="7413700" y="3062628"/>
            <a:ext cx="3774404" cy="1675202"/>
          </a:xfrm>
          <a:prstGeom prst="rect">
            <a:avLst/>
          </a:prstGeom>
          <a:noFill/>
        </p:spPr>
        <p:txBody>
          <a:bodyPr wrap="square" rtlCol="0">
            <a:spAutoFit/>
          </a:bodyPr>
          <a:lstStyle/>
          <a:p>
            <a:pPr algn="ctr">
              <a:lnSpc>
                <a:spcPct val="150000"/>
              </a:lnSpc>
            </a:pPr>
            <a:r>
              <a:rPr kumimoji="1" lang="en-US" altLang="ja-JP" sz="3600" b="1" dirty="0">
                <a:latin typeface="+mn-ea"/>
              </a:rPr>
              <a:t>Q1.</a:t>
            </a:r>
            <a:r>
              <a:rPr kumimoji="1" lang="ja-JP" altLang="en-US" sz="3600" b="1" dirty="0">
                <a:latin typeface="+mn-ea"/>
              </a:rPr>
              <a:t>問題です。</a:t>
            </a:r>
            <a:endParaRPr kumimoji="1" lang="en-US" altLang="ja-JP" sz="3600" b="1" dirty="0">
              <a:latin typeface="+mn-ea"/>
            </a:endParaRPr>
          </a:p>
          <a:p>
            <a:pPr algn="ctr">
              <a:lnSpc>
                <a:spcPct val="150000"/>
              </a:lnSpc>
            </a:pPr>
            <a:r>
              <a:rPr kumimoji="1" lang="ja-JP" altLang="en-US" sz="3600" b="1" dirty="0">
                <a:latin typeface="+mn-ea"/>
              </a:rPr>
              <a:t>この人は誰？</a:t>
            </a:r>
            <a:endParaRPr kumimoji="1" lang="en-US" altLang="ja-JP" sz="3600" b="1" dirty="0">
              <a:latin typeface="+mn-ea"/>
            </a:endParaRPr>
          </a:p>
        </p:txBody>
      </p:sp>
      <p:pic>
        <p:nvPicPr>
          <p:cNvPr id="6" name="図 5" descr="人, 微笑んでいる, 衣類, ネクタイ が含まれている画像&#10;&#10;自動的に生成された説明">
            <a:extLst>
              <a:ext uri="{FF2B5EF4-FFF2-40B4-BE49-F238E27FC236}">
                <a16:creationId xmlns:a16="http://schemas.microsoft.com/office/drawing/2014/main" id="{75FD31AF-8DD3-43C2-A9AB-F0B60063D8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232" y="2323025"/>
            <a:ext cx="5982695" cy="3363954"/>
          </a:xfrm>
          <a:prstGeom prst="rect">
            <a:avLst/>
          </a:prstGeom>
        </p:spPr>
      </p:pic>
    </p:spTree>
    <p:extLst>
      <p:ext uri="{BB962C8B-B14F-4D97-AF65-F5344CB8AC3E}">
        <p14:creationId xmlns:p14="http://schemas.microsoft.com/office/powerpoint/2010/main" val="27637229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C6B918-3992-47DB-A26F-797B783BF703}"/>
              </a:ext>
            </a:extLst>
          </p:cNvPr>
          <p:cNvSpPr>
            <a:spLocks noGrp="1"/>
          </p:cNvSpPr>
          <p:nvPr>
            <p:ph type="title"/>
          </p:nvPr>
        </p:nvSpPr>
        <p:spPr/>
        <p:txBody>
          <a:bodyPr>
            <a:normAutofit/>
          </a:bodyPr>
          <a:lstStyle/>
          <a:p>
            <a:r>
              <a:rPr lang="en-US" altLang="ja-JP" sz="3200" b="1" dirty="0">
                <a:solidFill>
                  <a:schemeClr val="accent1"/>
                </a:solidFill>
                <a:latin typeface="+mn-ea"/>
                <a:ea typeface="+mn-ea"/>
              </a:rPr>
              <a:t>STEP3</a:t>
            </a:r>
            <a:r>
              <a:rPr lang="ja-JP" altLang="en-US" sz="3200" b="1" dirty="0">
                <a:solidFill>
                  <a:schemeClr val="accent1"/>
                </a:solidFill>
                <a:latin typeface="+mn-ea"/>
                <a:ea typeface="+mn-ea"/>
              </a:rPr>
              <a:t>－</a:t>
            </a:r>
            <a:r>
              <a:rPr lang="en-US" altLang="ja-JP" sz="3200" b="1" dirty="0">
                <a:solidFill>
                  <a:schemeClr val="accent1"/>
                </a:solidFill>
                <a:latin typeface="+mn-ea"/>
                <a:ea typeface="+mn-ea"/>
              </a:rPr>
              <a:t>1.</a:t>
            </a:r>
            <a:r>
              <a:rPr lang="ja-JP" altLang="en-US" sz="3200" b="1" dirty="0">
                <a:solidFill>
                  <a:schemeClr val="accent1"/>
                </a:solidFill>
                <a:latin typeface="+mn-ea"/>
                <a:ea typeface="+mn-ea"/>
              </a:rPr>
              <a:t> ブログの記事のネタ選び（需要＞供給）</a:t>
            </a:r>
            <a:endParaRPr kumimoji="1" lang="ja-JP" altLang="en-US" sz="3200" b="1" dirty="0">
              <a:solidFill>
                <a:schemeClr val="accent1"/>
              </a:solidFill>
              <a:latin typeface="+mn-ea"/>
              <a:ea typeface="+mn-ea"/>
            </a:endParaRPr>
          </a:p>
        </p:txBody>
      </p:sp>
      <p:sp>
        <p:nvSpPr>
          <p:cNvPr id="6" name="テキスト ボックス 5">
            <a:extLst>
              <a:ext uri="{FF2B5EF4-FFF2-40B4-BE49-F238E27FC236}">
                <a16:creationId xmlns:a16="http://schemas.microsoft.com/office/drawing/2014/main" id="{56C577E7-FDC6-46EB-AAD7-8E4D9CDA8A82}"/>
              </a:ext>
            </a:extLst>
          </p:cNvPr>
          <p:cNvSpPr txBox="1"/>
          <p:nvPr/>
        </p:nvSpPr>
        <p:spPr>
          <a:xfrm>
            <a:off x="6836637" y="2660707"/>
            <a:ext cx="5227473" cy="2506135"/>
          </a:xfrm>
          <a:prstGeom prst="rect">
            <a:avLst/>
          </a:prstGeom>
          <a:noFill/>
        </p:spPr>
        <p:txBody>
          <a:bodyPr wrap="square" rtlCol="0">
            <a:spAutoFit/>
          </a:bodyPr>
          <a:lstStyle/>
          <a:p>
            <a:pPr algn="ctr">
              <a:lnSpc>
                <a:spcPct val="150000"/>
              </a:lnSpc>
            </a:pPr>
            <a:r>
              <a:rPr kumimoji="1" lang="en-US" altLang="ja-JP" sz="3600" b="1" dirty="0">
                <a:latin typeface="+mn-ea"/>
              </a:rPr>
              <a:t>Q2.</a:t>
            </a:r>
            <a:r>
              <a:rPr kumimoji="1" lang="ja-JP" altLang="en-US" sz="3600" b="1" dirty="0">
                <a:latin typeface="+mn-ea"/>
              </a:rPr>
              <a:t>では、</a:t>
            </a:r>
          </a:p>
          <a:p>
            <a:pPr algn="ctr">
              <a:lnSpc>
                <a:spcPct val="150000"/>
              </a:lnSpc>
            </a:pPr>
            <a:r>
              <a:rPr kumimoji="1" lang="ja-JP" altLang="en-US" sz="3600" b="1" dirty="0">
                <a:latin typeface="+mn-ea"/>
              </a:rPr>
              <a:t>彼（彼女？）の</a:t>
            </a:r>
            <a:endParaRPr kumimoji="1" lang="en-US" altLang="ja-JP" sz="3600" b="1" dirty="0">
              <a:latin typeface="+mn-ea"/>
            </a:endParaRPr>
          </a:p>
          <a:p>
            <a:pPr algn="ctr">
              <a:lnSpc>
                <a:spcPct val="150000"/>
              </a:lnSpc>
            </a:pPr>
            <a:r>
              <a:rPr kumimoji="1" lang="ja-JP" altLang="en-US" sz="3600" b="1" dirty="0">
                <a:latin typeface="+mn-ea"/>
              </a:rPr>
              <a:t>本名は？</a:t>
            </a:r>
            <a:endParaRPr kumimoji="1" lang="en-US" altLang="ja-JP" sz="3600" b="1" dirty="0">
              <a:latin typeface="+mn-ea"/>
            </a:endParaRPr>
          </a:p>
        </p:txBody>
      </p:sp>
      <p:pic>
        <p:nvPicPr>
          <p:cNvPr id="7" name="図 6" descr="人, 微笑んでいる, 衣類, ネクタイ が含まれている画像&#10;&#10;自動的に生成された説明">
            <a:extLst>
              <a:ext uri="{FF2B5EF4-FFF2-40B4-BE49-F238E27FC236}">
                <a16:creationId xmlns:a16="http://schemas.microsoft.com/office/drawing/2014/main" id="{CB89035A-E921-413B-86C6-8819EEEA11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232" y="2323025"/>
            <a:ext cx="5982695" cy="3363954"/>
          </a:xfrm>
          <a:prstGeom prst="rect">
            <a:avLst/>
          </a:prstGeom>
        </p:spPr>
      </p:pic>
    </p:spTree>
    <p:extLst>
      <p:ext uri="{BB962C8B-B14F-4D97-AF65-F5344CB8AC3E}">
        <p14:creationId xmlns:p14="http://schemas.microsoft.com/office/powerpoint/2010/main" val="8371553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B874C49F-82F4-434F-A4CF-3C3C55579FCF}"/>
              </a:ext>
            </a:extLst>
          </p:cNvPr>
          <p:cNvSpPr txBox="1"/>
          <p:nvPr/>
        </p:nvSpPr>
        <p:spPr>
          <a:xfrm>
            <a:off x="6837351" y="3879698"/>
            <a:ext cx="4287623" cy="1675139"/>
          </a:xfrm>
          <a:prstGeom prst="rect">
            <a:avLst/>
          </a:prstGeom>
          <a:noFill/>
        </p:spPr>
        <p:txBody>
          <a:bodyPr wrap="square" rtlCol="0">
            <a:spAutoFit/>
          </a:bodyPr>
          <a:lstStyle/>
          <a:p>
            <a:pPr algn="ctr">
              <a:lnSpc>
                <a:spcPct val="150000"/>
              </a:lnSpc>
            </a:pPr>
            <a:r>
              <a:rPr kumimoji="1" lang="en-US" altLang="ja-JP" sz="3600" b="1" dirty="0">
                <a:latin typeface="+mn-ea"/>
              </a:rPr>
              <a:t>A.</a:t>
            </a:r>
            <a:r>
              <a:rPr kumimoji="1" lang="ja-JP" altLang="en-US" sz="3600" b="1" dirty="0">
                <a:latin typeface="+mn-ea"/>
              </a:rPr>
              <a:t>松井貴博</a:t>
            </a:r>
            <a:endParaRPr kumimoji="1" lang="en-US" altLang="ja-JP" sz="3600" b="1" dirty="0">
              <a:latin typeface="+mn-ea"/>
            </a:endParaRPr>
          </a:p>
          <a:p>
            <a:pPr algn="ctr">
              <a:lnSpc>
                <a:spcPct val="150000"/>
              </a:lnSpc>
            </a:pPr>
            <a:r>
              <a:rPr kumimoji="1" lang="ja-JP" altLang="en-US" sz="3600" b="1" dirty="0">
                <a:latin typeface="+mn-ea"/>
              </a:rPr>
              <a:t>（まついたかひろ）</a:t>
            </a:r>
            <a:endParaRPr kumimoji="1" lang="en-US" altLang="ja-JP" sz="3600" b="1" dirty="0">
              <a:latin typeface="+mn-ea"/>
            </a:endParaRPr>
          </a:p>
        </p:txBody>
      </p:sp>
      <p:sp>
        <p:nvSpPr>
          <p:cNvPr id="9" name="タイトル 1">
            <a:extLst>
              <a:ext uri="{FF2B5EF4-FFF2-40B4-BE49-F238E27FC236}">
                <a16:creationId xmlns:a16="http://schemas.microsoft.com/office/drawing/2014/main" id="{71C6B918-3992-47DB-A26F-797B783BF703}"/>
              </a:ext>
            </a:extLst>
          </p:cNvPr>
          <p:cNvSpPr>
            <a:spLocks noGrp="1"/>
          </p:cNvSpPr>
          <p:nvPr>
            <p:ph type="title"/>
          </p:nvPr>
        </p:nvSpPr>
        <p:spPr>
          <a:xfrm>
            <a:off x="838200" y="365125"/>
            <a:ext cx="10515600" cy="1325563"/>
          </a:xfrm>
        </p:spPr>
        <p:txBody>
          <a:bodyPr>
            <a:normAutofit/>
          </a:bodyPr>
          <a:lstStyle/>
          <a:p>
            <a:r>
              <a:rPr lang="en-US" altLang="ja-JP" sz="3200" b="1" dirty="0">
                <a:solidFill>
                  <a:schemeClr val="accent1"/>
                </a:solidFill>
                <a:latin typeface="+mn-ea"/>
                <a:ea typeface="+mn-ea"/>
              </a:rPr>
              <a:t>STEP3</a:t>
            </a:r>
            <a:r>
              <a:rPr lang="ja-JP" altLang="en-US" sz="3200" b="1" dirty="0">
                <a:solidFill>
                  <a:schemeClr val="accent1"/>
                </a:solidFill>
                <a:latin typeface="+mn-ea"/>
                <a:ea typeface="+mn-ea"/>
              </a:rPr>
              <a:t>－</a:t>
            </a:r>
            <a:r>
              <a:rPr lang="en-US" altLang="ja-JP" sz="3200" b="1" dirty="0">
                <a:solidFill>
                  <a:schemeClr val="accent1"/>
                </a:solidFill>
                <a:latin typeface="+mn-ea"/>
                <a:ea typeface="+mn-ea"/>
              </a:rPr>
              <a:t>1.</a:t>
            </a:r>
            <a:r>
              <a:rPr lang="ja-JP" altLang="en-US" sz="3200" b="1" dirty="0">
                <a:solidFill>
                  <a:schemeClr val="accent1"/>
                </a:solidFill>
                <a:latin typeface="+mn-ea"/>
                <a:ea typeface="+mn-ea"/>
              </a:rPr>
              <a:t> ブログの記事のネタ選び（需要＞供給）</a:t>
            </a:r>
            <a:endParaRPr kumimoji="1" lang="ja-JP" altLang="en-US" sz="3200" b="1" dirty="0">
              <a:solidFill>
                <a:schemeClr val="accent1"/>
              </a:solidFill>
              <a:latin typeface="+mn-ea"/>
              <a:ea typeface="+mn-ea"/>
            </a:endParaRPr>
          </a:p>
        </p:txBody>
      </p:sp>
      <p:sp>
        <p:nvSpPr>
          <p:cNvPr id="7" name="テキスト ボックス 6">
            <a:extLst>
              <a:ext uri="{FF2B5EF4-FFF2-40B4-BE49-F238E27FC236}">
                <a16:creationId xmlns:a16="http://schemas.microsoft.com/office/drawing/2014/main" id="{12698320-1065-49DD-892E-86CF45B67A84}"/>
              </a:ext>
            </a:extLst>
          </p:cNvPr>
          <p:cNvSpPr txBox="1"/>
          <p:nvPr/>
        </p:nvSpPr>
        <p:spPr>
          <a:xfrm>
            <a:off x="6206843" y="2275040"/>
            <a:ext cx="5227473" cy="1323376"/>
          </a:xfrm>
          <a:prstGeom prst="rect">
            <a:avLst/>
          </a:prstGeom>
          <a:noFill/>
        </p:spPr>
        <p:txBody>
          <a:bodyPr wrap="square" rtlCol="0">
            <a:spAutoFit/>
          </a:bodyPr>
          <a:lstStyle/>
          <a:p>
            <a:pPr algn="ctr">
              <a:lnSpc>
                <a:spcPct val="150000"/>
              </a:lnSpc>
            </a:pPr>
            <a:r>
              <a:rPr kumimoji="1" lang="en-US" altLang="ja-JP" sz="2800" b="1" dirty="0">
                <a:latin typeface="+mn-ea"/>
              </a:rPr>
              <a:t>Q2.</a:t>
            </a:r>
            <a:r>
              <a:rPr kumimoji="1" lang="ja-JP" altLang="en-US" sz="2800" b="1" dirty="0">
                <a:latin typeface="+mn-ea"/>
              </a:rPr>
              <a:t>では、</a:t>
            </a:r>
          </a:p>
          <a:p>
            <a:pPr algn="ctr">
              <a:lnSpc>
                <a:spcPct val="150000"/>
              </a:lnSpc>
            </a:pPr>
            <a:r>
              <a:rPr kumimoji="1" lang="ja-JP" altLang="en-US" sz="2800" b="1" dirty="0">
                <a:latin typeface="+mn-ea"/>
              </a:rPr>
              <a:t>彼（彼女？）の本名は？</a:t>
            </a:r>
            <a:endParaRPr kumimoji="1" lang="en-US" altLang="ja-JP" sz="2800" b="1" dirty="0">
              <a:latin typeface="+mn-ea"/>
            </a:endParaRPr>
          </a:p>
        </p:txBody>
      </p:sp>
      <p:pic>
        <p:nvPicPr>
          <p:cNvPr id="10" name="図 9" descr="人, 微笑んでいる, 衣類, ネクタイ が含まれている画像&#10;&#10;自動的に生成された説明">
            <a:extLst>
              <a:ext uri="{FF2B5EF4-FFF2-40B4-BE49-F238E27FC236}">
                <a16:creationId xmlns:a16="http://schemas.microsoft.com/office/drawing/2014/main" id="{A8F2C81F-B158-4A89-A05B-14D178EBF5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232" y="2634374"/>
            <a:ext cx="5143347" cy="2892005"/>
          </a:xfrm>
          <a:prstGeom prst="rect">
            <a:avLst/>
          </a:prstGeom>
        </p:spPr>
      </p:pic>
    </p:spTree>
    <p:extLst>
      <p:ext uri="{BB962C8B-B14F-4D97-AF65-F5344CB8AC3E}">
        <p14:creationId xmlns:p14="http://schemas.microsoft.com/office/powerpoint/2010/main" val="1739585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0A85938-DF83-469A-A57B-B7F35515D1B1}"/>
              </a:ext>
            </a:extLst>
          </p:cNvPr>
          <p:cNvSpPr txBox="1"/>
          <p:nvPr/>
        </p:nvSpPr>
        <p:spPr>
          <a:xfrm>
            <a:off x="1310054" y="1920875"/>
            <a:ext cx="9308654" cy="3416320"/>
          </a:xfrm>
          <a:prstGeom prst="rect">
            <a:avLst/>
          </a:prstGeom>
          <a:noFill/>
        </p:spPr>
        <p:txBody>
          <a:bodyPr wrap="square" rtlCol="0">
            <a:spAutoFit/>
          </a:bodyPr>
          <a:lstStyle/>
          <a:p>
            <a:pPr algn="ctr">
              <a:lnSpc>
                <a:spcPct val="150000"/>
              </a:lnSpc>
            </a:pPr>
            <a:r>
              <a:rPr kumimoji="1" lang="ja-JP" altLang="en-US" sz="4800" b="1" dirty="0">
                <a:latin typeface="+mn-ea"/>
              </a:rPr>
              <a:t>人が気になることを</a:t>
            </a:r>
          </a:p>
          <a:p>
            <a:pPr algn="ctr">
              <a:lnSpc>
                <a:spcPct val="150000"/>
              </a:lnSpc>
            </a:pPr>
            <a:r>
              <a:rPr kumimoji="1" lang="ja-JP" altLang="en-US" sz="4800" b="1" dirty="0">
                <a:latin typeface="+mn-ea"/>
              </a:rPr>
              <a:t>見つける能力</a:t>
            </a:r>
          </a:p>
          <a:p>
            <a:pPr algn="ctr">
              <a:lnSpc>
                <a:spcPct val="150000"/>
              </a:lnSpc>
            </a:pPr>
            <a:r>
              <a:rPr kumimoji="1" lang="ja-JP" altLang="en-US" sz="4800" b="1" dirty="0">
                <a:solidFill>
                  <a:srgbClr val="FF0000"/>
                </a:solidFill>
                <a:latin typeface="+mn-ea"/>
              </a:rPr>
              <a:t>需要＞供給</a:t>
            </a:r>
            <a:r>
              <a:rPr kumimoji="1" lang="ja-JP" altLang="en-US" sz="4800" b="1" dirty="0">
                <a:latin typeface="+mn-ea"/>
              </a:rPr>
              <a:t>の差</a:t>
            </a:r>
            <a:endParaRPr kumimoji="1" lang="en-US" altLang="ja-JP" sz="4800" b="1" dirty="0">
              <a:latin typeface="+mn-ea"/>
            </a:endParaRPr>
          </a:p>
        </p:txBody>
      </p:sp>
      <p:sp>
        <p:nvSpPr>
          <p:cNvPr id="6" name="タイトル 1">
            <a:extLst>
              <a:ext uri="{FF2B5EF4-FFF2-40B4-BE49-F238E27FC236}">
                <a16:creationId xmlns:a16="http://schemas.microsoft.com/office/drawing/2014/main" id="{71C6B918-3992-47DB-A26F-797B783BF703}"/>
              </a:ext>
            </a:extLst>
          </p:cNvPr>
          <p:cNvSpPr>
            <a:spLocks noGrp="1"/>
          </p:cNvSpPr>
          <p:nvPr>
            <p:ph type="title"/>
          </p:nvPr>
        </p:nvSpPr>
        <p:spPr>
          <a:xfrm>
            <a:off x="838200" y="365125"/>
            <a:ext cx="10515600" cy="1325563"/>
          </a:xfrm>
        </p:spPr>
        <p:txBody>
          <a:bodyPr>
            <a:normAutofit/>
          </a:bodyPr>
          <a:lstStyle/>
          <a:p>
            <a:r>
              <a:rPr lang="en-US" altLang="ja-JP" sz="3200" b="1" dirty="0">
                <a:solidFill>
                  <a:schemeClr val="accent1"/>
                </a:solidFill>
                <a:latin typeface="+mn-ea"/>
                <a:ea typeface="+mn-ea"/>
              </a:rPr>
              <a:t>STEP3</a:t>
            </a:r>
            <a:r>
              <a:rPr lang="ja-JP" altLang="en-US" sz="3200" b="1" dirty="0">
                <a:solidFill>
                  <a:schemeClr val="accent1"/>
                </a:solidFill>
                <a:latin typeface="+mn-ea"/>
                <a:ea typeface="+mn-ea"/>
              </a:rPr>
              <a:t>－</a:t>
            </a:r>
            <a:r>
              <a:rPr lang="en-US" altLang="ja-JP" sz="3200" b="1" dirty="0">
                <a:solidFill>
                  <a:schemeClr val="accent1"/>
                </a:solidFill>
                <a:latin typeface="+mn-ea"/>
                <a:ea typeface="+mn-ea"/>
              </a:rPr>
              <a:t>1.</a:t>
            </a:r>
            <a:r>
              <a:rPr lang="ja-JP" altLang="en-US" sz="3200" b="1" dirty="0">
                <a:solidFill>
                  <a:schemeClr val="accent1"/>
                </a:solidFill>
                <a:latin typeface="+mn-ea"/>
                <a:ea typeface="+mn-ea"/>
              </a:rPr>
              <a:t> ブログの記事のネタ選び（需要＞供給）</a:t>
            </a:r>
            <a:endParaRPr kumimoji="1" lang="ja-JP" altLang="en-US" sz="3200" b="1" dirty="0">
              <a:solidFill>
                <a:schemeClr val="accent1"/>
              </a:solidFill>
              <a:latin typeface="+mn-ea"/>
              <a:ea typeface="+mn-ea"/>
            </a:endParaRPr>
          </a:p>
        </p:txBody>
      </p:sp>
    </p:spTree>
    <p:extLst>
      <p:ext uri="{BB962C8B-B14F-4D97-AF65-F5344CB8AC3E}">
        <p14:creationId xmlns:p14="http://schemas.microsoft.com/office/powerpoint/2010/main" val="38930328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C636C88-EAC1-47A8-B924-ED7B9203A690}"/>
              </a:ext>
            </a:extLst>
          </p:cNvPr>
          <p:cNvSpPr txBox="1"/>
          <p:nvPr/>
        </p:nvSpPr>
        <p:spPr>
          <a:xfrm>
            <a:off x="1532268" y="1598649"/>
            <a:ext cx="10287820" cy="923330"/>
          </a:xfrm>
          <a:prstGeom prst="rect">
            <a:avLst/>
          </a:prstGeom>
          <a:noFill/>
        </p:spPr>
        <p:txBody>
          <a:bodyPr wrap="square" rtlCol="0">
            <a:spAutoFit/>
          </a:bodyPr>
          <a:lstStyle/>
          <a:p>
            <a:pPr>
              <a:lnSpc>
                <a:spcPct val="150000"/>
              </a:lnSpc>
            </a:pPr>
            <a:r>
              <a:rPr kumimoji="1" lang="ja-JP" altLang="en-US" sz="3600" b="1" u="sng" dirty="0">
                <a:latin typeface="+mn-ea"/>
              </a:rPr>
              <a:t>人が</a:t>
            </a:r>
            <a:r>
              <a:rPr kumimoji="1" lang="ja-JP" altLang="en-US" sz="3600" b="1" u="sng" dirty="0">
                <a:solidFill>
                  <a:srgbClr val="FF0000"/>
                </a:solidFill>
                <a:latin typeface="+mn-ea"/>
              </a:rPr>
              <a:t>検索しそうなこと</a:t>
            </a:r>
            <a:r>
              <a:rPr kumimoji="1" lang="ja-JP" altLang="en-US" sz="3600" b="1" u="sng" dirty="0">
                <a:latin typeface="+mn-ea"/>
              </a:rPr>
              <a:t>を書くのがポイント</a:t>
            </a:r>
            <a:endParaRPr kumimoji="1" lang="en-US" altLang="ja-JP" sz="3600" b="1" dirty="0">
              <a:latin typeface="+mn-ea"/>
            </a:endParaRPr>
          </a:p>
        </p:txBody>
      </p:sp>
      <p:sp>
        <p:nvSpPr>
          <p:cNvPr id="5" name="テキスト ボックス 4">
            <a:extLst>
              <a:ext uri="{FF2B5EF4-FFF2-40B4-BE49-F238E27FC236}">
                <a16:creationId xmlns:a16="http://schemas.microsoft.com/office/drawing/2014/main" id="{512B9880-A6B1-4314-915A-482DECA94797}"/>
              </a:ext>
            </a:extLst>
          </p:cNvPr>
          <p:cNvSpPr txBox="1"/>
          <p:nvPr/>
        </p:nvSpPr>
        <p:spPr>
          <a:xfrm>
            <a:off x="3109445" y="2560372"/>
            <a:ext cx="6474849" cy="3416320"/>
          </a:xfrm>
          <a:prstGeom prst="rect">
            <a:avLst/>
          </a:prstGeom>
          <a:noFill/>
        </p:spPr>
        <p:txBody>
          <a:bodyPr wrap="none" rtlCol="0">
            <a:spAutoFit/>
          </a:bodyPr>
          <a:lstStyle/>
          <a:p>
            <a:pPr>
              <a:lnSpc>
                <a:spcPct val="150000"/>
              </a:lnSpc>
            </a:pPr>
            <a:r>
              <a:rPr kumimoji="1" lang="en-US" altLang="ja-JP" sz="2400" b="1" dirty="0">
                <a:latin typeface="+mn-ea"/>
              </a:rPr>
              <a:t>1.</a:t>
            </a:r>
            <a:r>
              <a:rPr kumimoji="1" lang="ja-JP" altLang="en-US" sz="2400" b="1" dirty="0">
                <a:latin typeface="+mn-ea"/>
              </a:rPr>
              <a:t>注目されている</a:t>
            </a:r>
            <a:r>
              <a:rPr kumimoji="1" lang="ja-JP" altLang="en-US" sz="2400" b="1" dirty="0">
                <a:solidFill>
                  <a:srgbClr val="FF0000"/>
                </a:solidFill>
                <a:latin typeface="+mn-ea"/>
              </a:rPr>
              <a:t>有名人</a:t>
            </a:r>
            <a:endParaRPr kumimoji="1" lang="en-US" altLang="ja-JP" sz="2400" b="1" dirty="0">
              <a:solidFill>
                <a:srgbClr val="FF0000"/>
              </a:solidFill>
              <a:latin typeface="+mn-ea"/>
            </a:endParaRPr>
          </a:p>
          <a:p>
            <a:pPr>
              <a:lnSpc>
                <a:spcPct val="150000"/>
              </a:lnSpc>
            </a:pPr>
            <a:r>
              <a:rPr kumimoji="1" lang="en-US" altLang="ja-JP" sz="2400" b="1" dirty="0">
                <a:latin typeface="+mn-ea"/>
              </a:rPr>
              <a:t>2.</a:t>
            </a:r>
            <a:r>
              <a:rPr kumimoji="1" lang="ja-JP" altLang="en-US" sz="2400" b="1" dirty="0">
                <a:solidFill>
                  <a:srgbClr val="FF0000"/>
                </a:solidFill>
                <a:latin typeface="+mn-ea"/>
              </a:rPr>
              <a:t>突然話題</a:t>
            </a:r>
            <a:r>
              <a:rPr kumimoji="1" lang="ja-JP" altLang="en-US" sz="2400" b="1" dirty="0">
                <a:latin typeface="+mn-ea"/>
              </a:rPr>
              <a:t>になった人</a:t>
            </a:r>
            <a:endParaRPr kumimoji="1" lang="en-US" altLang="ja-JP" sz="2400" b="1" dirty="0">
              <a:latin typeface="+mn-ea"/>
            </a:endParaRPr>
          </a:p>
          <a:p>
            <a:pPr>
              <a:lnSpc>
                <a:spcPct val="150000"/>
              </a:lnSpc>
            </a:pPr>
            <a:r>
              <a:rPr kumimoji="1" lang="en-US" altLang="ja-JP" sz="2400" b="1" dirty="0">
                <a:latin typeface="+mn-ea"/>
              </a:rPr>
              <a:t>3.</a:t>
            </a:r>
            <a:r>
              <a:rPr kumimoji="1" lang="ja-JP" altLang="en-US" sz="2400" b="1" dirty="0">
                <a:latin typeface="+mn-ea"/>
              </a:rPr>
              <a:t>ドラマや</a:t>
            </a:r>
            <a:r>
              <a:rPr kumimoji="1" lang="ja-JP" altLang="en-US" sz="2400" b="1" dirty="0">
                <a:solidFill>
                  <a:srgbClr val="FF0000"/>
                </a:solidFill>
                <a:latin typeface="+mn-ea"/>
              </a:rPr>
              <a:t>テレビ番組</a:t>
            </a:r>
            <a:r>
              <a:rPr kumimoji="1" lang="ja-JP" altLang="en-US" sz="2400" b="1" dirty="0">
                <a:latin typeface="+mn-ea"/>
              </a:rPr>
              <a:t>を見て、気になったこと</a:t>
            </a:r>
            <a:endParaRPr kumimoji="1" lang="en-US" altLang="ja-JP" sz="2400" b="1" dirty="0">
              <a:latin typeface="+mn-ea"/>
            </a:endParaRPr>
          </a:p>
          <a:p>
            <a:pPr>
              <a:lnSpc>
                <a:spcPct val="150000"/>
              </a:lnSpc>
            </a:pPr>
            <a:r>
              <a:rPr kumimoji="1" lang="en-US" altLang="ja-JP" sz="2400" b="1" dirty="0">
                <a:latin typeface="+mn-ea"/>
              </a:rPr>
              <a:t>4.</a:t>
            </a:r>
            <a:r>
              <a:rPr kumimoji="1" lang="ja-JP" altLang="en-US" sz="2400" b="1" dirty="0">
                <a:solidFill>
                  <a:srgbClr val="FF0000"/>
                </a:solidFill>
                <a:latin typeface="+mn-ea"/>
              </a:rPr>
              <a:t>季節</a:t>
            </a:r>
            <a:r>
              <a:rPr kumimoji="1" lang="ja-JP" altLang="en-US" sz="2400" b="1" dirty="0">
                <a:latin typeface="+mn-ea"/>
              </a:rPr>
              <a:t>で気になること</a:t>
            </a:r>
            <a:endParaRPr kumimoji="1" lang="en-US" altLang="ja-JP" sz="2400" b="1" dirty="0">
              <a:latin typeface="+mn-ea"/>
            </a:endParaRPr>
          </a:p>
          <a:p>
            <a:pPr>
              <a:lnSpc>
                <a:spcPct val="150000"/>
              </a:lnSpc>
            </a:pPr>
            <a:r>
              <a:rPr kumimoji="1" lang="en-US" altLang="ja-JP" sz="2400" b="1" dirty="0">
                <a:latin typeface="+mn-ea"/>
              </a:rPr>
              <a:t>5.</a:t>
            </a:r>
            <a:r>
              <a:rPr kumimoji="1" lang="ja-JP" altLang="en-US" sz="2400" b="1" dirty="0">
                <a:solidFill>
                  <a:srgbClr val="FF0000"/>
                </a:solidFill>
                <a:latin typeface="+mn-ea"/>
              </a:rPr>
              <a:t>地域</a:t>
            </a:r>
            <a:r>
              <a:rPr kumimoji="1" lang="ja-JP" altLang="en-US" sz="2400" b="1" dirty="0">
                <a:latin typeface="+mn-ea"/>
              </a:rPr>
              <a:t>のイベント・お祭り・マラソン大会など</a:t>
            </a:r>
            <a:endParaRPr kumimoji="1" lang="en-US" altLang="ja-JP" sz="2400" b="1" dirty="0">
              <a:latin typeface="+mn-ea"/>
            </a:endParaRPr>
          </a:p>
          <a:p>
            <a:pPr>
              <a:lnSpc>
                <a:spcPct val="150000"/>
              </a:lnSpc>
            </a:pPr>
            <a:r>
              <a:rPr kumimoji="1" lang="en-US" altLang="ja-JP" sz="2400" b="1" dirty="0">
                <a:latin typeface="+mn-ea"/>
              </a:rPr>
              <a:t>6.</a:t>
            </a:r>
            <a:r>
              <a:rPr kumimoji="1" lang="ja-JP" altLang="en-US" sz="2400" b="1" dirty="0">
                <a:solidFill>
                  <a:srgbClr val="FF0000"/>
                </a:solidFill>
                <a:latin typeface="+mn-ea"/>
              </a:rPr>
              <a:t>コンプレックス</a:t>
            </a:r>
            <a:r>
              <a:rPr kumimoji="1" lang="ja-JP" altLang="en-US" sz="2400" b="1" dirty="0">
                <a:latin typeface="+mn-ea"/>
              </a:rPr>
              <a:t>系の悩みの記事</a:t>
            </a:r>
          </a:p>
        </p:txBody>
      </p:sp>
      <p:pic>
        <p:nvPicPr>
          <p:cNvPr id="6" name="Picture 18" descr="ãç¢å°ãã®ç»åæ¤ç´¢çµæ">
            <a:extLst>
              <a:ext uri="{FF2B5EF4-FFF2-40B4-BE49-F238E27FC236}">
                <a16:creationId xmlns:a16="http://schemas.microsoft.com/office/drawing/2014/main" id="{7C83EF25-F0B6-449F-8CBA-9F25636CC0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752714" flipH="1">
            <a:off x="10156123" y="2125473"/>
            <a:ext cx="1440770" cy="869798"/>
          </a:xfrm>
          <a:prstGeom prst="rect">
            <a:avLst/>
          </a:prstGeom>
          <a:noFill/>
          <a:extLst>
            <a:ext uri="{909E8E84-426E-40DD-AFC4-6F175D3DCCD1}">
              <a14:hiddenFill xmlns:a14="http://schemas.microsoft.com/office/drawing/2010/main">
                <a:solidFill>
                  <a:srgbClr val="FFFFFF"/>
                </a:solidFill>
              </a14:hiddenFill>
            </a:ext>
          </a:extLst>
        </p:spPr>
      </p:pic>
      <p:sp>
        <p:nvSpPr>
          <p:cNvPr id="8" name="タイトル 1">
            <a:extLst>
              <a:ext uri="{FF2B5EF4-FFF2-40B4-BE49-F238E27FC236}">
                <a16:creationId xmlns:a16="http://schemas.microsoft.com/office/drawing/2014/main" id="{71C6B918-3992-47DB-A26F-797B783BF703}"/>
              </a:ext>
            </a:extLst>
          </p:cNvPr>
          <p:cNvSpPr>
            <a:spLocks noGrp="1"/>
          </p:cNvSpPr>
          <p:nvPr>
            <p:ph type="title"/>
          </p:nvPr>
        </p:nvSpPr>
        <p:spPr>
          <a:xfrm>
            <a:off x="838200" y="365125"/>
            <a:ext cx="10515600" cy="1325563"/>
          </a:xfrm>
        </p:spPr>
        <p:txBody>
          <a:bodyPr>
            <a:normAutofit/>
          </a:bodyPr>
          <a:lstStyle/>
          <a:p>
            <a:r>
              <a:rPr lang="en-US" altLang="ja-JP" sz="3200" b="1" dirty="0">
                <a:solidFill>
                  <a:schemeClr val="accent1"/>
                </a:solidFill>
                <a:latin typeface="+mn-ea"/>
                <a:ea typeface="+mn-ea"/>
              </a:rPr>
              <a:t>STEP3</a:t>
            </a:r>
            <a:r>
              <a:rPr lang="ja-JP" altLang="en-US" sz="3200" b="1" dirty="0">
                <a:solidFill>
                  <a:schemeClr val="accent1"/>
                </a:solidFill>
                <a:latin typeface="+mn-ea"/>
                <a:ea typeface="+mn-ea"/>
              </a:rPr>
              <a:t>－</a:t>
            </a:r>
            <a:r>
              <a:rPr lang="en-US" altLang="ja-JP" sz="3200" b="1" dirty="0">
                <a:solidFill>
                  <a:schemeClr val="accent1"/>
                </a:solidFill>
                <a:latin typeface="+mn-ea"/>
                <a:ea typeface="+mn-ea"/>
              </a:rPr>
              <a:t>1.</a:t>
            </a:r>
            <a:r>
              <a:rPr lang="ja-JP" altLang="en-US" sz="3200" b="1" dirty="0">
                <a:solidFill>
                  <a:schemeClr val="accent1"/>
                </a:solidFill>
                <a:latin typeface="+mn-ea"/>
                <a:ea typeface="+mn-ea"/>
              </a:rPr>
              <a:t> ブログの記事のネタ選び（需要＞供給）</a:t>
            </a:r>
            <a:endParaRPr kumimoji="1" lang="ja-JP" altLang="en-US" sz="3200" b="1" dirty="0">
              <a:solidFill>
                <a:schemeClr val="accent1"/>
              </a:solidFill>
              <a:latin typeface="+mn-ea"/>
              <a:ea typeface="+mn-ea"/>
            </a:endParaRPr>
          </a:p>
        </p:txBody>
      </p:sp>
    </p:spTree>
    <p:extLst>
      <p:ext uri="{BB962C8B-B14F-4D97-AF65-F5344CB8AC3E}">
        <p14:creationId xmlns:p14="http://schemas.microsoft.com/office/powerpoint/2010/main" val="35321836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E0CD4B31-689C-4ACF-81BA-2869E413D0F8}"/>
              </a:ext>
            </a:extLst>
          </p:cNvPr>
          <p:cNvSpPr txBox="1"/>
          <p:nvPr/>
        </p:nvSpPr>
        <p:spPr>
          <a:xfrm>
            <a:off x="2609308" y="2560372"/>
            <a:ext cx="6474849" cy="3363485"/>
          </a:xfrm>
          <a:prstGeom prst="rect">
            <a:avLst/>
          </a:prstGeom>
          <a:noFill/>
        </p:spPr>
        <p:txBody>
          <a:bodyPr wrap="none" rtlCol="0">
            <a:spAutoFit/>
          </a:bodyPr>
          <a:lstStyle/>
          <a:p>
            <a:pPr marL="457200" indent="-457200">
              <a:lnSpc>
                <a:spcPct val="150000"/>
              </a:lnSpc>
              <a:buFont typeface="+mj-lt"/>
              <a:buAutoNum type="arabicPeriod"/>
            </a:pPr>
            <a:r>
              <a:rPr kumimoji="1" lang="ja-JP" altLang="en-US" sz="2400" b="1" dirty="0">
                <a:latin typeface="+mn-ea"/>
              </a:rPr>
              <a:t>ＤＡ　ＰＵＭＰが「</a:t>
            </a:r>
            <a:r>
              <a:rPr kumimoji="1" lang="en-US" altLang="ja-JP" sz="2400" b="1" dirty="0">
                <a:latin typeface="+mn-ea"/>
              </a:rPr>
              <a:t>U.S.A</a:t>
            </a:r>
            <a:r>
              <a:rPr kumimoji="1" lang="ja-JP" altLang="en-US" sz="2400" b="1" dirty="0">
                <a:latin typeface="+mn-ea"/>
              </a:rPr>
              <a:t>」で再ブレイク</a:t>
            </a:r>
          </a:p>
          <a:p>
            <a:pPr marL="457200" indent="-457200">
              <a:lnSpc>
                <a:spcPct val="150000"/>
              </a:lnSpc>
              <a:buFont typeface="+mj-lt"/>
              <a:buAutoNum type="arabicPeriod"/>
            </a:pPr>
            <a:r>
              <a:rPr kumimoji="1" lang="en-US" altLang="ja-JP" sz="2400" b="1" dirty="0">
                <a:latin typeface="+mn-ea"/>
              </a:rPr>
              <a:t>IZONE*</a:t>
            </a:r>
            <a:r>
              <a:rPr kumimoji="1" lang="ja-JP" altLang="en-US" sz="2400" b="1" dirty="0">
                <a:latin typeface="+mn-ea"/>
              </a:rPr>
              <a:t>（日韓合同アイドル）</a:t>
            </a:r>
          </a:p>
          <a:p>
            <a:pPr marL="457200" indent="-457200">
              <a:lnSpc>
                <a:spcPct val="150000"/>
              </a:lnSpc>
              <a:buFont typeface="+mj-lt"/>
              <a:buAutoNum type="arabicPeriod"/>
            </a:pPr>
            <a:r>
              <a:rPr kumimoji="1" lang="ja-JP" altLang="en-US" sz="2400" b="1" dirty="0">
                <a:latin typeface="+mn-ea"/>
              </a:rPr>
              <a:t>朝ドラマの感想ネタバレ</a:t>
            </a:r>
          </a:p>
          <a:p>
            <a:pPr marL="457200" indent="-457200">
              <a:lnSpc>
                <a:spcPct val="150000"/>
              </a:lnSpc>
              <a:buFont typeface="+mj-lt"/>
              <a:buAutoNum type="arabicPeriod"/>
            </a:pPr>
            <a:r>
              <a:rPr kumimoji="1" lang="ja-JP" altLang="en-US" sz="2400" b="1" dirty="0">
                <a:latin typeface="+mn-ea"/>
              </a:rPr>
              <a:t>東京のお花見</a:t>
            </a:r>
            <a:r>
              <a:rPr kumimoji="1" lang="en-US" altLang="ja-JP" sz="2400" b="1" dirty="0">
                <a:latin typeface="+mn-ea"/>
              </a:rPr>
              <a:t>2019</a:t>
            </a:r>
            <a:r>
              <a:rPr kumimoji="1" lang="ja-JP" altLang="en-US" sz="2400" b="1" dirty="0">
                <a:latin typeface="+mn-ea"/>
              </a:rPr>
              <a:t>年のおすすめと料金比較</a:t>
            </a:r>
          </a:p>
          <a:p>
            <a:pPr marL="457200" indent="-457200">
              <a:lnSpc>
                <a:spcPct val="150000"/>
              </a:lnSpc>
              <a:buFont typeface="+mj-lt"/>
              <a:buAutoNum type="arabicPeriod"/>
            </a:pPr>
            <a:r>
              <a:rPr kumimoji="1" lang="ja-JP" altLang="en-US" sz="2400" b="1" dirty="0">
                <a:latin typeface="+mn-ea"/>
              </a:rPr>
              <a:t>花火大会の穴場スポット、混雑状況</a:t>
            </a:r>
            <a:r>
              <a:rPr kumimoji="1" lang="en-US" altLang="ja-JP" sz="2400" b="1" dirty="0">
                <a:latin typeface="+mn-ea"/>
              </a:rPr>
              <a:t>2019</a:t>
            </a:r>
          </a:p>
          <a:p>
            <a:pPr marL="457200" indent="-457200">
              <a:lnSpc>
                <a:spcPct val="150000"/>
              </a:lnSpc>
              <a:buFont typeface="+mj-lt"/>
              <a:buAutoNum type="arabicPeriod"/>
            </a:pPr>
            <a:r>
              <a:rPr kumimoji="1" lang="ja-JP" altLang="en-US" sz="2400" b="1" dirty="0">
                <a:latin typeface="+mn-ea"/>
              </a:rPr>
              <a:t>簡単にできるダイエット方法</a:t>
            </a:r>
          </a:p>
        </p:txBody>
      </p:sp>
      <p:pic>
        <p:nvPicPr>
          <p:cNvPr id="6" name="Picture 18" descr="ãç¢å°ãã®ç»åæ¤ç´¢çµæ">
            <a:extLst>
              <a:ext uri="{FF2B5EF4-FFF2-40B4-BE49-F238E27FC236}">
                <a16:creationId xmlns:a16="http://schemas.microsoft.com/office/drawing/2014/main" id="{A00692BB-4103-4FE0-BD2A-8F45BE5F6D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752714" flipH="1">
            <a:off x="10156123" y="2125473"/>
            <a:ext cx="1440770" cy="869798"/>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C1C16A6E-E421-4E2F-81C5-0F5C00AE2227}"/>
              </a:ext>
            </a:extLst>
          </p:cNvPr>
          <p:cNvSpPr txBox="1"/>
          <p:nvPr/>
        </p:nvSpPr>
        <p:spPr>
          <a:xfrm>
            <a:off x="1532268" y="1598649"/>
            <a:ext cx="10287820" cy="923330"/>
          </a:xfrm>
          <a:prstGeom prst="rect">
            <a:avLst/>
          </a:prstGeom>
          <a:noFill/>
        </p:spPr>
        <p:txBody>
          <a:bodyPr wrap="square" rtlCol="0">
            <a:spAutoFit/>
          </a:bodyPr>
          <a:lstStyle/>
          <a:p>
            <a:pPr>
              <a:lnSpc>
                <a:spcPct val="150000"/>
              </a:lnSpc>
            </a:pPr>
            <a:r>
              <a:rPr kumimoji="1" lang="ja-JP" altLang="en-US" sz="3600" b="1" u="sng" dirty="0">
                <a:latin typeface="+mn-ea"/>
              </a:rPr>
              <a:t>人が</a:t>
            </a:r>
            <a:r>
              <a:rPr kumimoji="1" lang="ja-JP" altLang="en-US" sz="3600" b="1" u="sng" dirty="0">
                <a:solidFill>
                  <a:srgbClr val="FF0000"/>
                </a:solidFill>
                <a:latin typeface="+mn-ea"/>
              </a:rPr>
              <a:t>検索しそうなこと</a:t>
            </a:r>
            <a:r>
              <a:rPr kumimoji="1" lang="ja-JP" altLang="en-US" sz="3600" b="1" u="sng" dirty="0">
                <a:latin typeface="+mn-ea"/>
              </a:rPr>
              <a:t>を書くのがポイント</a:t>
            </a:r>
            <a:endParaRPr kumimoji="1" lang="en-US" altLang="ja-JP" sz="3600" b="1" dirty="0">
              <a:latin typeface="+mn-ea"/>
            </a:endParaRPr>
          </a:p>
        </p:txBody>
      </p:sp>
      <p:sp>
        <p:nvSpPr>
          <p:cNvPr id="9" name="タイトル 1">
            <a:extLst>
              <a:ext uri="{FF2B5EF4-FFF2-40B4-BE49-F238E27FC236}">
                <a16:creationId xmlns:a16="http://schemas.microsoft.com/office/drawing/2014/main" id="{71C6B918-3992-47DB-A26F-797B783BF703}"/>
              </a:ext>
            </a:extLst>
          </p:cNvPr>
          <p:cNvSpPr>
            <a:spLocks noGrp="1"/>
          </p:cNvSpPr>
          <p:nvPr>
            <p:ph type="title"/>
          </p:nvPr>
        </p:nvSpPr>
        <p:spPr>
          <a:xfrm>
            <a:off x="838200" y="365125"/>
            <a:ext cx="10515600" cy="1325563"/>
          </a:xfrm>
        </p:spPr>
        <p:txBody>
          <a:bodyPr>
            <a:normAutofit/>
          </a:bodyPr>
          <a:lstStyle/>
          <a:p>
            <a:r>
              <a:rPr lang="en-US" altLang="ja-JP" sz="3200" b="1" dirty="0">
                <a:solidFill>
                  <a:schemeClr val="accent1"/>
                </a:solidFill>
                <a:latin typeface="+mn-ea"/>
                <a:ea typeface="+mn-ea"/>
              </a:rPr>
              <a:t>STEP3</a:t>
            </a:r>
            <a:r>
              <a:rPr lang="ja-JP" altLang="en-US" sz="3200" b="1" dirty="0">
                <a:solidFill>
                  <a:schemeClr val="accent1"/>
                </a:solidFill>
                <a:latin typeface="+mn-ea"/>
                <a:ea typeface="+mn-ea"/>
              </a:rPr>
              <a:t>－</a:t>
            </a:r>
            <a:r>
              <a:rPr lang="en-US" altLang="ja-JP" sz="3200" b="1" dirty="0">
                <a:solidFill>
                  <a:schemeClr val="accent1"/>
                </a:solidFill>
                <a:latin typeface="+mn-ea"/>
                <a:ea typeface="+mn-ea"/>
              </a:rPr>
              <a:t>1.</a:t>
            </a:r>
            <a:r>
              <a:rPr lang="ja-JP" altLang="en-US" sz="3200" b="1" dirty="0">
                <a:solidFill>
                  <a:schemeClr val="accent1"/>
                </a:solidFill>
                <a:latin typeface="+mn-ea"/>
                <a:ea typeface="+mn-ea"/>
              </a:rPr>
              <a:t> ブログの記事のネタ選び（需要＞供給）</a:t>
            </a:r>
            <a:endParaRPr kumimoji="1" lang="ja-JP" altLang="en-US" sz="3200" b="1" dirty="0">
              <a:solidFill>
                <a:schemeClr val="accent1"/>
              </a:solidFill>
              <a:latin typeface="+mn-ea"/>
              <a:ea typeface="+mn-ea"/>
            </a:endParaRPr>
          </a:p>
        </p:txBody>
      </p:sp>
    </p:spTree>
    <p:extLst>
      <p:ext uri="{BB962C8B-B14F-4D97-AF65-F5344CB8AC3E}">
        <p14:creationId xmlns:p14="http://schemas.microsoft.com/office/powerpoint/2010/main" val="23159106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514204F-E7B2-42CE-B3BD-9F8FDDE0263A}"/>
              </a:ext>
            </a:extLst>
          </p:cNvPr>
          <p:cNvSpPr txBox="1"/>
          <p:nvPr/>
        </p:nvSpPr>
        <p:spPr>
          <a:xfrm>
            <a:off x="2260634" y="4248773"/>
            <a:ext cx="8819790" cy="677108"/>
          </a:xfrm>
          <a:prstGeom prst="rect">
            <a:avLst/>
          </a:prstGeom>
          <a:noFill/>
        </p:spPr>
        <p:txBody>
          <a:bodyPr wrap="square" rtlCol="0">
            <a:spAutoFit/>
          </a:bodyPr>
          <a:lstStyle/>
          <a:p>
            <a:pPr>
              <a:lnSpc>
                <a:spcPct val="150000"/>
              </a:lnSpc>
            </a:pPr>
            <a:r>
              <a:rPr kumimoji="1" lang="ja-JP" altLang="en-US" sz="2800" b="1" dirty="0">
                <a:latin typeface="+mn-ea"/>
              </a:rPr>
              <a:t>在宅ワーク</a:t>
            </a:r>
            <a:r>
              <a:rPr kumimoji="1" lang="en-US" altLang="ja-JP" sz="2800" b="1" dirty="0">
                <a:latin typeface="+mn-ea"/>
              </a:rPr>
              <a:t>×</a:t>
            </a:r>
            <a:r>
              <a:rPr kumimoji="1" lang="ja-JP" altLang="en-US" sz="2800" b="1" dirty="0">
                <a:latin typeface="+mn-ea"/>
              </a:rPr>
              <a:t>主婦ならブログが</a:t>
            </a:r>
            <a:r>
              <a:rPr kumimoji="1" lang="ja-JP" altLang="en-US" sz="2800" b="1" dirty="0" err="1">
                <a:latin typeface="+mn-ea"/>
              </a:rPr>
              <a:t>おすすめな</a:t>
            </a:r>
            <a:r>
              <a:rPr lang="en-US" altLang="ja-JP" sz="2800" b="1" dirty="0">
                <a:latin typeface="+mn-ea"/>
              </a:rPr>
              <a:t>3</a:t>
            </a:r>
            <a:r>
              <a:rPr lang="ja-JP" altLang="en-US" sz="2800" b="1" dirty="0" err="1">
                <a:latin typeface="+mn-ea"/>
              </a:rPr>
              <a:t>つの</a:t>
            </a:r>
            <a:r>
              <a:rPr lang="ja-JP" altLang="en-US" sz="2800" b="1" dirty="0">
                <a:latin typeface="+mn-ea"/>
              </a:rPr>
              <a:t>理由</a:t>
            </a:r>
            <a:endParaRPr kumimoji="1" lang="ja-JP" altLang="en-US" sz="2800" b="1" dirty="0">
              <a:latin typeface="+mn-ea"/>
            </a:endParaRPr>
          </a:p>
        </p:txBody>
      </p:sp>
      <p:pic>
        <p:nvPicPr>
          <p:cNvPr id="6" name="Picture 4" descr="ã¯ãªãã¯ããã¨æ°ããã¦ã£ã³ãã¦ã§éãã¾ã">
            <a:extLst>
              <a:ext uri="{FF2B5EF4-FFF2-40B4-BE49-F238E27FC236}">
                <a16:creationId xmlns:a16="http://schemas.microsoft.com/office/drawing/2014/main" id="{C8C5D61D-63B9-40B7-A1BD-91C7467A600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8363" y="2293646"/>
            <a:ext cx="954896" cy="9452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ã¯ãªãã¯ããã¨æ°ããã¦ã£ã³ãã¦ã§éãã¾ã">
            <a:extLst>
              <a:ext uri="{FF2B5EF4-FFF2-40B4-BE49-F238E27FC236}">
                <a16:creationId xmlns:a16="http://schemas.microsoft.com/office/drawing/2014/main" id="{F2277E4D-938C-428E-9197-99BDC381B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045322"/>
            <a:ext cx="1275221" cy="1275221"/>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FD676FE5-1B6B-4963-AE25-E57BD7E7089D}"/>
              </a:ext>
            </a:extLst>
          </p:cNvPr>
          <p:cNvSpPr txBox="1"/>
          <p:nvPr/>
        </p:nvSpPr>
        <p:spPr>
          <a:xfrm>
            <a:off x="2113421" y="2393808"/>
            <a:ext cx="9167978" cy="1323376"/>
          </a:xfrm>
          <a:prstGeom prst="rect">
            <a:avLst/>
          </a:prstGeom>
          <a:noFill/>
        </p:spPr>
        <p:txBody>
          <a:bodyPr wrap="square" rtlCol="0">
            <a:spAutoFit/>
          </a:bodyPr>
          <a:lstStyle/>
          <a:p>
            <a:pPr>
              <a:lnSpc>
                <a:spcPct val="150000"/>
              </a:lnSpc>
            </a:pPr>
            <a:r>
              <a:rPr kumimoji="1" lang="en-US" altLang="ja-JP" sz="2800" b="1" dirty="0">
                <a:latin typeface="+mn-ea"/>
              </a:rPr>
              <a:t>3</a:t>
            </a:r>
            <a:r>
              <a:rPr kumimoji="1" lang="ja-JP" altLang="en-US" sz="2800" b="1" dirty="0">
                <a:latin typeface="+mn-ea"/>
              </a:rPr>
              <a:t>月</a:t>
            </a:r>
            <a:r>
              <a:rPr kumimoji="1" lang="en-US" altLang="ja-JP" sz="2800" b="1" dirty="0">
                <a:latin typeface="+mn-ea"/>
              </a:rPr>
              <a:t>24</a:t>
            </a:r>
            <a:r>
              <a:rPr kumimoji="1" lang="ja-JP" altLang="en-US" sz="2800" b="1" dirty="0">
                <a:latin typeface="+mn-ea"/>
              </a:rPr>
              <a:t>日今日ははじめてのブログアフィリエイト</a:t>
            </a:r>
            <a:endParaRPr kumimoji="1" lang="en-US" altLang="ja-JP" sz="2800" b="1" dirty="0">
              <a:latin typeface="+mn-ea"/>
            </a:endParaRPr>
          </a:p>
          <a:p>
            <a:pPr>
              <a:lnSpc>
                <a:spcPct val="150000"/>
              </a:lnSpc>
            </a:pPr>
            <a:r>
              <a:rPr kumimoji="1" lang="ja-JP" altLang="en-US" sz="2800" b="1" dirty="0">
                <a:latin typeface="+mn-ea"/>
              </a:rPr>
              <a:t>セミナーに参加した</a:t>
            </a:r>
          </a:p>
        </p:txBody>
      </p:sp>
      <p:sp>
        <p:nvSpPr>
          <p:cNvPr id="11" name="タイトル 4">
            <a:extLst>
              <a:ext uri="{FF2B5EF4-FFF2-40B4-BE49-F238E27FC236}">
                <a16:creationId xmlns:a16="http://schemas.microsoft.com/office/drawing/2014/main" id="{47A64C94-7D9A-42AC-8158-131A2A8459B5}"/>
              </a:ext>
            </a:extLst>
          </p:cNvPr>
          <p:cNvSpPr>
            <a:spLocks noGrp="1"/>
          </p:cNvSpPr>
          <p:nvPr>
            <p:ph type="title"/>
          </p:nvPr>
        </p:nvSpPr>
        <p:spPr>
          <a:xfrm>
            <a:off x="838200" y="365125"/>
            <a:ext cx="10515600" cy="1325563"/>
          </a:xfrm>
        </p:spPr>
        <p:txBody>
          <a:bodyPr>
            <a:normAutofit/>
          </a:bodyPr>
          <a:lstStyle/>
          <a:p>
            <a:pPr lvl="0">
              <a:lnSpc>
                <a:spcPct val="150000"/>
              </a:lnSpc>
              <a:spcBef>
                <a:spcPts val="1000"/>
              </a:spcBef>
            </a:pPr>
            <a:r>
              <a:rPr lang="en-US" altLang="ja-JP" sz="3600" b="1" dirty="0">
                <a:solidFill>
                  <a:srgbClr val="4472C4"/>
                </a:solidFill>
                <a:latin typeface="游ゴシック" panose="020F0502020204030204"/>
                <a:ea typeface="游ゴシック"/>
                <a:cs typeface="+mn-cs"/>
              </a:rPr>
              <a:t>STEP3</a:t>
            </a:r>
            <a:r>
              <a:rPr lang="ja-JP" altLang="en-US" sz="3600" b="1" dirty="0">
                <a:solidFill>
                  <a:srgbClr val="4472C4"/>
                </a:solidFill>
                <a:latin typeface="游ゴシック" panose="020F0502020204030204"/>
                <a:ea typeface="游ゴシック"/>
                <a:cs typeface="+mn-cs"/>
              </a:rPr>
              <a:t>－</a:t>
            </a:r>
            <a:r>
              <a:rPr lang="en-US" altLang="ja-JP" sz="3600" b="1" dirty="0">
                <a:solidFill>
                  <a:srgbClr val="4472C4"/>
                </a:solidFill>
                <a:latin typeface="游ゴシック" panose="020F0502020204030204"/>
                <a:ea typeface="游ゴシック"/>
                <a:cs typeface="+mn-cs"/>
              </a:rPr>
              <a:t>2. </a:t>
            </a:r>
            <a:r>
              <a:rPr lang="ja-JP" altLang="en-US" sz="3600" b="1" dirty="0">
                <a:solidFill>
                  <a:srgbClr val="4472C4"/>
                </a:solidFill>
                <a:latin typeface="游ゴシック" panose="020F0502020204030204"/>
                <a:ea typeface="游ゴシック"/>
                <a:cs typeface="+mn-cs"/>
              </a:rPr>
              <a:t>キーワード選定とタイトル付け</a:t>
            </a:r>
            <a:endParaRPr lang="en-US" altLang="ja-JP" sz="3600" b="1" dirty="0">
              <a:solidFill>
                <a:srgbClr val="4472C4"/>
              </a:solidFill>
              <a:latin typeface="游ゴシック" panose="020F0502020204030204"/>
              <a:ea typeface="游ゴシック"/>
              <a:cs typeface="+mn-cs"/>
            </a:endParaRPr>
          </a:p>
        </p:txBody>
      </p:sp>
    </p:spTree>
    <p:extLst>
      <p:ext uri="{BB962C8B-B14F-4D97-AF65-F5344CB8AC3E}">
        <p14:creationId xmlns:p14="http://schemas.microsoft.com/office/powerpoint/2010/main" val="1628402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FC685488-6775-48D2-886C-D7040831EBC0}"/>
              </a:ext>
            </a:extLst>
          </p:cNvPr>
          <p:cNvSpPr txBox="1"/>
          <p:nvPr/>
        </p:nvSpPr>
        <p:spPr>
          <a:xfrm>
            <a:off x="2560467" y="1692137"/>
            <a:ext cx="8001272" cy="2031325"/>
          </a:xfrm>
          <a:prstGeom prst="rect">
            <a:avLst/>
          </a:prstGeom>
          <a:noFill/>
        </p:spPr>
        <p:txBody>
          <a:bodyPr wrap="square" rtlCol="0">
            <a:spAutoFit/>
          </a:bodyPr>
          <a:lstStyle/>
          <a:p>
            <a:pPr>
              <a:lnSpc>
                <a:spcPct val="150000"/>
              </a:lnSpc>
            </a:pPr>
            <a:r>
              <a:rPr kumimoji="1" lang="ja-JP" altLang="en-US" sz="2800" b="1" u="sng" dirty="0">
                <a:solidFill>
                  <a:schemeClr val="tx1"/>
                </a:solidFill>
                <a:latin typeface="+mn-ea"/>
              </a:rPr>
              <a:t>日付や意味のないキーワード</a:t>
            </a:r>
            <a:endParaRPr kumimoji="1" lang="en-US" altLang="ja-JP" sz="2800" b="1" u="sng" dirty="0">
              <a:solidFill>
                <a:schemeClr val="tx1"/>
              </a:solidFill>
              <a:latin typeface="+mn-ea"/>
            </a:endParaRPr>
          </a:p>
          <a:p>
            <a:pPr>
              <a:lnSpc>
                <a:spcPct val="150000"/>
              </a:lnSpc>
            </a:pPr>
            <a:r>
              <a:rPr kumimoji="1" lang="ja-JP" altLang="en-US" sz="2800" b="1" dirty="0">
                <a:solidFill>
                  <a:srgbClr val="C00000"/>
                </a:solidFill>
                <a:latin typeface="+mn-ea"/>
              </a:rPr>
              <a:t>例）１月１日元旦は初詣に行きました</a:t>
            </a:r>
            <a:endParaRPr kumimoji="1" lang="en-US" altLang="ja-JP" sz="2800" b="1" dirty="0">
              <a:solidFill>
                <a:srgbClr val="C00000"/>
              </a:solidFill>
              <a:latin typeface="+mn-ea"/>
            </a:endParaRPr>
          </a:p>
          <a:p>
            <a:pPr>
              <a:lnSpc>
                <a:spcPct val="150000"/>
              </a:lnSpc>
            </a:pPr>
            <a:r>
              <a:rPr kumimoji="1" lang="ja-JP" altLang="en-US" sz="2800" b="1" dirty="0">
                <a:solidFill>
                  <a:srgbClr val="C00000"/>
                </a:solidFill>
                <a:latin typeface="+mn-ea"/>
              </a:rPr>
              <a:t>例）弊社のサービスのおすすめポイント</a:t>
            </a:r>
          </a:p>
        </p:txBody>
      </p:sp>
      <p:sp>
        <p:nvSpPr>
          <p:cNvPr id="8" name="テキスト ボックス 7">
            <a:extLst>
              <a:ext uri="{FF2B5EF4-FFF2-40B4-BE49-F238E27FC236}">
                <a16:creationId xmlns:a16="http://schemas.microsoft.com/office/drawing/2014/main" id="{21ECEC1A-B185-4FB6-82A2-7CC2E05C94A9}"/>
              </a:ext>
            </a:extLst>
          </p:cNvPr>
          <p:cNvSpPr txBox="1"/>
          <p:nvPr/>
        </p:nvSpPr>
        <p:spPr>
          <a:xfrm>
            <a:off x="2581084" y="3797072"/>
            <a:ext cx="9206084" cy="2031325"/>
          </a:xfrm>
          <a:prstGeom prst="rect">
            <a:avLst/>
          </a:prstGeom>
          <a:noFill/>
        </p:spPr>
        <p:txBody>
          <a:bodyPr wrap="square" rtlCol="0">
            <a:spAutoFit/>
          </a:bodyPr>
          <a:lstStyle/>
          <a:p>
            <a:pPr>
              <a:lnSpc>
                <a:spcPct val="150000"/>
              </a:lnSpc>
            </a:pPr>
            <a:r>
              <a:rPr kumimoji="1" lang="ja-JP" altLang="en-US" sz="2800" b="1" u="sng" dirty="0">
                <a:solidFill>
                  <a:schemeClr val="tx1"/>
                </a:solidFill>
                <a:latin typeface="+mn-ea"/>
              </a:rPr>
              <a:t>検索する人が使用しそうなキーワードを入れる</a:t>
            </a:r>
            <a:endParaRPr kumimoji="1" lang="en-US" altLang="ja-JP" sz="2800" b="1" u="sng" dirty="0">
              <a:solidFill>
                <a:schemeClr val="tx1"/>
              </a:solidFill>
              <a:latin typeface="+mn-ea"/>
            </a:endParaRPr>
          </a:p>
          <a:p>
            <a:pPr>
              <a:lnSpc>
                <a:spcPct val="150000"/>
              </a:lnSpc>
            </a:pPr>
            <a:r>
              <a:rPr kumimoji="1" lang="ja-JP" altLang="en-US" sz="2800" b="1" dirty="0">
                <a:solidFill>
                  <a:srgbClr val="C00000"/>
                </a:solidFill>
                <a:latin typeface="+mn-ea"/>
              </a:rPr>
              <a:t>例）名古屋市で元旦初詣デートにおすすめ</a:t>
            </a:r>
            <a:r>
              <a:rPr kumimoji="1" lang="ja-JP" altLang="en-US" sz="2800" b="1" dirty="0" err="1">
                <a:solidFill>
                  <a:srgbClr val="C00000"/>
                </a:solidFill>
                <a:latin typeface="+mn-ea"/>
              </a:rPr>
              <a:t>な</a:t>
            </a:r>
            <a:r>
              <a:rPr lang="ja-JP" altLang="en-US" sz="2800" b="1" dirty="0">
                <a:solidFill>
                  <a:srgbClr val="C00000"/>
                </a:solidFill>
                <a:latin typeface="+mn-ea"/>
              </a:rPr>
              <a:t>神社</a:t>
            </a:r>
            <a:r>
              <a:rPr lang="en-US" altLang="ja-JP" sz="2800" b="1" dirty="0">
                <a:solidFill>
                  <a:srgbClr val="C00000"/>
                </a:solidFill>
                <a:latin typeface="+mn-ea"/>
              </a:rPr>
              <a:t>5</a:t>
            </a:r>
            <a:r>
              <a:rPr lang="ja-JP" altLang="en-US" sz="2800" b="1" dirty="0">
                <a:solidFill>
                  <a:srgbClr val="C00000"/>
                </a:solidFill>
                <a:latin typeface="+mn-ea"/>
              </a:rPr>
              <a:t>選！</a:t>
            </a:r>
            <a:endParaRPr kumimoji="1" lang="en-US" altLang="ja-JP" sz="2800" b="1" dirty="0">
              <a:solidFill>
                <a:srgbClr val="C00000"/>
              </a:solidFill>
              <a:latin typeface="+mn-ea"/>
            </a:endParaRPr>
          </a:p>
          <a:p>
            <a:pPr>
              <a:lnSpc>
                <a:spcPct val="150000"/>
              </a:lnSpc>
            </a:pPr>
            <a:r>
              <a:rPr kumimoji="1" lang="ja-JP" altLang="en-US" sz="2800" b="1" dirty="0">
                <a:solidFill>
                  <a:srgbClr val="C00000"/>
                </a:solidFill>
                <a:latin typeface="+mn-ea"/>
              </a:rPr>
              <a:t>例）柏駅でおすすめのラーメン店５選！</a:t>
            </a:r>
            <a:endParaRPr kumimoji="1" lang="ja-JP" altLang="en-US" sz="2800" b="1" dirty="0">
              <a:latin typeface="+mn-ea"/>
            </a:endParaRPr>
          </a:p>
        </p:txBody>
      </p:sp>
      <p:pic>
        <p:nvPicPr>
          <p:cNvPr id="9" name="Picture 4" descr="ã¯ãªãã¯ããã¨æ°ããã¦ã£ã³ãã¦ã§éãã¾ã">
            <a:extLst>
              <a:ext uri="{FF2B5EF4-FFF2-40B4-BE49-F238E27FC236}">
                <a16:creationId xmlns:a16="http://schemas.microsoft.com/office/drawing/2014/main" id="{1A4D786F-8DA2-4701-AA73-15492FDB0E4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4234" y="2184672"/>
            <a:ext cx="954896" cy="9452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ã¯ãªãã¯ããã¨æ°ããã¦ã£ã³ãã¦ã§éãã¾ã">
            <a:extLst>
              <a:ext uri="{FF2B5EF4-FFF2-40B4-BE49-F238E27FC236}">
                <a16:creationId xmlns:a16="http://schemas.microsoft.com/office/drawing/2014/main" id="{55847D96-ED11-47D3-849D-92C618C02E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794" y="4124021"/>
            <a:ext cx="1275221" cy="1275221"/>
          </a:xfrm>
          <a:prstGeom prst="rect">
            <a:avLst/>
          </a:prstGeom>
          <a:noFill/>
          <a:extLst>
            <a:ext uri="{909E8E84-426E-40DD-AFC4-6F175D3DCCD1}">
              <a14:hiddenFill xmlns:a14="http://schemas.microsoft.com/office/drawing/2010/main">
                <a:solidFill>
                  <a:srgbClr val="FFFFFF"/>
                </a:solidFill>
              </a14:hiddenFill>
            </a:ext>
          </a:extLst>
        </p:spPr>
      </p:pic>
      <p:sp>
        <p:nvSpPr>
          <p:cNvPr id="11" name="タイトル 4">
            <a:extLst>
              <a:ext uri="{FF2B5EF4-FFF2-40B4-BE49-F238E27FC236}">
                <a16:creationId xmlns:a16="http://schemas.microsoft.com/office/drawing/2014/main" id="{47A64C94-7D9A-42AC-8158-131A2A8459B5}"/>
              </a:ext>
            </a:extLst>
          </p:cNvPr>
          <p:cNvSpPr>
            <a:spLocks noGrp="1"/>
          </p:cNvSpPr>
          <p:nvPr>
            <p:ph type="title"/>
          </p:nvPr>
        </p:nvSpPr>
        <p:spPr>
          <a:xfrm>
            <a:off x="838200" y="365125"/>
            <a:ext cx="10515600" cy="1325563"/>
          </a:xfrm>
        </p:spPr>
        <p:txBody>
          <a:bodyPr>
            <a:normAutofit/>
          </a:bodyPr>
          <a:lstStyle/>
          <a:p>
            <a:pPr lvl="0">
              <a:lnSpc>
                <a:spcPct val="150000"/>
              </a:lnSpc>
              <a:spcBef>
                <a:spcPts val="1000"/>
              </a:spcBef>
            </a:pPr>
            <a:r>
              <a:rPr lang="en-US" altLang="ja-JP" sz="3600" b="1" dirty="0">
                <a:solidFill>
                  <a:srgbClr val="4472C4"/>
                </a:solidFill>
                <a:latin typeface="游ゴシック" panose="020F0502020204030204"/>
                <a:ea typeface="游ゴシック"/>
                <a:cs typeface="+mn-cs"/>
              </a:rPr>
              <a:t>STEP3</a:t>
            </a:r>
            <a:r>
              <a:rPr lang="ja-JP" altLang="en-US" sz="3600" b="1" dirty="0">
                <a:solidFill>
                  <a:srgbClr val="4472C4"/>
                </a:solidFill>
                <a:latin typeface="游ゴシック" panose="020F0502020204030204"/>
                <a:ea typeface="游ゴシック"/>
                <a:cs typeface="+mn-cs"/>
              </a:rPr>
              <a:t>－</a:t>
            </a:r>
            <a:r>
              <a:rPr lang="en-US" altLang="ja-JP" sz="3600" b="1" dirty="0">
                <a:solidFill>
                  <a:srgbClr val="4472C4"/>
                </a:solidFill>
                <a:latin typeface="游ゴシック" panose="020F0502020204030204"/>
                <a:ea typeface="游ゴシック"/>
                <a:cs typeface="+mn-cs"/>
              </a:rPr>
              <a:t>2. </a:t>
            </a:r>
            <a:r>
              <a:rPr lang="ja-JP" altLang="en-US" sz="3600" b="1" dirty="0">
                <a:solidFill>
                  <a:srgbClr val="4472C4"/>
                </a:solidFill>
                <a:latin typeface="游ゴシック" panose="020F0502020204030204"/>
                <a:ea typeface="游ゴシック"/>
                <a:cs typeface="+mn-cs"/>
              </a:rPr>
              <a:t>キーワード選定とタイトル付け</a:t>
            </a:r>
            <a:endParaRPr lang="en-US" altLang="ja-JP" sz="3600" b="1" dirty="0">
              <a:solidFill>
                <a:srgbClr val="4472C4"/>
              </a:solidFill>
              <a:latin typeface="游ゴシック" panose="020F0502020204030204"/>
              <a:ea typeface="游ゴシック"/>
              <a:cs typeface="+mn-cs"/>
            </a:endParaRPr>
          </a:p>
        </p:txBody>
      </p:sp>
    </p:spTree>
    <p:extLst>
      <p:ext uri="{BB962C8B-B14F-4D97-AF65-F5344CB8AC3E}">
        <p14:creationId xmlns:p14="http://schemas.microsoft.com/office/powerpoint/2010/main" val="26053372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52ADADD5-E268-4203-9E4B-D50FB43F65A4}"/>
              </a:ext>
            </a:extLst>
          </p:cNvPr>
          <p:cNvSpPr/>
          <p:nvPr/>
        </p:nvSpPr>
        <p:spPr>
          <a:xfrm>
            <a:off x="1059254" y="3724712"/>
            <a:ext cx="10073491" cy="1861105"/>
          </a:xfrm>
          <a:prstGeom prst="roundRect">
            <a:avLst/>
          </a:prstGeom>
          <a:no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コンテンツ プレースホルダー 2">
            <a:extLst>
              <a:ext uri="{FF2B5EF4-FFF2-40B4-BE49-F238E27FC236}">
                <a16:creationId xmlns:a16="http://schemas.microsoft.com/office/drawing/2014/main" id="{0125DE9E-B97A-4686-9A2A-309BE72FC182}"/>
              </a:ext>
            </a:extLst>
          </p:cNvPr>
          <p:cNvSpPr>
            <a:spLocks noGrp="1"/>
          </p:cNvSpPr>
          <p:nvPr>
            <p:ph sz="half" idx="1"/>
          </p:nvPr>
        </p:nvSpPr>
        <p:spPr>
          <a:xfrm>
            <a:off x="838200" y="1850793"/>
            <a:ext cx="10515600" cy="1941032"/>
          </a:xfrm>
        </p:spPr>
        <p:txBody>
          <a:bodyPr/>
          <a:lstStyle/>
          <a:p>
            <a:r>
              <a:rPr kumimoji="1" lang="ja-JP" altLang="en-US" dirty="0"/>
              <a:t>検索ユーザーの意図を満足させる内容を書く</a:t>
            </a:r>
            <a:endParaRPr kumimoji="1" lang="en-US" altLang="ja-JP" dirty="0"/>
          </a:p>
          <a:p>
            <a:r>
              <a:rPr kumimoji="1" lang="ja-JP" altLang="en-US" dirty="0"/>
              <a:t>関連キーワード、サジェストキーワードを網羅する形で書く</a:t>
            </a:r>
          </a:p>
        </p:txBody>
      </p:sp>
      <p:pic>
        <p:nvPicPr>
          <p:cNvPr id="5" name="図 4">
            <a:extLst>
              <a:ext uri="{FF2B5EF4-FFF2-40B4-BE49-F238E27FC236}">
                <a16:creationId xmlns:a16="http://schemas.microsoft.com/office/drawing/2014/main" id="{87D7D644-FE27-4F74-B61E-9C580A7179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4875" y="4321045"/>
            <a:ext cx="8825295" cy="1264772"/>
          </a:xfrm>
          <a:prstGeom prst="rect">
            <a:avLst/>
          </a:prstGeom>
        </p:spPr>
      </p:pic>
      <p:sp>
        <p:nvSpPr>
          <p:cNvPr id="6" name="テキスト ボックス 5">
            <a:extLst>
              <a:ext uri="{FF2B5EF4-FFF2-40B4-BE49-F238E27FC236}">
                <a16:creationId xmlns:a16="http://schemas.microsoft.com/office/drawing/2014/main" id="{2621A694-A9D3-419A-8443-64227B65B423}"/>
              </a:ext>
            </a:extLst>
          </p:cNvPr>
          <p:cNvSpPr txBox="1"/>
          <p:nvPr/>
        </p:nvSpPr>
        <p:spPr>
          <a:xfrm>
            <a:off x="1405543" y="4010544"/>
            <a:ext cx="8704627" cy="369332"/>
          </a:xfrm>
          <a:prstGeom prst="rect">
            <a:avLst/>
          </a:prstGeom>
          <a:noFill/>
        </p:spPr>
        <p:txBody>
          <a:bodyPr wrap="none" rtlCol="0">
            <a:spAutoFit/>
          </a:bodyPr>
          <a:lstStyle/>
          <a:p>
            <a:r>
              <a:rPr kumimoji="1" lang="ja-JP" altLang="en-US" b="1" dirty="0">
                <a:solidFill>
                  <a:srgbClr val="FF0000"/>
                </a:solidFill>
              </a:rPr>
              <a:t>「在宅ワーク」と</a:t>
            </a:r>
            <a:r>
              <a:rPr kumimoji="1" lang="en-US" altLang="ja-JP" b="1" dirty="0">
                <a:solidFill>
                  <a:srgbClr val="FF0000"/>
                </a:solidFill>
              </a:rPr>
              <a:t>Yahoo</a:t>
            </a:r>
            <a:r>
              <a:rPr kumimoji="1" lang="ja-JP" altLang="en-US" b="1" dirty="0">
                <a:solidFill>
                  <a:srgbClr val="FF0000"/>
                </a:solidFill>
              </a:rPr>
              <a:t>で検索すると以下のような関連キーワードがでてきます！</a:t>
            </a:r>
          </a:p>
        </p:txBody>
      </p:sp>
      <p:sp>
        <p:nvSpPr>
          <p:cNvPr id="8" name="タイトル 4">
            <a:extLst>
              <a:ext uri="{FF2B5EF4-FFF2-40B4-BE49-F238E27FC236}">
                <a16:creationId xmlns:a16="http://schemas.microsoft.com/office/drawing/2014/main" id="{47A64C94-7D9A-42AC-8158-131A2A8459B5}"/>
              </a:ext>
            </a:extLst>
          </p:cNvPr>
          <p:cNvSpPr>
            <a:spLocks noGrp="1"/>
          </p:cNvSpPr>
          <p:nvPr>
            <p:ph type="title"/>
          </p:nvPr>
        </p:nvSpPr>
        <p:spPr>
          <a:xfrm>
            <a:off x="838200" y="365125"/>
            <a:ext cx="10515600" cy="1325563"/>
          </a:xfrm>
        </p:spPr>
        <p:txBody>
          <a:bodyPr>
            <a:normAutofit/>
          </a:bodyPr>
          <a:lstStyle/>
          <a:p>
            <a:pPr lvl="0">
              <a:lnSpc>
                <a:spcPct val="150000"/>
              </a:lnSpc>
              <a:spcBef>
                <a:spcPts val="1000"/>
              </a:spcBef>
            </a:pPr>
            <a:r>
              <a:rPr lang="en-US" altLang="ja-JP" sz="3600" b="1" dirty="0">
                <a:solidFill>
                  <a:srgbClr val="4472C4"/>
                </a:solidFill>
                <a:latin typeface="游ゴシック" panose="020F0502020204030204"/>
                <a:ea typeface="游ゴシック"/>
                <a:cs typeface="+mn-cs"/>
              </a:rPr>
              <a:t>STEP3</a:t>
            </a:r>
            <a:r>
              <a:rPr lang="ja-JP" altLang="en-US" sz="3600" b="1" dirty="0">
                <a:solidFill>
                  <a:srgbClr val="4472C4"/>
                </a:solidFill>
                <a:latin typeface="游ゴシック" panose="020F0502020204030204"/>
                <a:ea typeface="游ゴシック"/>
                <a:cs typeface="+mn-cs"/>
              </a:rPr>
              <a:t>－</a:t>
            </a:r>
            <a:r>
              <a:rPr lang="en-US" altLang="ja-JP" sz="3600" b="1" dirty="0">
                <a:solidFill>
                  <a:srgbClr val="4472C4"/>
                </a:solidFill>
                <a:latin typeface="游ゴシック" panose="020F0502020204030204"/>
                <a:ea typeface="游ゴシック"/>
                <a:cs typeface="+mn-cs"/>
              </a:rPr>
              <a:t>3. </a:t>
            </a:r>
            <a:r>
              <a:rPr lang="ja-JP" altLang="en-US" sz="3600" b="1" dirty="0">
                <a:solidFill>
                  <a:srgbClr val="4472C4"/>
                </a:solidFill>
                <a:latin typeface="游ゴシック" panose="020F0502020204030204"/>
                <a:ea typeface="游ゴシック"/>
                <a:cs typeface="+mn-cs"/>
              </a:rPr>
              <a:t>アクセスを集める為のライティング</a:t>
            </a:r>
          </a:p>
        </p:txBody>
      </p:sp>
    </p:spTree>
    <p:extLst>
      <p:ext uri="{BB962C8B-B14F-4D97-AF65-F5344CB8AC3E}">
        <p14:creationId xmlns:p14="http://schemas.microsoft.com/office/powerpoint/2010/main" val="17891847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44840B-3E2C-454D-8874-F4005AC73148}"/>
              </a:ext>
            </a:extLst>
          </p:cNvPr>
          <p:cNvSpPr>
            <a:spLocks noGrp="1"/>
          </p:cNvSpPr>
          <p:nvPr>
            <p:ph type="title"/>
          </p:nvPr>
        </p:nvSpPr>
        <p:spPr/>
        <p:txBody>
          <a:bodyPr/>
          <a:lstStyle/>
          <a:p>
            <a:endParaRPr kumimoji="1" lang="ja-JP" altLang="en-US" dirty="0"/>
          </a:p>
        </p:txBody>
      </p:sp>
      <p:sp>
        <p:nvSpPr>
          <p:cNvPr id="6" name="テキスト ボックス 5">
            <a:extLst>
              <a:ext uri="{FF2B5EF4-FFF2-40B4-BE49-F238E27FC236}">
                <a16:creationId xmlns:a16="http://schemas.microsoft.com/office/drawing/2014/main" id="{7EFB3B60-C243-4571-9C4F-075C0031A5A6}"/>
              </a:ext>
            </a:extLst>
          </p:cNvPr>
          <p:cNvSpPr txBox="1"/>
          <p:nvPr/>
        </p:nvSpPr>
        <p:spPr>
          <a:xfrm>
            <a:off x="7473462" y="2391452"/>
            <a:ext cx="4222436" cy="1675202"/>
          </a:xfrm>
          <a:prstGeom prst="rect">
            <a:avLst/>
          </a:prstGeom>
          <a:noFill/>
        </p:spPr>
        <p:txBody>
          <a:bodyPr wrap="square" rtlCol="0">
            <a:spAutoFit/>
          </a:bodyPr>
          <a:lstStyle/>
          <a:p>
            <a:pPr algn="ctr">
              <a:lnSpc>
                <a:spcPct val="150000"/>
              </a:lnSpc>
            </a:pPr>
            <a:r>
              <a:rPr kumimoji="1" lang="ja-JP" altLang="en-US" sz="3600" b="1" dirty="0">
                <a:latin typeface="+mn-ea"/>
              </a:rPr>
              <a:t>アクセス</a:t>
            </a:r>
            <a:endParaRPr kumimoji="1" lang="en-US" altLang="ja-JP" sz="3600" b="1" dirty="0">
              <a:latin typeface="+mn-ea"/>
            </a:endParaRPr>
          </a:p>
          <a:p>
            <a:pPr algn="ctr">
              <a:lnSpc>
                <a:spcPct val="150000"/>
              </a:lnSpc>
            </a:pPr>
            <a:r>
              <a:rPr kumimoji="1" lang="ja-JP" altLang="en-US" sz="3600" b="1" dirty="0">
                <a:latin typeface="+mn-ea"/>
              </a:rPr>
              <a:t>＝上位表示！</a:t>
            </a:r>
          </a:p>
        </p:txBody>
      </p:sp>
      <p:pic>
        <p:nvPicPr>
          <p:cNvPr id="7" name="図 6" descr="スクリーンショット が含まれている画像&#10;&#10;自動的に生成された説明">
            <a:extLst>
              <a:ext uri="{FF2B5EF4-FFF2-40B4-BE49-F238E27FC236}">
                <a16:creationId xmlns:a16="http://schemas.microsoft.com/office/drawing/2014/main" id="{F8083BA0-8B74-4774-8689-157464FF20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6067" y="1911914"/>
            <a:ext cx="4461141" cy="43094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5" name="直線矢印コネクタ 4">
            <a:extLst>
              <a:ext uri="{FF2B5EF4-FFF2-40B4-BE49-F238E27FC236}">
                <a16:creationId xmlns:a16="http://schemas.microsoft.com/office/drawing/2014/main" id="{09C344C4-1A62-43E9-B176-5E146F27AD27}"/>
              </a:ext>
            </a:extLst>
          </p:cNvPr>
          <p:cNvCxnSpPr>
            <a:cxnSpLocks/>
          </p:cNvCxnSpPr>
          <p:nvPr/>
        </p:nvCxnSpPr>
        <p:spPr>
          <a:xfrm flipH="1">
            <a:off x="5091143" y="3297739"/>
            <a:ext cx="2849389" cy="2229956"/>
          </a:xfrm>
          <a:prstGeom prst="straightConnector1">
            <a:avLst/>
          </a:prstGeom>
          <a:ln w="38100">
            <a:solidFill>
              <a:srgbClr val="FF0000"/>
            </a:solidFill>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382135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z227224_001.JPG">
            <a:extLst>
              <a:ext uri="{FF2B5EF4-FFF2-40B4-BE49-F238E27FC236}">
                <a16:creationId xmlns:a16="http://schemas.microsoft.com/office/drawing/2014/main" id="{C61C78CA-2854-4BA5-AA4E-A78312E7D3E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6448" y="1778986"/>
            <a:ext cx="6822058" cy="45451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1224951" y="2717321"/>
            <a:ext cx="2072040" cy="1815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ja-JP" altLang="en-US" sz="2800" b="1" dirty="0"/>
              <a:t>副理事</a:t>
            </a:r>
            <a:endParaRPr lang="en-US" altLang="ja-JP" sz="2800" b="1" dirty="0"/>
          </a:p>
          <a:p>
            <a:pPr marL="0" marR="0" indent="0" algn="l" defTabSz="914400" rtl="0" fontAlgn="auto" latinLnBrk="0" hangingPunct="0">
              <a:lnSpc>
                <a:spcPct val="100000"/>
              </a:lnSpc>
              <a:spcBef>
                <a:spcPts val="0"/>
              </a:spcBef>
              <a:spcAft>
                <a:spcPts val="0"/>
              </a:spcAft>
              <a:buClrTx/>
              <a:buSzTx/>
              <a:buFontTx/>
              <a:buNone/>
              <a:tabLst/>
            </a:pPr>
            <a:r>
              <a:rPr lang="ja-JP" altLang="en-US" sz="2800" b="1" dirty="0"/>
              <a:t>新井かおり</a:t>
            </a:r>
            <a:endParaRPr lang="en-US" altLang="ja-JP" sz="2800" b="1" dirty="0"/>
          </a:p>
          <a:p>
            <a:pPr marL="0" marR="0" indent="0" algn="l" defTabSz="914400" rtl="0" fontAlgn="auto" latinLnBrk="0" hangingPunct="0">
              <a:lnSpc>
                <a:spcPct val="100000"/>
              </a:lnSpc>
              <a:spcBef>
                <a:spcPts val="0"/>
              </a:spcBef>
              <a:spcAft>
                <a:spcPts val="0"/>
              </a:spcAft>
              <a:buClrTx/>
              <a:buSzTx/>
              <a:buFontTx/>
              <a:buNone/>
              <a:tabLst/>
            </a:pPr>
            <a:r>
              <a:rPr lang="ja-JP" altLang="en-US" sz="2800" b="1" dirty="0"/>
              <a:t>ニャーン⇒</a:t>
            </a:r>
            <a:endParaRPr lang="en-US" altLang="ja-JP" sz="2800" b="1" dirty="0"/>
          </a:p>
          <a:p>
            <a:pPr marL="0" marR="0" indent="0" algn="l" defTabSz="914400" rtl="0" fontAlgn="auto" latinLnBrk="0" hangingPunct="0">
              <a:lnSpc>
                <a:spcPct val="100000"/>
              </a:lnSpc>
              <a:spcBef>
                <a:spcPts val="0"/>
              </a:spcBef>
              <a:spcAft>
                <a:spcPts val="0"/>
              </a:spcAft>
              <a:buClrTx/>
              <a:buSzTx/>
              <a:buFontTx/>
              <a:buNone/>
              <a:tabLst/>
            </a:pPr>
            <a:r>
              <a:rPr kumimoji="0" lang="ja-JP" altLang="en-US" sz="2800" b="1" i="0" u="none" strike="noStrike" cap="none" spc="0" normalizeH="0" baseline="0" dirty="0">
                <a:ln>
                  <a:noFill/>
                </a:ln>
                <a:solidFill>
                  <a:srgbClr val="000000"/>
                </a:solidFill>
                <a:effectLst/>
                <a:uFillTx/>
                <a:sym typeface="Calibri"/>
              </a:rPr>
              <a:t>（</a:t>
            </a:r>
            <a:r>
              <a:rPr kumimoji="0" lang="en-US" altLang="ja-JP" sz="2800" b="1" i="0" u="none" strike="noStrike" cap="none" spc="0" normalizeH="0" baseline="0" dirty="0" err="1">
                <a:ln>
                  <a:noFill/>
                </a:ln>
                <a:solidFill>
                  <a:srgbClr val="000000"/>
                </a:solidFill>
                <a:effectLst/>
                <a:uFillTx/>
                <a:sym typeface="Calibri"/>
              </a:rPr>
              <a:t>Youtube</a:t>
            </a:r>
            <a:r>
              <a:rPr kumimoji="0" lang="ja-JP" altLang="en-US" sz="2800" b="1" i="0" u="none" strike="noStrike" cap="none" spc="0" normalizeH="0" baseline="0" dirty="0">
                <a:ln>
                  <a:noFill/>
                </a:ln>
                <a:solidFill>
                  <a:srgbClr val="000000"/>
                </a:solidFill>
                <a:effectLst/>
                <a:uFillTx/>
                <a:sym typeface="Calibri"/>
              </a:rPr>
              <a:t>）</a:t>
            </a:r>
          </a:p>
        </p:txBody>
      </p:sp>
      <p:sp>
        <p:nvSpPr>
          <p:cNvPr id="8" name="テキスト ボックス 7"/>
          <p:cNvSpPr txBox="1"/>
          <p:nvPr/>
        </p:nvSpPr>
        <p:spPr>
          <a:xfrm>
            <a:off x="8821947" y="2717321"/>
            <a:ext cx="2246767" cy="1815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ja-JP" altLang="en-US" sz="2800" b="1" dirty="0"/>
              <a:t>副理事</a:t>
            </a:r>
            <a:endParaRPr lang="en-US" altLang="ja-JP" sz="2800" b="1" dirty="0"/>
          </a:p>
          <a:p>
            <a:pPr marL="0" marR="0" indent="0" algn="l" defTabSz="914400" rtl="0" fontAlgn="auto" latinLnBrk="0" hangingPunct="0">
              <a:lnSpc>
                <a:spcPct val="100000"/>
              </a:lnSpc>
              <a:spcBef>
                <a:spcPts val="0"/>
              </a:spcBef>
              <a:spcAft>
                <a:spcPts val="0"/>
              </a:spcAft>
              <a:buClrTx/>
              <a:buSzTx/>
              <a:buFontTx/>
              <a:buNone/>
              <a:tabLst/>
            </a:pPr>
            <a:r>
              <a:rPr lang="ja-JP" altLang="en-US" sz="2800" b="1" dirty="0"/>
              <a:t>前田千鶴</a:t>
            </a:r>
            <a:endParaRPr lang="en-US" altLang="ja-JP" sz="2800" b="1" dirty="0"/>
          </a:p>
          <a:p>
            <a:pPr marL="0" marR="0" indent="0" algn="l" defTabSz="914400" rtl="0" fontAlgn="auto" latinLnBrk="0" hangingPunct="0">
              <a:lnSpc>
                <a:spcPct val="100000"/>
              </a:lnSpc>
              <a:spcBef>
                <a:spcPts val="0"/>
              </a:spcBef>
              <a:spcAft>
                <a:spcPts val="0"/>
              </a:spcAft>
              <a:buClrTx/>
              <a:buSzTx/>
              <a:buFontTx/>
              <a:buNone/>
              <a:tabLst/>
            </a:pPr>
            <a:r>
              <a:rPr lang="ja-JP" altLang="en-US" sz="2800" b="1" dirty="0"/>
              <a:t>←チロさん</a:t>
            </a:r>
            <a:endParaRPr lang="en-US" altLang="ja-JP" sz="2800" b="1" dirty="0"/>
          </a:p>
          <a:p>
            <a:pPr marL="0" marR="0" indent="0" algn="l" defTabSz="914400" rtl="0" fontAlgn="auto" latinLnBrk="0" hangingPunct="0">
              <a:lnSpc>
                <a:spcPct val="100000"/>
              </a:lnSpc>
              <a:spcBef>
                <a:spcPts val="0"/>
              </a:spcBef>
              <a:spcAft>
                <a:spcPts val="0"/>
              </a:spcAft>
              <a:buClrTx/>
              <a:buSzTx/>
              <a:buFontTx/>
              <a:buNone/>
              <a:tabLst/>
            </a:pPr>
            <a:r>
              <a:rPr kumimoji="0" lang="ja-JP" altLang="en-US" sz="2800" b="1" i="0" u="none" strike="noStrike" cap="none" spc="0" normalizeH="0" baseline="0" dirty="0">
                <a:ln>
                  <a:noFill/>
                </a:ln>
                <a:solidFill>
                  <a:srgbClr val="000000"/>
                </a:solidFill>
                <a:effectLst/>
                <a:uFillTx/>
                <a:sym typeface="Calibri"/>
              </a:rPr>
              <a:t>（情報発信）</a:t>
            </a:r>
          </a:p>
        </p:txBody>
      </p:sp>
      <p:sp>
        <p:nvSpPr>
          <p:cNvPr id="9" name="テキスト ボックス 8"/>
          <p:cNvSpPr txBox="1"/>
          <p:nvPr/>
        </p:nvSpPr>
        <p:spPr>
          <a:xfrm>
            <a:off x="4309178" y="535938"/>
            <a:ext cx="3764811" cy="1384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ja-JP" altLang="en-US" sz="2800" b="1" dirty="0"/>
              <a:t>代表理事 かみうらゆか</a:t>
            </a:r>
            <a:endParaRPr lang="en-US" altLang="ja-JP" sz="2800" b="1" dirty="0"/>
          </a:p>
          <a:p>
            <a:pPr marL="0" marR="0" indent="0" algn="ctr" defTabSz="914400" rtl="0" fontAlgn="auto" latinLnBrk="0" hangingPunct="0">
              <a:lnSpc>
                <a:spcPct val="100000"/>
              </a:lnSpc>
              <a:spcBef>
                <a:spcPts val="0"/>
              </a:spcBef>
              <a:spcAft>
                <a:spcPts val="0"/>
              </a:spcAft>
              <a:buClrTx/>
              <a:buSzTx/>
              <a:buFontTx/>
              <a:buNone/>
              <a:tabLst/>
            </a:pPr>
            <a:r>
              <a:rPr kumimoji="0" lang="ja-JP" altLang="en-US" sz="2800" b="1" i="0" u="none" strike="noStrike" cap="none" spc="0" normalizeH="0" baseline="0" dirty="0">
                <a:ln>
                  <a:noFill/>
                </a:ln>
                <a:solidFill>
                  <a:srgbClr val="000000"/>
                </a:solidFill>
                <a:effectLst/>
                <a:uFillTx/>
                <a:sym typeface="Calibri"/>
              </a:rPr>
              <a:t>（ブログ）</a:t>
            </a:r>
            <a:endParaRPr kumimoji="0" lang="en-US" altLang="ja-JP" sz="2800" b="1" i="0" u="none" strike="noStrike" cap="none" spc="0" normalizeH="0" baseline="0" dirty="0">
              <a:ln>
                <a:noFill/>
              </a:ln>
              <a:solidFill>
                <a:srgbClr val="000000"/>
              </a:solidFill>
              <a:effectLst/>
              <a:uFillTx/>
              <a:sym typeface="Calibri"/>
            </a:endParaRPr>
          </a:p>
          <a:p>
            <a:pPr marL="0" marR="0" indent="0" algn="ctr" defTabSz="914400" rtl="0" fontAlgn="auto" latinLnBrk="0" hangingPunct="0">
              <a:lnSpc>
                <a:spcPct val="100000"/>
              </a:lnSpc>
              <a:spcBef>
                <a:spcPts val="0"/>
              </a:spcBef>
              <a:spcAft>
                <a:spcPts val="0"/>
              </a:spcAft>
              <a:buClrTx/>
              <a:buSzTx/>
              <a:buFontTx/>
              <a:buNone/>
              <a:tabLst/>
            </a:pPr>
            <a:r>
              <a:rPr lang="ja-JP" altLang="en-US" sz="2800" b="1" dirty="0"/>
              <a:t>↓</a:t>
            </a:r>
            <a:endParaRPr kumimoji="0" lang="ja-JP" altLang="en-US" sz="2800" b="1" i="0" u="none" strike="noStrike" cap="none" spc="0" normalizeH="0" baseline="0" dirty="0">
              <a:ln>
                <a:noFill/>
              </a:ln>
              <a:solidFill>
                <a:srgbClr val="000000"/>
              </a:solidFill>
              <a:effectLst/>
              <a:uFillTx/>
              <a:sym typeface="Calibri"/>
            </a:endParaRPr>
          </a:p>
        </p:txBody>
      </p:sp>
    </p:spTree>
    <p:extLst>
      <p:ext uri="{BB962C8B-B14F-4D97-AF65-F5344CB8AC3E}">
        <p14:creationId xmlns:p14="http://schemas.microsoft.com/office/powerpoint/2010/main" val="3435265133"/>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BAA837CB-CA89-4AF4-A885-5D6690C6472B}"/>
              </a:ext>
            </a:extLst>
          </p:cNvPr>
          <p:cNvSpPr>
            <a:spLocks noGrp="1"/>
          </p:cNvSpPr>
          <p:nvPr>
            <p:ph sz="half" idx="1"/>
          </p:nvPr>
        </p:nvSpPr>
        <p:spPr>
          <a:xfrm>
            <a:off x="838200" y="1825625"/>
            <a:ext cx="10515600" cy="4726177"/>
          </a:xfrm>
        </p:spPr>
        <p:txBody>
          <a:bodyPr>
            <a:normAutofit fontScale="92500" lnSpcReduction="20000"/>
          </a:bodyPr>
          <a:lstStyle/>
          <a:p>
            <a:pPr marL="0" indent="0">
              <a:buNone/>
            </a:pPr>
            <a:r>
              <a:rPr lang="ja-JP" altLang="en-US" dirty="0"/>
              <a:t>■</a:t>
            </a:r>
            <a:r>
              <a:rPr lang="en-US" altLang="ja-JP" dirty="0"/>
              <a:t>2017</a:t>
            </a:r>
            <a:r>
              <a:rPr lang="ja-JP" altLang="en-US" dirty="0"/>
              <a:t>年の検索順位別クリック率（</a:t>
            </a:r>
            <a:r>
              <a:rPr lang="en-US" altLang="ja-JP" dirty="0"/>
              <a:t> Internet Marketing Ninjas</a:t>
            </a:r>
            <a:r>
              <a:rPr lang="ja-JP" altLang="en-US" dirty="0"/>
              <a:t>調べ）</a:t>
            </a:r>
            <a:endParaRPr lang="en-US" altLang="ja-JP" dirty="0"/>
          </a:p>
          <a:p>
            <a:pPr marL="0" indent="0">
              <a:buNone/>
            </a:pPr>
            <a:br>
              <a:rPr lang="ja-JP" altLang="en-US" dirty="0"/>
            </a:br>
            <a:r>
              <a:rPr lang="ja-JP" altLang="en-US" dirty="0"/>
              <a:t>━━━━━━━━━━━━━━━━━━</a:t>
            </a:r>
            <a:br>
              <a:rPr lang="ja-JP" altLang="en-US" dirty="0"/>
            </a:br>
            <a:r>
              <a:rPr lang="en-US" altLang="ja-JP" dirty="0"/>
              <a:t>1</a:t>
            </a:r>
            <a:r>
              <a:rPr lang="ja-JP" altLang="en-US" dirty="0"/>
              <a:t>位 ：</a:t>
            </a:r>
            <a:r>
              <a:rPr lang="en-US" altLang="ja-JP" dirty="0"/>
              <a:t>21.12</a:t>
            </a:r>
            <a:r>
              <a:rPr lang="ja-JP" altLang="en-US" dirty="0"/>
              <a:t>％</a:t>
            </a:r>
            <a:br>
              <a:rPr lang="ja-JP" altLang="en-US" dirty="0"/>
            </a:br>
            <a:r>
              <a:rPr lang="en-US" altLang="ja-JP" dirty="0"/>
              <a:t>2</a:t>
            </a:r>
            <a:r>
              <a:rPr lang="ja-JP" altLang="en-US" dirty="0"/>
              <a:t>位 ：</a:t>
            </a:r>
            <a:r>
              <a:rPr lang="en-US" altLang="ja-JP" dirty="0"/>
              <a:t>10.65</a:t>
            </a:r>
            <a:r>
              <a:rPr lang="ja-JP" altLang="en-US" dirty="0"/>
              <a:t>％</a:t>
            </a:r>
            <a:br>
              <a:rPr lang="ja-JP" altLang="en-US" dirty="0"/>
            </a:br>
            <a:r>
              <a:rPr lang="en-US" altLang="ja-JP" dirty="0"/>
              <a:t>3</a:t>
            </a:r>
            <a:r>
              <a:rPr lang="ja-JP" altLang="en-US" dirty="0"/>
              <a:t>位 ： </a:t>
            </a:r>
            <a:r>
              <a:rPr lang="en-US" altLang="ja-JP" dirty="0"/>
              <a:t>7.57</a:t>
            </a:r>
            <a:r>
              <a:rPr lang="ja-JP" altLang="en-US" dirty="0"/>
              <a:t>％</a:t>
            </a:r>
            <a:br>
              <a:rPr lang="ja-JP" altLang="en-US" dirty="0"/>
            </a:br>
            <a:r>
              <a:rPr lang="en-US" altLang="ja-JP" dirty="0"/>
              <a:t>4</a:t>
            </a:r>
            <a:r>
              <a:rPr lang="ja-JP" altLang="en-US" dirty="0"/>
              <a:t>位 ： </a:t>
            </a:r>
            <a:r>
              <a:rPr lang="en-US" altLang="ja-JP" dirty="0"/>
              <a:t>4.66</a:t>
            </a:r>
            <a:r>
              <a:rPr lang="ja-JP" altLang="en-US" dirty="0"/>
              <a:t>％</a:t>
            </a:r>
            <a:br>
              <a:rPr lang="ja-JP" altLang="en-US" dirty="0"/>
            </a:br>
            <a:r>
              <a:rPr lang="en-US" altLang="ja-JP" dirty="0"/>
              <a:t>5</a:t>
            </a:r>
            <a:r>
              <a:rPr lang="ja-JP" altLang="en-US" dirty="0"/>
              <a:t>位 ： </a:t>
            </a:r>
            <a:r>
              <a:rPr lang="en-US" altLang="ja-JP" dirty="0"/>
              <a:t>3.42</a:t>
            </a:r>
            <a:r>
              <a:rPr lang="ja-JP" altLang="en-US" dirty="0"/>
              <a:t>％</a:t>
            </a:r>
            <a:br>
              <a:rPr lang="ja-JP" altLang="en-US" dirty="0"/>
            </a:br>
            <a:r>
              <a:rPr lang="en-US" altLang="ja-JP" dirty="0"/>
              <a:t>6</a:t>
            </a:r>
            <a:r>
              <a:rPr lang="ja-JP" altLang="en-US" dirty="0"/>
              <a:t>位 ： </a:t>
            </a:r>
            <a:r>
              <a:rPr lang="en-US" altLang="ja-JP" dirty="0"/>
              <a:t>2.56</a:t>
            </a:r>
            <a:r>
              <a:rPr lang="ja-JP" altLang="en-US" dirty="0"/>
              <a:t>％</a:t>
            </a:r>
            <a:br>
              <a:rPr lang="ja-JP" altLang="en-US" dirty="0"/>
            </a:br>
            <a:r>
              <a:rPr lang="en-US" altLang="ja-JP" dirty="0"/>
              <a:t>7</a:t>
            </a:r>
            <a:r>
              <a:rPr lang="ja-JP" altLang="en-US" dirty="0"/>
              <a:t>位 ： </a:t>
            </a:r>
            <a:r>
              <a:rPr lang="en-US" altLang="ja-JP" dirty="0"/>
              <a:t>2.69</a:t>
            </a:r>
            <a:r>
              <a:rPr lang="ja-JP" altLang="en-US" dirty="0"/>
              <a:t>％</a:t>
            </a:r>
            <a:br>
              <a:rPr lang="ja-JP" altLang="en-US" dirty="0"/>
            </a:br>
            <a:r>
              <a:rPr lang="en-US" altLang="ja-JP" dirty="0"/>
              <a:t>8</a:t>
            </a:r>
            <a:r>
              <a:rPr lang="ja-JP" altLang="en-US" dirty="0"/>
              <a:t>位 ： </a:t>
            </a:r>
            <a:r>
              <a:rPr lang="en-US" altLang="ja-JP" dirty="0"/>
              <a:t>1.74</a:t>
            </a:r>
            <a:r>
              <a:rPr lang="ja-JP" altLang="en-US" dirty="0"/>
              <a:t>％</a:t>
            </a:r>
            <a:br>
              <a:rPr lang="ja-JP" altLang="en-US" dirty="0"/>
            </a:br>
            <a:r>
              <a:rPr lang="en-US" altLang="ja-JP" dirty="0"/>
              <a:t>9</a:t>
            </a:r>
            <a:r>
              <a:rPr lang="ja-JP" altLang="en-US" dirty="0"/>
              <a:t>位 ： </a:t>
            </a:r>
            <a:r>
              <a:rPr lang="en-US" altLang="ja-JP" dirty="0"/>
              <a:t>1.74</a:t>
            </a:r>
            <a:r>
              <a:rPr lang="ja-JP" altLang="en-US" dirty="0"/>
              <a:t>％</a:t>
            </a:r>
            <a:br>
              <a:rPr lang="ja-JP" altLang="en-US" dirty="0"/>
            </a:br>
            <a:r>
              <a:rPr lang="en-US" altLang="ja-JP" dirty="0"/>
              <a:t>10</a:t>
            </a:r>
            <a:r>
              <a:rPr lang="ja-JP" altLang="en-US" dirty="0"/>
              <a:t>位： </a:t>
            </a:r>
            <a:r>
              <a:rPr lang="en-US" altLang="ja-JP" dirty="0"/>
              <a:t>1.64</a:t>
            </a:r>
            <a:r>
              <a:rPr lang="ja-JP" altLang="en-US" dirty="0"/>
              <a:t>％</a:t>
            </a:r>
            <a:br>
              <a:rPr lang="ja-JP" altLang="en-US" dirty="0"/>
            </a:br>
            <a:r>
              <a:rPr lang="ja-JP" altLang="en-US" dirty="0"/>
              <a:t>━━━━━━━━━━━━━━━━━━</a:t>
            </a:r>
            <a:endParaRPr kumimoji="1" lang="ja-JP" altLang="en-US" dirty="0"/>
          </a:p>
        </p:txBody>
      </p:sp>
      <p:pic>
        <p:nvPicPr>
          <p:cNvPr id="1026" name="Picture 2" descr="http://seopack.jp/seoblog/wp-content/uploads/2017/08/20170824_seoblog.jpg">
            <a:extLst>
              <a:ext uri="{FF2B5EF4-FFF2-40B4-BE49-F238E27FC236}">
                <a16:creationId xmlns:a16="http://schemas.microsoft.com/office/drawing/2014/main" id="{57A90D92-F871-4E8F-BC36-3A5C283B79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6558" y="2253464"/>
            <a:ext cx="4013116" cy="3871519"/>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0B1F9C74-B763-4A5E-9292-E758373B7CA3}"/>
              </a:ext>
            </a:extLst>
          </p:cNvPr>
          <p:cNvSpPr txBox="1"/>
          <p:nvPr/>
        </p:nvSpPr>
        <p:spPr>
          <a:xfrm>
            <a:off x="4685297" y="6032650"/>
            <a:ext cx="1867819" cy="184666"/>
          </a:xfrm>
          <a:prstGeom prst="rect">
            <a:avLst/>
          </a:prstGeom>
          <a:noFill/>
        </p:spPr>
        <p:txBody>
          <a:bodyPr wrap="none" rtlCol="0">
            <a:spAutoFit/>
          </a:bodyPr>
          <a:lstStyle/>
          <a:p>
            <a:r>
              <a:rPr lang="ja-JP" altLang="en-US" sz="600" dirty="0"/>
              <a:t>出典：</a:t>
            </a:r>
            <a:r>
              <a:rPr lang="en-US" altLang="ja-JP" sz="600" dirty="0"/>
              <a:t> https://seopack.jp/seoblog/google_ctr_2017/</a:t>
            </a:r>
            <a:endParaRPr kumimoji="1" lang="ja-JP" altLang="en-US" sz="600" dirty="0"/>
          </a:p>
        </p:txBody>
      </p:sp>
      <p:sp>
        <p:nvSpPr>
          <p:cNvPr id="5" name="テキスト ボックス 4">
            <a:extLst>
              <a:ext uri="{FF2B5EF4-FFF2-40B4-BE49-F238E27FC236}">
                <a16:creationId xmlns:a16="http://schemas.microsoft.com/office/drawing/2014/main" id="{FE6192D9-5DC5-4028-852B-F0ADB1423B5D}"/>
              </a:ext>
            </a:extLst>
          </p:cNvPr>
          <p:cNvSpPr txBox="1"/>
          <p:nvPr/>
        </p:nvSpPr>
        <p:spPr>
          <a:xfrm>
            <a:off x="9009777" y="3053593"/>
            <a:ext cx="2147582" cy="923330"/>
          </a:xfrm>
          <a:prstGeom prst="rect">
            <a:avLst/>
          </a:prstGeom>
          <a:noFill/>
        </p:spPr>
        <p:txBody>
          <a:bodyPr wrap="square" rtlCol="0">
            <a:spAutoFit/>
          </a:bodyPr>
          <a:lstStyle/>
          <a:p>
            <a:r>
              <a:rPr kumimoji="1" lang="ja-JP" altLang="en-US" dirty="0"/>
              <a:t>検索順位によって</a:t>
            </a:r>
            <a:endParaRPr kumimoji="1" lang="en-US" altLang="ja-JP" dirty="0"/>
          </a:p>
          <a:p>
            <a:r>
              <a:rPr lang="ja-JP" altLang="en-US" dirty="0"/>
              <a:t>大きくクリック率が変わってくる！</a:t>
            </a:r>
            <a:endParaRPr kumimoji="1" lang="ja-JP" altLang="en-US" dirty="0"/>
          </a:p>
        </p:txBody>
      </p:sp>
    </p:spTree>
    <p:extLst>
      <p:ext uri="{BB962C8B-B14F-4D97-AF65-F5344CB8AC3E}">
        <p14:creationId xmlns:p14="http://schemas.microsoft.com/office/powerpoint/2010/main" val="18599156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6B6821-D773-47FF-8AEF-F6F5D49B85BB}"/>
              </a:ext>
            </a:extLst>
          </p:cNvPr>
          <p:cNvSpPr>
            <a:spLocks noGrp="1"/>
          </p:cNvSpPr>
          <p:nvPr>
            <p:ph type="title"/>
          </p:nvPr>
        </p:nvSpPr>
        <p:spPr/>
        <p:txBody>
          <a:bodyPr>
            <a:normAutofit/>
          </a:bodyPr>
          <a:lstStyle/>
          <a:p>
            <a:r>
              <a:rPr lang="en-US" altLang="ja-JP" sz="3600" b="1" dirty="0">
                <a:latin typeface="+mn-ea"/>
                <a:ea typeface="+mn-ea"/>
              </a:rPr>
              <a:t>STEP</a:t>
            </a:r>
            <a:r>
              <a:rPr lang="ja-JP" altLang="en-US" sz="3600" b="1" dirty="0">
                <a:latin typeface="+mn-ea"/>
                <a:ea typeface="+mn-ea"/>
              </a:rPr>
              <a:t>３：アクセスが集まる記事を書く</a:t>
            </a:r>
          </a:p>
        </p:txBody>
      </p:sp>
      <p:sp>
        <p:nvSpPr>
          <p:cNvPr id="3" name="コンテンツ プレースホルダー 2">
            <a:extLst>
              <a:ext uri="{FF2B5EF4-FFF2-40B4-BE49-F238E27FC236}">
                <a16:creationId xmlns:a16="http://schemas.microsoft.com/office/drawing/2014/main" id="{7BA6DE85-41F0-432E-B57A-D5603D9F4770}"/>
              </a:ext>
            </a:extLst>
          </p:cNvPr>
          <p:cNvSpPr>
            <a:spLocks noGrp="1"/>
          </p:cNvSpPr>
          <p:nvPr>
            <p:ph sz="half" idx="1"/>
          </p:nvPr>
        </p:nvSpPr>
        <p:spPr>
          <a:xfrm>
            <a:off x="1184110" y="3887051"/>
            <a:ext cx="9702425" cy="2565508"/>
          </a:xfrm>
          <a:solidFill>
            <a:schemeClr val="bg1"/>
          </a:solidFill>
        </p:spPr>
        <p:txBody>
          <a:bodyPr>
            <a:normAutofit/>
          </a:bodyPr>
          <a:lstStyle/>
          <a:p>
            <a:pPr marL="0" indent="0" algn="ctr">
              <a:lnSpc>
                <a:spcPct val="150000"/>
              </a:lnSpc>
              <a:buNone/>
            </a:pPr>
            <a:r>
              <a:rPr kumimoji="1" lang="en-US" altLang="ja-JP" b="1" dirty="0">
                <a:solidFill>
                  <a:schemeClr val="accent1"/>
                </a:solidFill>
              </a:rPr>
              <a:t>STEP3</a:t>
            </a:r>
            <a:r>
              <a:rPr kumimoji="1" lang="ja-JP" altLang="en-US" b="1" dirty="0">
                <a:solidFill>
                  <a:schemeClr val="accent1"/>
                </a:solidFill>
              </a:rPr>
              <a:t>－</a:t>
            </a:r>
            <a:r>
              <a:rPr kumimoji="1" lang="en-US" altLang="ja-JP" b="1" dirty="0">
                <a:solidFill>
                  <a:schemeClr val="accent1"/>
                </a:solidFill>
              </a:rPr>
              <a:t>1.</a:t>
            </a:r>
            <a:r>
              <a:rPr kumimoji="1" lang="ja-JP" altLang="en-US" b="1" dirty="0">
                <a:solidFill>
                  <a:schemeClr val="accent1"/>
                </a:solidFill>
              </a:rPr>
              <a:t> ブログの記事のネタ選び（需要＞供給）</a:t>
            </a:r>
            <a:endParaRPr kumimoji="1" lang="en-US" altLang="ja-JP" b="1" dirty="0">
              <a:solidFill>
                <a:schemeClr val="accent1"/>
              </a:solidFill>
            </a:endParaRPr>
          </a:p>
          <a:p>
            <a:pPr marL="0" indent="0" algn="ctr">
              <a:lnSpc>
                <a:spcPct val="150000"/>
              </a:lnSpc>
              <a:buNone/>
            </a:pPr>
            <a:r>
              <a:rPr lang="en-US" altLang="ja-JP" b="1" dirty="0">
                <a:solidFill>
                  <a:schemeClr val="accent1"/>
                </a:solidFill>
              </a:rPr>
              <a:t>STEP3</a:t>
            </a:r>
            <a:r>
              <a:rPr lang="ja-JP" altLang="en-US" b="1" dirty="0">
                <a:solidFill>
                  <a:schemeClr val="accent1"/>
                </a:solidFill>
              </a:rPr>
              <a:t>－</a:t>
            </a:r>
            <a:r>
              <a:rPr lang="en-US" altLang="ja-JP" b="1" dirty="0">
                <a:solidFill>
                  <a:schemeClr val="accent1"/>
                </a:solidFill>
              </a:rPr>
              <a:t>2. </a:t>
            </a:r>
            <a:r>
              <a:rPr lang="ja-JP" altLang="en-US" b="1" dirty="0">
                <a:solidFill>
                  <a:schemeClr val="accent1"/>
                </a:solidFill>
              </a:rPr>
              <a:t>キーワード選定とタイトル付け</a:t>
            </a:r>
            <a:endParaRPr lang="en-US" altLang="ja-JP" b="1" dirty="0">
              <a:solidFill>
                <a:schemeClr val="accent1"/>
              </a:solidFill>
            </a:endParaRPr>
          </a:p>
          <a:p>
            <a:pPr marL="0" indent="0" algn="ctr">
              <a:lnSpc>
                <a:spcPct val="150000"/>
              </a:lnSpc>
              <a:buNone/>
            </a:pPr>
            <a:r>
              <a:rPr lang="en-US" altLang="ja-JP" b="1" dirty="0">
                <a:solidFill>
                  <a:schemeClr val="accent1"/>
                </a:solidFill>
              </a:rPr>
              <a:t>STEP3</a:t>
            </a:r>
            <a:r>
              <a:rPr lang="ja-JP" altLang="en-US" b="1" dirty="0">
                <a:solidFill>
                  <a:schemeClr val="accent1"/>
                </a:solidFill>
              </a:rPr>
              <a:t>－</a:t>
            </a:r>
            <a:r>
              <a:rPr lang="en-US" altLang="ja-JP" b="1" dirty="0">
                <a:solidFill>
                  <a:schemeClr val="accent1"/>
                </a:solidFill>
              </a:rPr>
              <a:t>3. </a:t>
            </a:r>
            <a:r>
              <a:rPr lang="ja-JP" altLang="en-US" b="1" dirty="0">
                <a:solidFill>
                  <a:schemeClr val="accent1"/>
                </a:solidFill>
              </a:rPr>
              <a:t>アクセスを集める為</a:t>
            </a:r>
            <a:r>
              <a:rPr kumimoji="1" lang="ja-JP" altLang="en-US" b="1" dirty="0">
                <a:solidFill>
                  <a:schemeClr val="accent1"/>
                </a:solidFill>
              </a:rPr>
              <a:t>のライティング</a:t>
            </a:r>
            <a:endParaRPr kumimoji="1" lang="en-US" altLang="ja-JP" b="1" dirty="0">
              <a:solidFill>
                <a:schemeClr val="accent1"/>
              </a:solidFill>
            </a:endParaRPr>
          </a:p>
          <a:p>
            <a:pPr marL="0" indent="0">
              <a:buNone/>
            </a:pPr>
            <a:endParaRPr kumimoji="1" lang="en-US" altLang="ja-JP" b="1" dirty="0">
              <a:solidFill>
                <a:schemeClr val="accent1"/>
              </a:solidFill>
            </a:endParaRPr>
          </a:p>
        </p:txBody>
      </p:sp>
      <p:grpSp>
        <p:nvGrpSpPr>
          <p:cNvPr id="4" name="グループ化 3"/>
          <p:cNvGrpSpPr/>
          <p:nvPr/>
        </p:nvGrpSpPr>
        <p:grpSpPr>
          <a:xfrm>
            <a:off x="1052421" y="1880554"/>
            <a:ext cx="9351035" cy="1354347"/>
            <a:chOff x="1233576" y="4848041"/>
            <a:chExt cx="9351035" cy="1354347"/>
          </a:xfrm>
        </p:grpSpPr>
        <p:sp>
          <p:nvSpPr>
            <p:cNvPr id="5" name="正方形/長方形 4"/>
            <p:cNvSpPr/>
            <p:nvPr/>
          </p:nvSpPr>
          <p:spPr>
            <a:xfrm>
              <a:off x="1233576" y="4848041"/>
              <a:ext cx="2553419" cy="135434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STEP3</a:t>
              </a:r>
              <a:endParaRPr kumimoji="1" lang="ja-JP" altLang="en-US" sz="2800" b="1" dirty="0"/>
            </a:p>
          </p:txBody>
        </p:sp>
        <p:sp>
          <p:nvSpPr>
            <p:cNvPr id="6" name="正方形/長方形 5"/>
            <p:cNvSpPr/>
            <p:nvPr/>
          </p:nvSpPr>
          <p:spPr>
            <a:xfrm>
              <a:off x="3786995" y="4848041"/>
              <a:ext cx="6797616" cy="1354347"/>
            </a:xfrm>
            <a:prstGeom prst="rect">
              <a:avLst/>
            </a:prstGeom>
            <a:solidFill>
              <a:srgbClr val="002060"/>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7" name="テキスト ボックス 6"/>
            <p:cNvSpPr txBox="1"/>
            <p:nvPr/>
          </p:nvSpPr>
          <p:spPr>
            <a:xfrm>
              <a:off x="4437059" y="5224200"/>
              <a:ext cx="5635509" cy="584775"/>
            </a:xfrm>
            <a:prstGeom prst="rect">
              <a:avLst/>
            </a:prstGeom>
            <a:noFill/>
          </p:spPr>
          <p:txBody>
            <a:bodyPr wrap="square" rtlCol="0">
              <a:spAutoFit/>
            </a:bodyPr>
            <a:lstStyle/>
            <a:p>
              <a:pPr algn="ctr"/>
              <a:r>
                <a:rPr kumimoji="1" lang="ja-JP" altLang="en-US" sz="3200" b="1" dirty="0">
                  <a:solidFill>
                    <a:schemeClr val="bg1"/>
                  </a:solidFill>
                  <a:latin typeface="+mn-ea"/>
                  <a:ea typeface="+mn-ea"/>
                </a:rPr>
                <a:t>アクセスが集まる記事を書く</a:t>
              </a:r>
            </a:p>
          </p:txBody>
        </p:sp>
      </p:grpSp>
      <p:pic>
        <p:nvPicPr>
          <p:cNvPr id="8" name="Picture 2" descr="ããã³ãããã®ç»åæ¤ç´¢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9356" y="1092192"/>
            <a:ext cx="2329042" cy="2329042"/>
          </a:xfrm>
          <a:prstGeom prst="rect">
            <a:avLst/>
          </a:prstGeom>
          <a:noFill/>
          <a:extLst>
            <a:ext uri="{909E8E84-426E-40DD-AFC4-6F175D3DCCD1}">
              <a14:hiddenFill xmlns:a14="http://schemas.microsoft.com/office/drawing/2010/main">
                <a:solidFill>
                  <a:srgbClr val="FFFFFF"/>
                </a:solidFill>
              </a14:hiddenFill>
            </a:ext>
          </a:extLst>
        </p:spPr>
      </p:pic>
      <p:sp>
        <p:nvSpPr>
          <p:cNvPr id="9" name="下矢印 8"/>
          <p:cNvSpPr/>
          <p:nvPr/>
        </p:nvSpPr>
        <p:spPr>
          <a:xfrm>
            <a:off x="5020574" y="3289246"/>
            <a:ext cx="1664896" cy="5400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431225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5963ECA9-E39C-4AAA-8FC4-751B7AB9EAE3}"/>
              </a:ext>
            </a:extLst>
          </p:cNvPr>
          <p:cNvSpPr>
            <a:spLocks noGrp="1"/>
          </p:cNvSpPr>
          <p:nvPr>
            <p:ph type="title"/>
          </p:nvPr>
        </p:nvSpPr>
        <p:spPr>
          <a:xfrm>
            <a:off x="838200" y="365125"/>
            <a:ext cx="10515600" cy="1325563"/>
          </a:xfrm>
        </p:spPr>
        <p:txBody>
          <a:bodyPr>
            <a:normAutofit/>
          </a:bodyPr>
          <a:lstStyle/>
          <a:p>
            <a:r>
              <a:rPr lang="ja-JP" altLang="en-US" sz="3600" b="1" dirty="0">
                <a:latin typeface="+mn-ea"/>
                <a:ea typeface="+mn-ea"/>
              </a:rPr>
              <a:t>ブログを仕事にする</a:t>
            </a:r>
            <a:r>
              <a:rPr lang="en-US" altLang="ja-JP" sz="3600" b="1" dirty="0">
                <a:latin typeface="+mn-ea"/>
                <a:ea typeface="+mn-ea"/>
              </a:rPr>
              <a:t>3</a:t>
            </a:r>
            <a:r>
              <a:rPr lang="ja-JP" altLang="en-US" sz="3600" b="1" dirty="0" err="1">
                <a:latin typeface="+mn-ea"/>
                <a:ea typeface="+mn-ea"/>
              </a:rPr>
              <a:t>つの</a:t>
            </a:r>
            <a:r>
              <a:rPr lang="ja-JP" altLang="en-US" sz="3600" b="1" dirty="0">
                <a:latin typeface="+mn-ea"/>
                <a:ea typeface="+mn-ea"/>
              </a:rPr>
              <a:t>ステップ</a:t>
            </a:r>
            <a:endParaRPr kumimoji="1" lang="ja-JP" altLang="en-US" sz="3600" b="1" dirty="0">
              <a:latin typeface="+mn-ea"/>
              <a:ea typeface="+mn-ea"/>
            </a:endParaRPr>
          </a:p>
        </p:txBody>
      </p:sp>
      <p:grpSp>
        <p:nvGrpSpPr>
          <p:cNvPr id="15" name="グループ化 14"/>
          <p:cNvGrpSpPr/>
          <p:nvPr/>
        </p:nvGrpSpPr>
        <p:grpSpPr>
          <a:xfrm>
            <a:off x="1233578" y="1940949"/>
            <a:ext cx="9351033" cy="1354347"/>
            <a:chOff x="1233578" y="1940949"/>
            <a:chExt cx="9351033" cy="1354347"/>
          </a:xfrm>
        </p:grpSpPr>
        <p:sp>
          <p:nvSpPr>
            <p:cNvPr id="5" name="正方形/長方形 4"/>
            <p:cNvSpPr/>
            <p:nvPr/>
          </p:nvSpPr>
          <p:spPr>
            <a:xfrm>
              <a:off x="1233578" y="1940949"/>
              <a:ext cx="2553419" cy="135434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STEP1</a:t>
              </a:r>
              <a:endParaRPr kumimoji="1" lang="ja-JP" altLang="en-US" sz="2800" b="1" dirty="0"/>
            </a:p>
          </p:txBody>
        </p:sp>
        <p:sp>
          <p:nvSpPr>
            <p:cNvPr id="9" name="正方形/長方形 8"/>
            <p:cNvSpPr/>
            <p:nvPr/>
          </p:nvSpPr>
          <p:spPr>
            <a:xfrm>
              <a:off x="3786995" y="1940949"/>
              <a:ext cx="6797616" cy="1354347"/>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800" dirty="0">
                <a:solidFill>
                  <a:schemeClr val="tx1"/>
                </a:solidFill>
              </a:endParaRPr>
            </a:p>
            <a:p>
              <a:pPr algn="ctr"/>
              <a:endParaRPr kumimoji="1" lang="ja-JP" altLang="en-US" dirty="0"/>
            </a:p>
          </p:txBody>
        </p:sp>
        <p:sp>
          <p:nvSpPr>
            <p:cNvPr id="12" name="テキスト ボックス 11"/>
            <p:cNvSpPr txBox="1"/>
            <p:nvPr/>
          </p:nvSpPr>
          <p:spPr>
            <a:xfrm>
              <a:off x="4437060" y="2325734"/>
              <a:ext cx="5635509" cy="584775"/>
            </a:xfrm>
            <a:prstGeom prst="rect">
              <a:avLst/>
            </a:prstGeom>
            <a:noFill/>
          </p:spPr>
          <p:txBody>
            <a:bodyPr wrap="square" rtlCol="0">
              <a:spAutoFit/>
            </a:bodyPr>
            <a:lstStyle/>
            <a:p>
              <a:pPr algn="ctr"/>
              <a:r>
                <a:rPr kumimoji="1" lang="ja-JP" altLang="en-US" sz="3200" b="1" dirty="0">
                  <a:solidFill>
                    <a:schemeClr val="tx1"/>
                  </a:solidFill>
                  <a:latin typeface="+mn-ea"/>
                  <a:ea typeface="+mn-ea"/>
                </a:rPr>
                <a:t>ブログを自分で立ち上げる</a:t>
              </a:r>
            </a:p>
          </p:txBody>
        </p:sp>
      </p:grpSp>
      <p:grpSp>
        <p:nvGrpSpPr>
          <p:cNvPr id="16" name="グループ化 15"/>
          <p:cNvGrpSpPr/>
          <p:nvPr/>
        </p:nvGrpSpPr>
        <p:grpSpPr>
          <a:xfrm>
            <a:off x="1233577" y="3390182"/>
            <a:ext cx="9351034" cy="1354347"/>
            <a:chOff x="1233577" y="3390182"/>
            <a:chExt cx="9351034" cy="1354347"/>
          </a:xfrm>
        </p:grpSpPr>
        <p:sp>
          <p:nvSpPr>
            <p:cNvPr id="7" name="正方形/長方形 6"/>
            <p:cNvSpPr/>
            <p:nvPr/>
          </p:nvSpPr>
          <p:spPr>
            <a:xfrm>
              <a:off x="1233577" y="3390182"/>
              <a:ext cx="2553419" cy="135434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STEP2</a:t>
              </a:r>
              <a:endParaRPr kumimoji="1" lang="ja-JP" altLang="en-US" sz="2800" b="1" dirty="0"/>
            </a:p>
          </p:txBody>
        </p:sp>
        <p:sp>
          <p:nvSpPr>
            <p:cNvPr id="10" name="正方形/長方形 9"/>
            <p:cNvSpPr/>
            <p:nvPr/>
          </p:nvSpPr>
          <p:spPr>
            <a:xfrm>
              <a:off x="3786995" y="3390182"/>
              <a:ext cx="6797616" cy="1354347"/>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4437060" y="3774967"/>
              <a:ext cx="5635509" cy="584775"/>
            </a:xfrm>
            <a:prstGeom prst="rect">
              <a:avLst/>
            </a:prstGeom>
            <a:noFill/>
          </p:spPr>
          <p:txBody>
            <a:bodyPr wrap="square" rtlCol="0">
              <a:spAutoFit/>
            </a:bodyPr>
            <a:lstStyle/>
            <a:p>
              <a:pPr algn="ctr"/>
              <a:r>
                <a:rPr kumimoji="1" lang="en-US" altLang="ja-JP" sz="3200" b="1" dirty="0">
                  <a:solidFill>
                    <a:schemeClr val="tx1"/>
                  </a:solidFill>
                  <a:latin typeface="+mn-ea"/>
                  <a:ea typeface="+mn-ea"/>
                </a:rPr>
                <a:t>WEB</a:t>
              </a:r>
              <a:r>
                <a:rPr kumimoji="1" lang="ja-JP" altLang="en-US" sz="3200" b="1" dirty="0">
                  <a:solidFill>
                    <a:schemeClr val="tx1"/>
                  </a:solidFill>
                  <a:latin typeface="+mn-ea"/>
                  <a:ea typeface="+mn-ea"/>
                </a:rPr>
                <a:t>広告をブログに貼る</a:t>
              </a:r>
            </a:p>
          </p:txBody>
        </p:sp>
      </p:grpSp>
      <p:grpSp>
        <p:nvGrpSpPr>
          <p:cNvPr id="17" name="グループ化 16"/>
          <p:cNvGrpSpPr/>
          <p:nvPr/>
        </p:nvGrpSpPr>
        <p:grpSpPr>
          <a:xfrm>
            <a:off x="1233576" y="4848041"/>
            <a:ext cx="9351035" cy="1354347"/>
            <a:chOff x="1233576" y="4848041"/>
            <a:chExt cx="9351035" cy="1354347"/>
          </a:xfrm>
        </p:grpSpPr>
        <p:sp>
          <p:nvSpPr>
            <p:cNvPr id="8" name="正方形/長方形 7"/>
            <p:cNvSpPr/>
            <p:nvPr/>
          </p:nvSpPr>
          <p:spPr>
            <a:xfrm>
              <a:off x="1233576" y="4848041"/>
              <a:ext cx="2553419" cy="135434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STEP3</a:t>
              </a:r>
              <a:endParaRPr kumimoji="1" lang="ja-JP" altLang="en-US" sz="2800" b="1" dirty="0"/>
            </a:p>
          </p:txBody>
        </p:sp>
        <p:sp>
          <p:nvSpPr>
            <p:cNvPr id="11" name="正方形/長方形 10"/>
            <p:cNvSpPr/>
            <p:nvPr/>
          </p:nvSpPr>
          <p:spPr>
            <a:xfrm>
              <a:off x="3786995" y="4848041"/>
              <a:ext cx="6797616" cy="1354347"/>
            </a:xfrm>
            <a:prstGeom prst="rect">
              <a:avLst/>
            </a:prstGeom>
            <a:solidFill>
              <a:srgbClr val="FFFF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4437059" y="5224200"/>
              <a:ext cx="5635509" cy="584775"/>
            </a:xfrm>
            <a:prstGeom prst="rect">
              <a:avLst/>
            </a:prstGeom>
            <a:noFill/>
          </p:spPr>
          <p:txBody>
            <a:bodyPr wrap="square" rtlCol="0">
              <a:spAutoFit/>
            </a:bodyPr>
            <a:lstStyle/>
            <a:p>
              <a:pPr algn="ctr"/>
              <a:r>
                <a:rPr kumimoji="1" lang="ja-JP" altLang="en-US" sz="3200" b="1" dirty="0">
                  <a:solidFill>
                    <a:schemeClr val="tx1"/>
                  </a:solidFill>
                  <a:latin typeface="+mn-ea"/>
                  <a:ea typeface="+mn-ea"/>
                </a:rPr>
                <a:t>アクセスが集まる記事を書く</a:t>
              </a:r>
            </a:p>
          </p:txBody>
        </p:sp>
      </p:grpSp>
    </p:spTree>
    <p:extLst>
      <p:ext uri="{BB962C8B-B14F-4D97-AF65-F5344CB8AC3E}">
        <p14:creationId xmlns:p14="http://schemas.microsoft.com/office/powerpoint/2010/main" val="12719241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8626690D-D133-4F5C-9987-4B6A2E013386}"/>
              </a:ext>
            </a:extLst>
          </p:cNvPr>
          <p:cNvSpPr/>
          <p:nvPr/>
        </p:nvSpPr>
        <p:spPr>
          <a:xfrm>
            <a:off x="1683391" y="1866551"/>
            <a:ext cx="8825218" cy="1602297"/>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kumimoji="1" lang="ja-JP" altLang="en-US" sz="2800" b="1" dirty="0"/>
              <a:t>ブログを仕事にするのには、</a:t>
            </a:r>
            <a:endParaRPr kumimoji="1" lang="en-US" altLang="ja-JP" sz="2800" b="1" dirty="0"/>
          </a:p>
          <a:p>
            <a:pPr algn="ctr"/>
            <a:r>
              <a:rPr kumimoji="1" lang="ja-JP" altLang="en-US" sz="2800" b="1" dirty="0">
                <a:solidFill>
                  <a:srgbClr val="FF0000"/>
                </a:solidFill>
              </a:rPr>
              <a:t>地道な努力と積み重ね</a:t>
            </a:r>
            <a:r>
              <a:rPr kumimoji="1" lang="ja-JP" altLang="en-US" sz="2800" b="1" dirty="0"/>
              <a:t>が必要です！</a:t>
            </a:r>
            <a:endParaRPr kumimoji="1" lang="en-US" altLang="ja-JP" sz="2800" b="1" dirty="0"/>
          </a:p>
        </p:txBody>
      </p:sp>
      <p:sp>
        <p:nvSpPr>
          <p:cNvPr id="8" name="正方形/長方形 7">
            <a:extLst>
              <a:ext uri="{FF2B5EF4-FFF2-40B4-BE49-F238E27FC236}">
                <a16:creationId xmlns:a16="http://schemas.microsoft.com/office/drawing/2014/main" id="{D9521AF0-45A8-4770-9C9E-4B3D9332BF7A}"/>
              </a:ext>
            </a:extLst>
          </p:cNvPr>
          <p:cNvSpPr/>
          <p:nvPr/>
        </p:nvSpPr>
        <p:spPr>
          <a:xfrm>
            <a:off x="1683391" y="4580389"/>
            <a:ext cx="8825218" cy="1004317"/>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ja-JP" altLang="en-US" sz="2800" b="1" dirty="0">
                <a:solidFill>
                  <a:srgbClr val="FF0000"/>
                </a:solidFill>
              </a:rPr>
              <a:t>正しいノウハウと継続</a:t>
            </a:r>
            <a:r>
              <a:rPr lang="ja-JP" altLang="en-US" sz="2800" b="1" dirty="0"/>
              <a:t>できる環境が大事！</a:t>
            </a:r>
          </a:p>
        </p:txBody>
      </p:sp>
      <p:sp>
        <p:nvSpPr>
          <p:cNvPr id="9" name="矢印: 下 8">
            <a:extLst>
              <a:ext uri="{FF2B5EF4-FFF2-40B4-BE49-F238E27FC236}">
                <a16:creationId xmlns:a16="http://schemas.microsoft.com/office/drawing/2014/main" id="{F1C4C5F2-D29F-46EC-A7FE-7BE9C90E3DA4}"/>
              </a:ext>
            </a:extLst>
          </p:cNvPr>
          <p:cNvSpPr/>
          <p:nvPr/>
        </p:nvSpPr>
        <p:spPr>
          <a:xfrm>
            <a:off x="5240323" y="3535414"/>
            <a:ext cx="1711354" cy="978408"/>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A8934F05-5427-4F2B-AF2C-BBEFA72B4554}"/>
              </a:ext>
            </a:extLst>
          </p:cNvPr>
          <p:cNvSpPr txBox="1"/>
          <p:nvPr/>
        </p:nvSpPr>
        <p:spPr>
          <a:xfrm>
            <a:off x="671120" y="6031684"/>
            <a:ext cx="3877985" cy="369332"/>
          </a:xfrm>
          <a:prstGeom prst="rect">
            <a:avLst/>
          </a:prstGeom>
          <a:noFill/>
        </p:spPr>
        <p:txBody>
          <a:bodyPr wrap="none" rtlCol="0">
            <a:spAutoFit/>
          </a:bodyPr>
          <a:lstStyle/>
          <a:p>
            <a:r>
              <a:rPr lang="ja-JP" altLang="en-US" dirty="0"/>
              <a:t>だけど、しっかりと続けることで</a:t>
            </a:r>
            <a:r>
              <a:rPr lang="en-US" altLang="ja-JP" dirty="0"/>
              <a:t>…</a:t>
            </a:r>
            <a:endParaRPr kumimoji="1" lang="ja-JP" altLang="en-US" dirty="0"/>
          </a:p>
        </p:txBody>
      </p:sp>
      <p:sp>
        <p:nvSpPr>
          <p:cNvPr id="11" name="タイトル 1">
            <a:extLst>
              <a:ext uri="{FF2B5EF4-FFF2-40B4-BE49-F238E27FC236}">
                <a16:creationId xmlns:a16="http://schemas.microsoft.com/office/drawing/2014/main" id="{5963ECA9-E39C-4AAA-8FC4-751B7AB9EAE3}"/>
              </a:ext>
            </a:extLst>
          </p:cNvPr>
          <p:cNvSpPr>
            <a:spLocks noGrp="1"/>
          </p:cNvSpPr>
          <p:nvPr>
            <p:ph type="title"/>
          </p:nvPr>
        </p:nvSpPr>
        <p:spPr>
          <a:xfrm>
            <a:off x="838200" y="365125"/>
            <a:ext cx="10515600" cy="1325563"/>
          </a:xfrm>
        </p:spPr>
        <p:txBody>
          <a:bodyPr>
            <a:normAutofit/>
          </a:bodyPr>
          <a:lstStyle/>
          <a:p>
            <a:r>
              <a:rPr lang="ja-JP" altLang="en-US" sz="3600" b="1" dirty="0">
                <a:latin typeface="+mn-ea"/>
                <a:ea typeface="+mn-ea"/>
              </a:rPr>
              <a:t>ブログアフィリエイトで成功する条件</a:t>
            </a:r>
            <a:endParaRPr kumimoji="1" lang="ja-JP" altLang="en-US" sz="3600" b="1" dirty="0">
              <a:latin typeface="+mn-ea"/>
              <a:ea typeface="+mn-ea"/>
            </a:endParaRPr>
          </a:p>
        </p:txBody>
      </p:sp>
    </p:spTree>
    <p:extLst>
      <p:ext uri="{BB962C8B-B14F-4D97-AF65-F5344CB8AC3E}">
        <p14:creationId xmlns:p14="http://schemas.microsoft.com/office/powerpoint/2010/main" val="35503417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punikok.net/wp-content/uploads/2016/09/fcbf8d4712dbcbee67638433224111bb-1.png">
            <a:extLst>
              <a:ext uri="{FF2B5EF4-FFF2-40B4-BE49-F238E27FC236}">
                <a16:creationId xmlns:a16="http://schemas.microsoft.com/office/drawing/2014/main" id="{5D33E49B-A0B7-4FD9-8C6E-5D4BE819F80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75839" y="416273"/>
            <a:ext cx="9265116" cy="39284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punikok.net/wp-content/uploads/2016/09/a4514e3cf44cdd80ede8ac18de8e8bb3-1024x492.png">
            <a:extLst>
              <a:ext uri="{FF2B5EF4-FFF2-40B4-BE49-F238E27FC236}">
                <a16:creationId xmlns:a16="http://schemas.microsoft.com/office/drawing/2014/main" id="{993A85EA-140E-4FB3-AA67-3D042655D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839" y="1588809"/>
            <a:ext cx="9096199" cy="43712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punikok.net/wp-content/uploads/2016/09/b1652fc8a65fe57a946323ce835b3c44-1024x486.png">
            <a:extLst>
              <a:ext uri="{FF2B5EF4-FFF2-40B4-BE49-F238E27FC236}">
                <a16:creationId xmlns:a16="http://schemas.microsoft.com/office/drawing/2014/main" id="{829F76A9-8A98-43B0-9607-72908DAB04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921" y="3189498"/>
            <a:ext cx="9195034" cy="43644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punikok.net/wp-content/uploads/2016/09/7d9751a4285cd5f9e8d89e15869e89b5-1024x485.png">
            <a:extLst>
              <a:ext uri="{FF2B5EF4-FFF2-40B4-BE49-F238E27FC236}">
                <a16:creationId xmlns:a16="http://schemas.microsoft.com/office/drawing/2014/main" id="{CC8565BA-DD82-4E6F-AA8C-F8ACF7C16A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609" y="4783405"/>
            <a:ext cx="9229576" cy="4371231"/>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a:extLst>
              <a:ext uri="{FF2B5EF4-FFF2-40B4-BE49-F238E27FC236}">
                <a16:creationId xmlns:a16="http://schemas.microsoft.com/office/drawing/2014/main" id="{1A9E72C4-F348-4DCE-A516-76CB6E25A51D}"/>
              </a:ext>
            </a:extLst>
          </p:cNvPr>
          <p:cNvSpPr/>
          <p:nvPr/>
        </p:nvSpPr>
        <p:spPr>
          <a:xfrm>
            <a:off x="693609" y="771787"/>
            <a:ext cx="1560353" cy="8238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E2392308-EEE5-4C09-A9DF-2D820F0F700D}"/>
              </a:ext>
            </a:extLst>
          </p:cNvPr>
          <p:cNvSpPr/>
          <p:nvPr/>
        </p:nvSpPr>
        <p:spPr>
          <a:xfrm>
            <a:off x="675840" y="2385879"/>
            <a:ext cx="1505124" cy="8238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4C2332C3-2F27-4EDA-B3ED-4ABD4314A3E7}"/>
              </a:ext>
            </a:extLst>
          </p:cNvPr>
          <p:cNvSpPr/>
          <p:nvPr/>
        </p:nvSpPr>
        <p:spPr>
          <a:xfrm>
            <a:off x="675839" y="5517219"/>
            <a:ext cx="3057262" cy="8815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58A93099-E665-4E8B-BFE5-9ED168A20795}"/>
              </a:ext>
            </a:extLst>
          </p:cNvPr>
          <p:cNvSpPr/>
          <p:nvPr/>
        </p:nvSpPr>
        <p:spPr>
          <a:xfrm>
            <a:off x="745921" y="3941446"/>
            <a:ext cx="1505124" cy="8815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226796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グラフ 3">
            <a:extLst>
              <a:ext uri="{FF2B5EF4-FFF2-40B4-BE49-F238E27FC236}">
                <a16:creationId xmlns:a16="http://schemas.microsoft.com/office/drawing/2014/main" id="{745806B3-B9F1-4F11-8767-F62060BAA75A}"/>
              </a:ext>
            </a:extLst>
          </p:cNvPr>
          <p:cNvGraphicFramePr>
            <a:graphicFrameLocks/>
          </p:cNvGraphicFramePr>
          <p:nvPr>
            <p:extLst>
              <p:ext uri="{D42A27DB-BD31-4B8C-83A1-F6EECF244321}">
                <p14:modId xmlns:p14="http://schemas.microsoft.com/office/powerpoint/2010/main" val="2153173236"/>
              </p:ext>
            </p:extLst>
          </p:nvPr>
        </p:nvGraphicFramePr>
        <p:xfrm>
          <a:off x="796255" y="2089175"/>
          <a:ext cx="10599490" cy="4009734"/>
        </p:xfrm>
        <a:graphic>
          <a:graphicData uri="http://schemas.openxmlformats.org/drawingml/2006/chart">
            <c:chart xmlns:c="http://schemas.openxmlformats.org/drawingml/2006/chart" xmlns:r="http://schemas.openxmlformats.org/officeDocument/2006/relationships" r:id="rId2"/>
          </a:graphicData>
        </a:graphic>
      </p:graphicFrame>
      <p:sp>
        <p:nvSpPr>
          <p:cNvPr id="5" name="コンテンツ プレースホルダー 2">
            <a:extLst>
              <a:ext uri="{FF2B5EF4-FFF2-40B4-BE49-F238E27FC236}">
                <a16:creationId xmlns:a16="http://schemas.microsoft.com/office/drawing/2014/main" id="{22A2FD4E-8AEF-4655-99CF-C404D6B6DF8D}"/>
              </a:ext>
            </a:extLst>
          </p:cNvPr>
          <p:cNvSpPr>
            <a:spLocks noGrp="1"/>
          </p:cNvSpPr>
          <p:nvPr>
            <p:ph sz="half" idx="1"/>
          </p:nvPr>
        </p:nvSpPr>
        <p:spPr>
          <a:xfrm>
            <a:off x="950344" y="729505"/>
            <a:ext cx="10515600" cy="3955743"/>
          </a:xfrm>
        </p:spPr>
        <p:txBody>
          <a:bodyPr>
            <a:normAutofit/>
          </a:bodyPr>
          <a:lstStyle/>
          <a:p>
            <a:pPr marL="0" indent="0">
              <a:buNone/>
            </a:pPr>
            <a:r>
              <a:rPr lang="ja-JP" altLang="en-US" sz="3200" b="1" dirty="0"/>
              <a:t>芸能人とドラマ特化ブログ（上浦理事のブログ）</a:t>
            </a:r>
            <a:endParaRPr lang="en-US" altLang="ja-JP" sz="3200" b="1" dirty="0"/>
          </a:p>
        </p:txBody>
      </p:sp>
    </p:spTree>
    <p:extLst>
      <p:ext uri="{BB962C8B-B14F-4D97-AF65-F5344CB8AC3E}">
        <p14:creationId xmlns:p14="http://schemas.microsoft.com/office/powerpoint/2010/main" val="26669120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8994C1-62DF-4C3F-A638-6EEF08510464}"/>
              </a:ext>
            </a:extLst>
          </p:cNvPr>
          <p:cNvSpPr>
            <a:spLocks noGrp="1"/>
          </p:cNvSpPr>
          <p:nvPr>
            <p:ph type="title"/>
          </p:nvPr>
        </p:nvSpPr>
        <p:spPr/>
        <p:txBody>
          <a:bodyPr/>
          <a:lstStyle/>
          <a:p>
            <a:r>
              <a:rPr kumimoji="1" lang="ja-JP" altLang="en-US" dirty="0"/>
              <a:t>実績者のストーリー（樋口講師の場合）</a:t>
            </a:r>
          </a:p>
        </p:txBody>
      </p:sp>
      <p:graphicFrame>
        <p:nvGraphicFramePr>
          <p:cNvPr id="42" name="グラフ 41">
            <a:extLst>
              <a:ext uri="{FF2B5EF4-FFF2-40B4-BE49-F238E27FC236}">
                <a16:creationId xmlns:a16="http://schemas.microsoft.com/office/drawing/2014/main" id="{6CFF2E6E-7A1F-4677-9E21-802ABA3A06DA}"/>
              </a:ext>
            </a:extLst>
          </p:cNvPr>
          <p:cNvGraphicFramePr/>
          <p:nvPr/>
        </p:nvGraphicFramePr>
        <p:xfrm>
          <a:off x="836612" y="2928013"/>
          <a:ext cx="4466597" cy="3248950"/>
        </p:xfrm>
        <a:graphic>
          <a:graphicData uri="http://schemas.openxmlformats.org/drawingml/2006/chart">
            <c:chart xmlns:c="http://schemas.openxmlformats.org/drawingml/2006/chart" xmlns:r="http://schemas.openxmlformats.org/officeDocument/2006/relationships" r:id="rId2"/>
          </a:graphicData>
        </a:graphic>
      </p:graphicFrame>
      <p:sp>
        <p:nvSpPr>
          <p:cNvPr id="43" name="テキスト ボックス 42">
            <a:extLst>
              <a:ext uri="{FF2B5EF4-FFF2-40B4-BE49-F238E27FC236}">
                <a16:creationId xmlns:a16="http://schemas.microsoft.com/office/drawing/2014/main" id="{7486B34C-A1FE-44F2-8D50-5A8436AD642F}"/>
              </a:ext>
            </a:extLst>
          </p:cNvPr>
          <p:cNvSpPr txBox="1"/>
          <p:nvPr/>
        </p:nvSpPr>
        <p:spPr>
          <a:xfrm>
            <a:off x="5600638" y="2521163"/>
            <a:ext cx="3810321" cy="2031325"/>
          </a:xfrm>
          <a:prstGeom prst="rect">
            <a:avLst/>
          </a:prstGeom>
          <a:noFill/>
          <a:ln w="38100">
            <a:solidFill>
              <a:schemeClr val="accent1"/>
            </a:solidFill>
          </a:ln>
        </p:spPr>
        <p:txBody>
          <a:bodyPr wrap="square" rtlCol="0">
            <a:spAutoFit/>
          </a:bodyPr>
          <a:lstStyle/>
          <a:p>
            <a:endParaRPr lang="en-US" altLang="ja-JP" dirty="0"/>
          </a:p>
          <a:p>
            <a:r>
              <a:rPr lang="en-US" altLang="ja-JP" dirty="0"/>
              <a:t>1</a:t>
            </a:r>
            <a:r>
              <a:rPr lang="ja-JP" altLang="en-US" dirty="0"/>
              <a:t>ヶ月目　</a:t>
            </a:r>
            <a:r>
              <a:rPr lang="en-US" altLang="ja-JP" dirty="0"/>
              <a:t>78</a:t>
            </a:r>
            <a:r>
              <a:rPr lang="ja-JP" altLang="en-US" dirty="0"/>
              <a:t>記事　</a:t>
            </a:r>
            <a:r>
              <a:rPr lang="en-US" altLang="ja-JP" dirty="0"/>
              <a:t>26,731</a:t>
            </a:r>
            <a:r>
              <a:rPr lang="ja-JP" altLang="en-US" dirty="0"/>
              <a:t>円</a:t>
            </a:r>
            <a:endParaRPr lang="en-US" altLang="ja-JP" dirty="0"/>
          </a:p>
          <a:p>
            <a:r>
              <a:rPr lang="en-US" altLang="ja-JP" dirty="0"/>
              <a:t>2</a:t>
            </a:r>
            <a:r>
              <a:rPr lang="ja-JP" altLang="en-US" dirty="0"/>
              <a:t>ヶ月目　</a:t>
            </a:r>
            <a:r>
              <a:rPr lang="en-US" altLang="ja-JP" dirty="0"/>
              <a:t>133</a:t>
            </a:r>
            <a:r>
              <a:rPr lang="ja-JP" altLang="en-US" dirty="0"/>
              <a:t>記事　</a:t>
            </a:r>
            <a:r>
              <a:rPr lang="en-US" altLang="ja-JP" dirty="0"/>
              <a:t>22,424</a:t>
            </a:r>
            <a:r>
              <a:rPr lang="ja-JP" altLang="en-US" dirty="0"/>
              <a:t>円</a:t>
            </a:r>
            <a:endParaRPr lang="en-US" altLang="ja-JP" dirty="0"/>
          </a:p>
          <a:p>
            <a:r>
              <a:rPr lang="en-US" altLang="ja-JP" dirty="0"/>
              <a:t>3</a:t>
            </a:r>
            <a:r>
              <a:rPr lang="ja-JP" altLang="en-US" dirty="0"/>
              <a:t>ヶ月目　</a:t>
            </a:r>
            <a:r>
              <a:rPr lang="en-US" altLang="ja-JP" dirty="0"/>
              <a:t>178</a:t>
            </a:r>
            <a:r>
              <a:rPr lang="ja-JP" altLang="en-US" dirty="0"/>
              <a:t>記事　</a:t>
            </a:r>
            <a:r>
              <a:rPr lang="en-US" altLang="ja-JP" dirty="0"/>
              <a:t>17,974</a:t>
            </a:r>
            <a:r>
              <a:rPr lang="ja-JP" altLang="en-US" dirty="0"/>
              <a:t>円</a:t>
            </a:r>
            <a:endParaRPr lang="en-US" altLang="ja-JP" dirty="0"/>
          </a:p>
          <a:p>
            <a:r>
              <a:rPr lang="en-US" altLang="ja-JP" dirty="0"/>
              <a:t>4</a:t>
            </a:r>
            <a:r>
              <a:rPr lang="ja-JP" altLang="en-US" dirty="0"/>
              <a:t>ヶ月目　</a:t>
            </a:r>
            <a:r>
              <a:rPr lang="en-US" altLang="ja-JP" dirty="0"/>
              <a:t>230</a:t>
            </a:r>
            <a:r>
              <a:rPr lang="ja-JP" altLang="en-US" dirty="0"/>
              <a:t>記事　</a:t>
            </a:r>
            <a:r>
              <a:rPr lang="en-US" altLang="ja-JP" dirty="0"/>
              <a:t>113,254</a:t>
            </a:r>
            <a:r>
              <a:rPr lang="ja-JP" altLang="en-US" dirty="0"/>
              <a:t>円</a:t>
            </a:r>
            <a:endParaRPr lang="en-US" altLang="ja-JP" dirty="0"/>
          </a:p>
          <a:p>
            <a:r>
              <a:rPr lang="en-US" altLang="ja-JP" dirty="0"/>
              <a:t>5</a:t>
            </a:r>
            <a:r>
              <a:rPr lang="ja-JP" altLang="en-US" dirty="0"/>
              <a:t>ヶ月目　</a:t>
            </a:r>
            <a:r>
              <a:rPr lang="en-US" altLang="ja-JP" dirty="0"/>
              <a:t>279</a:t>
            </a:r>
            <a:r>
              <a:rPr lang="ja-JP" altLang="en-US" dirty="0"/>
              <a:t>記事　</a:t>
            </a:r>
            <a:r>
              <a:rPr lang="en-US" altLang="ja-JP" dirty="0"/>
              <a:t>334,116</a:t>
            </a:r>
            <a:r>
              <a:rPr lang="ja-JP" altLang="en-US" dirty="0"/>
              <a:t>円</a:t>
            </a:r>
            <a:endParaRPr lang="en-US" altLang="ja-JP" dirty="0"/>
          </a:p>
          <a:p>
            <a:endParaRPr lang="en-US" altLang="ja-JP" dirty="0"/>
          </a:p>
        </p:txBody>
      </p:sp>
      <p:sp>
        <p:nvSpPr>
          <p:cNvPr id="44" name="コンテンツ プレースホルダー 2">
            <a:extLst>
              <a:ext uri="{FF2B5EF4-FFF2-40B4-BE49-F238E27FC236}">
                <a16:creationId xmlns:a16="http://schemas.microsoft.com/office/drawing/2014/main" id="{D3E71850-AF6D-4A6E-A39A-452C3A0C3732}"/>
              </a:ext>
            </a:extLst>
          </p:cNvPr>
          <p:cNvSpPr txBox="1">
            <a:spLocks/>
          </p:cNvSpPr>
          <p:nvPr/>
        </p:nvSpPr>
        <p:spPr>
          <a:xfrm>
            <a:off x="759663" y="1690688"/>
            <a:ext cx="10518776" cy="1279653"/>
          </a:xfrm>
          <a:prstGeom prst="rect">
            <a:avLst/>
          </a:prstGeom>
        </p:spPr>
        <p:txBody>
          <a:bodyPr>
            <a:normAutofit fontScale="92500" lnSpcReduction="20000"/>
          </a:bodyPr>
          <a:lstStyle>
            <a:lvl1pPr marL="228600" indent="-228600" algn="l" defTabSz="914400" rtl="0" eaLnBrk="1" latinLnBrk="0" hangingPunct="1">
              <a:lnSpc>
                <a:spcPct val="150000"/>
              </a:lnSpc>
              <a:spcBef>
                <a:spcPts val="1000"/>
              </a:spcBef>
              <a:buFont typeface="Arial" panose="020B0604020202020204" pitchFamily="34" charset="0"/>
              <a:buChar char="•"/>
              <a:defRPr kumimoji="1" sz="2800" kern="1200">
                <a:solidFill>
                  <a:schemeClr val="tx1"/>
                </a:solidFill>
                <a:latin typeface="+mn-ea"/>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t>対面で習ったら</a:t>
            </a:r>
            <a:r>
              <a:rPr lang="en-US" altLang="ja-JP" b="1" dirty="0">
                <a:solidFill>
                  <a:srgbClr val="FF0000"/>
                </a:solidFill>
              </a:rPr>
              <a:t>1</a:t>
            </a:r>
            <a:r>
              <a:rPr lang="ja-JP" altLang="en-US" b="1" dirty="0">
                <a:solidFill>
                  <a:srgbClr val="FF0000"/>
                </a:solidFill>
              </a:rPr>
              <a:t>ヶ月目から月収</a:t>
            </a:r>
            <a:r>
              <a:rPr lang="en-US" altLang="ja-JP" b="1" dirty="0">
                <a:solidFill>
                  <a:srgbClr val="FF0000"/>
                </a:solidFill>
              </a:rPr>
              <a:t>2.6</a:t>
            </a:r>
            <a:r>
              <a:rPr lang="ja-JP" altLang="en-US" b="1" dirty="0">
                <a:solidFill>
                  <a:srgbClr val="FF0000"/>
                </a:solidFill>
              </a:rPr>
              <a:t>万円</a:t>
            </a:r>
            <a:r>
              <a:rPr lang="ja-JP" altLang="en-US" dirty="0"/>
              <a:t>達成！</a:t>
            </a:r>
            <a:endParaRPr lang="en-US" altLang="ja-JP" dirty="0"/>
          </a:p>
          <a:p>
            <a:r>
              <a:rPr lang="en-US" altLang="ja-JP" b="1" dirty="0">
                <a:solidFill>
                  <a:srgbClr val="FF0000"/>
                </a:solidFill>
              </a:rPr>
              <a:t>5</a:t>
            </a:r>
            <a:r>
              <a:rPr lang="ja-JP" altLang="en-US" b="1" dirty="0">
                <a:solidFill>
                  <a:srgbClr val="FF0000"/>
                </a:solidFill>
              </a:rPr>
              <a:t>か月目で月収</a:t>
            </a:r>
            <a:r>
              <a:rPr lang="en-US" altLang="ja-JP" b="1" dirty="0">
                <a:solidFill>
                  <a:srgbClr val="FF0000"/>
                </a:solidFill>
              </a:rPr>
              <a:t>33</a:t>
            </a:r>
            <a:r>
              <a:rPr lang="ja-JP" altLang="en-US" b="1" dirty="0">
                <a:solidFill>
                  <a:srgbClr val="FF0000"/>
                </a:solidFill>
              </a:rPr>
              <a:t>万</a:t>
            </a:r>
            <a:r>
              <a:rPr lang="ja-JP" altLang="en-US" dirty="0"/>
              <a:t>円達成！</a:t>
            </a:r>
            <a:endParaRPr lang="en-US" altLang="ja-JP" dirty="0"/>
          </a:p>
        </p:txBody>
      </p:sp>
      <p:pic>
        <p:nvPicPr>
          <p:cNvPr id="45" name="図 44">
            <a:extLst>
              <a:ext uri="{FF2B5EF4-FFF2-40B4-BE49-F238E27FC236}">
                <a16:creationId xmlns:a16="http://schemas.microsoft.com/office/drawing/2014/main" id="{278DA1A9-675A-46B9-86A5-9DB610B9A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3681" y="3197020"/>
            <a:ext cx="3262037" cy="3159762"/>
          </a:xfrm>
          <a:prstGeom prst="rect">
            <a:avLst/>
          </a:prstGeom>
        </p:spPr>
      </p:pic>
      <p:sp>
        <p:nvSpPr>
          <p:cNvPr id="46" name="吹き出し: 円形 45">
            <a:extLst>
              <a:ext uri="{FF2B5EF4-FFF2-40B4-BE49-F238E27FC236}">
                <a16:creationId xmlns:a16="http://schemas.microsoft.com/office/drawing/2014/main" id="{84F8246B-C3B3-426B-AA17-FFA53CDA689B}"/>
              </a:ext>
            </a:extLst>
          </p:cNvPr>
          <p:cNvSpPr/>
          <p:nvPr/>
        </p:nvSpPr>
        <p:spPr>
          <a:xfrm>
            <a:off x="6019051" y="4663585"/>
            <a:ext cx="2745996" cy="1438755"/>
          </a:xfrm>
          <a:prstGeom prst="wedgeEllipseCallout">
            <a:avLst>
              <a:gd name="adj1" fmla="val 64932"/>
              <a:gd name="adj2" fmla="val -1415"/>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パートではなくブログで稼ぐ</a:t>
            </a:r>
            <a:endParaRPr kumimoji="1" lang="en-US" altLang="ja-JP" b="1" dirty="0"/>
          </a:p>
          <a:p>
            <a:pPr algn="ctr"/>
            <a:r>
              <a:rPr kumimoji="1" lang="ja-JP" altLang="en-US" b="1" dirty="0"/>
              <a:t>ことを選択！</a:t>
            </a:r>
          </a:p>
        </p:txBody>
      </p:sp>
      <p:sp>
        <p:nvSpPr>
          <p:cNvPr id="47" name="吹き出し: 円形 46">
            <a:extLst>
              <a:ext uri="{FF2B5EF4-FFF2-40B4-BE49-F238E27FC236}">
                <a16:creationId xmlns:a16="http://schemas.microsoft.com/office/drawing/2014/main" id="{38111AEF-820D-4272-A682-9A209DB10D50}"/>
              </a:ext>
            </a:extLst>
          </p:cNvPr>
          <p:cNvSpPr/>
          <p:nvPr/>
        </p:nvSpPr>
        <p:spPr>
          <a:xfrm>
            <a:off x="8765047" y="1801785"/>
            <a:ext cx="3111037" cy="1438755"/>
          </a:xfrm>
          <a:prstGeom prst="wedgeEllipseCallout">
            <a:avLst>
              <a:gd name="adj1" fmla="val 1388"/>
              <a:gd name="adj2" fmla="val 65638"/>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t>2</a:t>
            </a:r>
            <a:r>
              <a:rPr lang="ja-JP" altLang="en-US" b="1" dirty="0"/>
              <a:t>人の子供の送迎をしっかりできる！</a:t>
            </a:r>
            <a:endParaRPr kumimoji="1" lang="en-US" altLang="ja-JP" b="1" dirty="0"/>
          </a:p>
        </p:txBody>
      </p:sp>
    </p:spTree>
    <p:extLst>
      <p:ext uri="{BB962C8B-B14F-4D97-AF65-F5344CB8AC3E}">
        <p14:creationId xmlns:p14="http://schemas.microsoft.com/office/powerpoint/2010/main" val="23318597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8994C1-62DF-4C3F-A638-6EEF08510464}"/>
              </a:ext>
            </a:extLst>
          </p:cNvPr>
          <p:cNvSpPr>
            <a:spLocks noGrp="1"/>
          </p:cNvSpPr>
          <p:nvPr>
            <p:ph type="title"/>
          </p:nvPr>
        </p:nvSpPr>
        <p:spPr/>
        <p:txBody>
          <a:bodyPr/>
          <a:lstStyle/>
          <a:p>
            <a:r>
              <a:rPr kumimoji="1" lang="ja-JP" altLang="en-US" dirty="0"/>
              <a:t>実績者のストーリー（大沼講師の場合）</a:t>
            </a:r>
          </a:p>
        </p:txBody>
      </p:sp>
      <p:sp>
        <p:nvSpPr>
          <p:cNvPr id="4" name="コンテンツ プレースホルダー 2">
            <a:extLst>
              <a:ext uri="{FF2B5EF4-FFF2-40B4-BE49-F238E27FC236}">
                <a16:creationId xmlns:a16="http://schemas.microsoft.com/office/drawing/2014/main" id="{2705D523-B194-488A-A3BE-EE216B685283}"/>
              </a:ext>
            </a:extLst>
          </p:cNvPr>
          <p:cNvSpPr txBox="1">
            <a:spLocks/>
          </p:cNvSpPr>
          <p:nvPr/>
        </p:nvSpPr>
        <p:spPr>
          <a:xfrm>
            <a:off x="5662424" y="1811399"/>
            <a:ext cx="5989526" cy="4306529"/>
          </a:xfrm>
          <a:prstGeom prst="rect">
            <a:avLst/>
          </a:prstGeom>
        </p:spPr>
        <p:txBody>
          <a:bodyPr>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kumimoji="1" sz="2800" kern="1200">
                <a:solidFill>
                  <a:schemeClr val="tx1"/>
                </a:solidFill>
                <a:latin typeface="+mn-ea"/>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b="1" u="sng" dirty="0">
                <a:latin typeface="07やさしさゴシック手書き" panose="02000600000000000000" pitchFamily="50" charset="-128"/>
                <a:ea typeface="07やさしさゴシック手書き" panose="02000600000000000000" pitchFamily="50" charset="-128"/>
              </a:rPr>
              <a:t>★始めて</a:t>
            </a:r>
            <a:r>
              <a:rPr lang="en-US" altLang="ja-JP" b="1" u="sng" dirty="0">
                <a:latin typeface="07やさしさゴシック手書き" panose="02000600000000000000" pitchFamily="50" charset="-128"/>
                <a:ea typeface="07やさしさゴシック手書き" panose="02000600000000000000" pitchFamily="50" charset="-128"/>
              </a:rPr>
              <a:t>3</a:t>
            </a:r>
            <a:r>
              <a:rPr lang="ja-JP" altLang="en-US" b="1" u="sng" dirty="0">
                <a:latin typeface="07やさしさゴシック手書き" panose="02000600000000000000" pitchFamily="50" charset="-128"/>
                <a:ea typeface="07やさしさゴシック手書き" panose="02000600000000000000" pitchFamily="50" charset="-128"/>
              </a:rPr>
              <a:t>ヶ月目で</a:t>
            </a:r>
            <a:r>
              <a:rPr lang="en-US" altLang="ja-JP" b="1" u="sng" dirty="0">
                <a:solidFill>
                  <a:srgbClr val="F74F73"/>
                </a:solidFill>
                <a:latin typeface="07やさしさゴシック手書き" panose="02000600000000000000" pitchFamily="50" charset="-128"/>
                <a:ea typeface="07やさしさゴシック手書き" panose="02000600000000000000" pitchFamily="50" charset="-128"/>
              </a:rPr>
              <a:t>132</a:t>
            </a:r>
            <a:r>
              <a:rPr lang="ja-JP" altLang="en-US" b="1" u="sng" dirty="0">
                <a:solidFill>
                  <a:srgbClr val="F74F73"/>
                </a:solidFill>
                <a:latin typeface="07やさしさゴシック手書き" panose="02000600000000000000" pitchFamily="50" charset="-128"/>
                <a:ea typeface="07やさしさゴシック手書き" panose="02000600000000000000" pitchFamily="50" charset="-128"/>
              </a:rPr>
              <a:t>万円</a:t>
            </a:r>
            <a:r>
              <a:rPr lang="ja-JP" altLang="en-US" b="1" u="sng" dirty="0">
                <a:latin typeface="07やさしさゴシック手書き" panose="02000600000000000000" pitchFamily="50" charset="-128"/>
                <a:ea typeface="07やさしさゴシック手書き" panose="02000600000000000000" pitchFamily="50" charset="-128"/>
              </a:rPr>
              <a:t>を達成★</a:t>
            </a:r>
            <a:endParaRPr lang="en-US" altLang="ja-JP" b="1" u="sng" dirty="0">
              <a:latin typeface="07やさしさゴシック手書き" panose="02000600000000000000" pitchFamily="50" charset="-128"/>
              <a:ea typeface="07やさしさゴシック手書き" panose="02000600000000000000" pitchFamily="50" charset="-128"/>
            </a:endParaRPr>
          </a:p>
          <a:p>
            <a:r>
              <a:rPr lang="en-US" altLang="ja-JP" sz="1200" dirty="0">
                <a:latin typeface="07やさしさゴシック手書き" panose="02000600000000000000" pitchFamily="50" charset="-128"/>
                <a:ea typeface="07やさしさゴシック手書き" panose="02000600000000000000" pitchFamily="50" charset="-128"/>
              </a:rPr>
              <a:t>1</a:t>
            </a:r>
            <a:r>
              <a:rPr lang="ja-JP" altLang="en-US" sz="1200" dirty="0">
                <a:latin typeface="07やさしさゴシック手書き" panose="02000600000000000000" pitchFamily="50" charset="-128"/>
                <a:ea typeface="07やさしさゴシック手書き" panose="02000600000000000000" pitchFamily="50" charset="-128"/>
              </a:rPr>
              <a:t>ヶ月目は稼げるの？と半信半疑。</a:t>
            </a:r>
            <a:endParaRPr lang="en-US" altLang="ja-JP" sz="1200" dirty="0">
              <a:latin typeface="07やさしさゴシック手書き" panose="02000600000000000000" pitchFamily="50" charset="-128"/>
              <a:ea typeface="07やさしさゴシック手書き" panose="02000600000000000000" pitchFamily="50" charset="-128"/>
            </a:endParaRPr>
          </a:p>
          <a:p>
            <a:r>
              <a:rPr lang="en-US" altLang="ja-JP" sz="1200" dirty="0">
                <a:latin typeface="07やさしさゴシック手書き" panose="02000600000000000000" pitchFamily="50" charset="-128"/>
                <a:ea typeface="07やさしさゴシック手書き" panose="02000600000000000000" pitchFamily="50" charset="-128"/>
              </a:rPr>
              <a:t>2</a:t>
            </a:r>
            <a:r>
              <a:rPr lang="ja-JP" altLang="en-US" sz="1200" dirty="0">
                <a:latin typeface="07やさしさゴシック手書き" panose="02000600000000000000" pitchFamily="50" charset="-128"/>
                <a:ea typeface="07やさしさゴシック手書き" panose="02000600000000000000" pitchFamily="50" charset="-128"/>
              </a:rPr>
              <a:t>ヶ月目は大きく伸びてやる気も</a:t>
            </a:r>
            <a:r>
              <a:rPr lang="en-US" altLang="ja-JP" sz="1200" dirty="0">
                <a:latin typeface="07やさしさゴシック手書き" panose="02000600000000000000" pitchFamily="50" charset="-128"/>
                <a:ea typeface="07やさしさゴシック手書き" panose="02000600000000000000" pitchFamily="50" charset="-128"/>
              </a:rPr>
              <a:t>UP!</a:t>
            </a:r>
          </a:p>
          <a:p>
            <a:r>
              <a:rPr lang="en-US" altLang="ja-JP" sz="1200" dirty="0">
                <a:latin typeface="07やさしさゴシック手書き" panose="02000600000000000000" pitchFamily="50" charset="-128"/>
                <a:ea typeface="07やさしさゴシック手書き" panose="02000600000000000000" pitchFamily="50" charset="-128"/>
              </a:rPr>
              <a:t>3</a:t>
            </a:r>
            <a:r>
              <a:rPr lang="ja-JP" altLang="en-US" sz="1200" dirty="0">
                <a:latin typeface="07やさしさゴシック手書き" panose="02000600000000000000" pitchFamily="50" charset="-128"/>
                <a:ea typeface="07やさしさゴシック手書き" panose="02000600000000000000" pitchFamily="50" charset="-128"/>
              </a:rPr>
              <a:t>ヶ月目にトレンドネタで大爆発！</a:t>
            </a:r>
            <a:endParaRPr lang="en-US" altLang="ja-JP" sz="1200" dirty="0">
              <a:latin typeface="07やさしさゴシック手書き" panose="02000600000000000000" pitchFamily="50" charset="-128"/>
              <a:ea typeface="07やさしさゴシック手書き" panose="02000600000000000000" pitchFamily="50" charset="-128"/>
            </a:endParaRPr>
          </a:p>
          <a:p>
            <a:endParaRPr lang="en-US" altLang="ja-JP" sz="400" dirty="0">
              <a:latin typeface="07やさしさゴシック手書き" panose="02000600000000000000" pitchFamily="50" charset="-128"/>
              <a:ea typeface="07やさしさゴシック手書き" panose="02000600000000000000" pitchFamily="50" charset="-128"/>
            </a:endParaRPr>
          </a:p>
          <a:p>
            <a:pPr marL="0" indent="0">
              <a:buFont typeface="Arial" panose="020B0604020202020204" pitchFamily="34" charset="0"/>
              <a:buNone/>
            </a:pPr>
            <a:r>
              <a:rPr lang="ja-JP" altLang="en-US" b="1" dirty="0">
                <a:solidFill>
                  <a:srgbClr val="F74F73"/>
                </a:solidFill>
                <a:latin typeface="07やさしさゴシック手書き" panose="02000600000000000000" pitchFamily="50" charset="-128"/>
                <a:ea typeface="07やさしさゴシック手書き" panose="02000600000000000000" pitchFamily="50" charset="-128"/>
              </a:rPr>
              <a:t>自宅で自力で稼げるんだ！</a:t>
            </a:r>
            <a:r>
              <a:rPr lang="ja-JP" altLang="en-US" dirty="0">
                <a:latin typeface="07やさしさゴシック手書き" panose="02000600000000000000" pitchFamily="50" charset="-128"/>
                <a:ea typeface="07やさしさゴシック手書き" panose="02000600000000000000" pitchFamily="50" charset="-128"/>
              </a:rPr>
              <a:t>と強く実感。</a:t>
            </a:r>
            <a:endParaRPr lang="en-US" altLang="ja-JP" dirty="0">
              <a:latin typeface="07やさしさゴシック手書き" panose="02000600000000000000" pitchFamily="50" charset="-128"/>
              <a:ea typeface="07やさしさゴシック手書き" panose="02000600000000000000" pitchFamily="50" charset="-128"/>
            </a:endParaRPr>
          </a:p>
        </p:txBody>
      </p:sp>
      <p:sp>
        <p:nvSpPr>
          <p:cNvPr id="5" name="正方形/長方形 4">
            <a:extLst>
              <a:ext uri="{FF2B5EF4-FFF2-40B4-BE49-F238E27FC236}">
                <a16:creationId xmlns:a16="http://schemas.microsoft.com/office/drawing/2014/main" id="{651AC465-B214-43FC-A667-2F202C52129C}"/>
              </a:ext>
            </a:extLst>
          </p:cNvPr>
          <p:cNvSpPr/>
          <p:nvPr/>
        </p:nvSpPr>
        <p:spPr>
          <a:xfrm>
            <a:off x="680650" y="2398358"/>
            <a:ext cx="4865914" cy="3679371"/>
          </a:xfrm>
          <a:prstGeom prst="rect">
            <a:avLst/>
          </a:prstGeom>
          <a:no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D3D2081E-BCD0-47F1-9A5F-4DFAA536662E}"/>
              </a:ext>
            </a:extLst>
          </p:cNvPr>
          <p:cNvSpPr/>
          <p:nvPr/>
        </p:nvSpPr>
        <p:spPr>
          <a:xfrm>
            <a:off x="680650" y="2409244"/>
            <a:ext cx="4865914" cy="3156857"/>
          </a:xfrm>
          <a:prstGeom prst="rect">
            <a:avLst/>
          </a:prstGeom>
          <a:no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F9B83EBB-96CB-4686-AC2C-FF6BD44BFD2E}"/>
              </a:ext>
            </a:extLst>
          </p:cNvPr>
          <p:cNvSpPr/>
          <p:nvPr/>
        </p:nvSpPr>
        <p:spPr>
          <a:xfrm>
            <a:off x="1731120" y="5462906"/>
            <a:ext cx="397330" cy="10140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D6488C00-EF26-484A-833E-BAA3E530A050}"/>
              </a:ext>
            </a:extLst>
          </p:cNvPr>
          <p:cNvSpPr/>
          <p:nvPr/>
        </p:nvSpPr>
        <p:spPr>
          <a:xfrm>
            <a:off x="3278039" y="4562790"/>
            <a:ext cx="370115" cy="96223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139D1868-2FB6-47DC-8A5D-4057C957B9B8}"/>
              </a:ext>
            </a:extLst>
          </p:cNvPr>
          <p:cNvSpPr/>
          <p:nvPr/>
        </p:nvSpPr>
        <p:spPr>
          <a:xfrm>
            <a:off x="4648492" y="2773105"/>
            <a:ext cx="370115" cy="2765780"/>
          </a:xfrm>
          <a:prstGeom prst="rect">
            <a:avLst/>
          </a:prstGeom>
          <a:solidFill>
            <a:srgbClr val="F74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図形 9">
            <a:extLst>
              <a:ext uri="{FF2B5EF4-FFF2-40B4-BE49-F238E27FC236}">
                <a16:creationId xmlns:a16="http://schemas.microsoft.com/office/drawing/2014/main" id="{78ECF3C4-8A0D-453A-B783-8C1D85813A7D}"/>
              </a:ext>
            </a:extLst>
          </p:cNvPr>
          <p:cNvSpPr/>
          <p:nvPr/>
        </p:nvSpPr>
        <p:spPr>
          <a:xfrm>
            <a:off x="4455273" y="3521485"/>
            <a:ext cx="699407" cy="63760"/>
          </a:xfrm>
          <a:custGeom>
            <a:avLst/>
            <a:gdLst>
              <a:gd name="connsiteX0" fmla="*/ 0 w 1295400"/>
              <a:gd name="connsiteY0" fmla="*/ 609616 h 609616"/>
              <a:gd name="connsiteX1" fmla="*/ 250371 w 1295400"/>
              <a:gd name="connsiteY1" fmla="*/ 16 h 609616"/>
              <a:gd name="connsiteX2" fmla="*/ 457200 w 1295400"/>
              <a:gd name="connsiteY2" fmla="*/ 587845 h 609616"/>
              <a:gd name="connsiteX3" fmla="*/ 685800 w 1295400"/>
              <a:gd name="connsiteY3" fmla="*/ 16 h 609616"/>
              <a:gd name="connsiteX4" fmla="*/ 881743 w 1295400"/>
              <a:gd name="connsiteY4" fmla="*/ 587845 h 609616"/>
              <a:gd name="connsiteX5" fmla="*/ 1153886 w 1295400"/>
              <a:gd name="connsiteY5" fmla="*/ 10902 h 609616"/>
              <a:gd name="connsiteX6" fmla="*/ 1295400 w 1295400"/>
              <a:gd name="connsiteY6" fmla="*/ 587845 h 60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400" h="609616">
                <a:moveTo>
                  <a:pt x="0" y="609616"/>
                </a:moveTo>
                <a:cubicBezTo>
                  <a:pt x="87085" y="306630"/>
                  <a:pt x="174171" y="3645"/>
                  <a:pt x="250371" y="16"/>
                </a:cubicBezTo>
                <a:cubicBezTo>
                  <a:pt x="326571" y="-3613"/>
                  <a:pt x="384629" y="587845"/>
                  <a:pt x="457200" y="587845"/>
                </a:cubicBezTo>
                <a:cubicBezTo>
                  <a:pt x="529771" y="587845"/>
                  <a:pt x="615043" y="16"/>
                  <a:pt x="685800" y="16"/>
                </a:cubicBezTo>
                <a:cubicBezTo>
                  <a:pt x="756557" y="16"/>
                  <a:pt x="803729" y="586031"/>
                  <a:pt x="881743" y="587845"/>
                </a:cubicBezTo>
                <a:cubicBezTo>
                  <a:pt x="959757" y="589659"/>
                  <a:pt x="1084943" y="10902"/>
                  <a:pt x="1153886" y="10902"/>
                </a:cubicBezTo>
                <a:cubicBezTo>
                  <a:pt x="1222829" y="10902"/>
                  <a:pt x="1259114" y="299373"/>
                  <a:pt x="1295400" y="587845"/>
                </a:cubicBezTo>
              </a:path>
            </a:pathLst>
          </a:custGeom>
          <a:no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図形 10">
            <a:extLst>
              <a:ext uri="{FF2B5EF4-FFF2-40B4-BE49-F238E27FC236}">
                <a16:creationId xmlns:a16="http://schemas.microsoft.com/office/drawing/2014/main" id="{5F517DFD-0852-4845-B91B-AD5A084E8BA5}"/>
              </a:ext>
            </a:extLst>
          </p:cNvPr>
          <p:cNvSpPr/>
          <p:nvPr/>
        </p:nvSpPr>
        <p:spPr>
          <a:xfrm>
            <a:off x="4483845" y="3655141"/>
            <a:ext cx="699407" cy="63760"/>
          </a:xfrm>
          <a:custGeom>
            <a:avLst/>
            <a:gdLst>
              <a:gd name="connsiteX0" fmla="*/ 0 w 1295400"/>
              <a:gd name="connsiteY0" fmla="*/ 609616 h 609616"/>
              <a:gd name="connsiteX1" fmla="*/ 250371 w 1295400"/>
              <a:gd name="connsiteY1" fmla="*/ 16 h 609616"/>
              <a:gd name="connsiteX2" fmla="*/ 457200 w 1295400"/>
              <a:gd name="connsiteY2" fmla="*/ 587845 h 609616"/>
              <a:gd name="connsiteX3" fmla="*/ 685800 w 1295400"/>
              <a:gd name="connsiteY3" fmla="*/ 16 h 609616"/>
              <a:gd name="connsiteX4" fmla="*/ 881743 w 1295400"/>
              <a:gd name="connsiteY4" fmla="*/ 587845 h 609616"/>
              <a:gd name="connsiteX5" fmla="*/ 1153886 w 1295400"/>
              <a:gd name="connsiteY5" fmla="*/ 10902 h 609616"/>
              <a:gd name="connsiteX6" fmla="*/ 1295400 w 1295400"/>
              <a:gd name="connsiteY6" fmla="*/ 587845 h 60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400" h="609616">
                <a:moveTo>
                  <a:pt x="0" y="609616"/>
                </a:moveTo>
                <a:cubicBezTo>
                  <a:pt x="87085" y="306630"/>
                  <a:pt x="174171" y="3645"/>
                  <a:pt x="250371" y="16"/>
                </a:cubicBezTo>
                <a:cubicBezTo>
                  <a:pt x="326571" y="-3613"/>
                  <a:pt x="384629" y="587845"/>
                  <a:pt x="457200" y="587845"/>
                </a:cubicBezTo>
                <a:cubicBezTo>
                  <a:pt x="529771" y="587845"/>
                  <a:pt x="615043" y="16"/>
                  <a:pt x="685800" y="16"/>
                </a:cubicBezTo>
                <a:cubicBezTo>
                  <a:pt x="756557" y="16"/>
                  <a:pt x="803729" y="586031"/>
                  <a:pt x="881743" y="587845"/>
                </a:cubicBezTo>
                <a:cubicBezTo>
                  <a:pt x="959757" y="589659"/>
                  <a:pt x="1084943" y="10902"/>
                  <a:pt x="1153886" y="10902"/>
                </a:cubicBezTo>
                <a:cubicBezTo>
                  <a:pt x="1222829" y="10902"/>
                  <a:pt x="1259114" y="299373"/>
                  <a:pt x="1295400" y="587845"/>
                </a:cubicBezTo>
              </a:path>
            </a:pathLst>
          </a:custGeom>
          <a:no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図形 11">
            <a:extLst>
              <a:ext uri="{FF2B5EF4-FFF2-40B4-BE49-F238E27FC236}">
                <a16:creationId xmlns:a16="http://schemas.microsoft.com/office/drawing/2014/main" id="{8A69A741-660F-4FA3-A752-AF6BD4617354}"/>
              </a:ext>
            </a:extLst>
          </p:cNvPr>
          <p:cNvSpPr/>
          <p:nvPr/>
        </p:nvSpPr>
        <p:spPr>
          <a:xfrm>
            <a:off x="4478857" y="3580495"/>
            <a:ext cx="699407" cy="63760"/>
          </a:xfrm>
          <a:custGeom>
            <a:avLst/>
            <a:gdLst>
              <a:gd name="connsiteX0" fmla="*/ 0 w 1295400"/>
              <a:gd name="connsiteY0" fmla="*/ 609616 h 609616"/>
              <a:gd name="connsiteX1" fmla="*/ 250371 w 1295400"/>
              <a:gd name="connsiteY1" fmla="*/ 16 h 609616"/>
              <a:gd name="connsiteX2" fmla="*/ 457200 w 1295400"/>
              <a:gd name="connsiteY2" fmla="*/ 587845 h 609616"/>
              <a:gd name="connsiteX3" fmla="*/ 685800 w 1295400"/>
              <a:gd name="connsiteY3" fmla="*/ 16 h 609616"/>
              <a:gd name="connsiteX4" fmla="*/ 881743 w 1295400"/>
              <a:gd name="connsiteY4" fmla="*/ 587845 h 609616"/>
              <a:gd name="connsiteX5" fmla="*/ 1153886 w 1295400"/>
              <a:gd name="connsiteY5" fmla="*/ 10902 h 609616"/>
              <a:gd name="connsiteX6" fmla="*/ 1295400 w 1295400"/>
              <a:gd name="connsiteY6" fmla="*/ 587845 h 60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400" h="609616">
                <a:moveTo>
                  <a:pt x="0" y="609616"/>
                </a:moveTo>
                <a:cubicBezTo>
                  <a:pt x="87085" y="306630"/>
                  <a:pt x="174171" y="3645"/>
                  <a:pt x="250371" y="16"/>
                </a:cubicBezTo>
                <a:cubicBezTo>
                  <a:pt x="326571" y="-3613"/>
                  <a:pt x="384629" y="587845"/>
                  <a:pt x="457200" y="587845"/>
                </a:cubicBezTo>
                <a:cubicBezTo>
                  <a:pt x="529771" y="587845"/>
                  <a:pt x="615043" y="16"/>
                  <a:pt x="685800" y="16"/>
                </a:cubicBezTo>
                <a:cubicBezTo>
                  <a:pt x="756557" y="16"/>
                  <a:pt x="803729" y="586031"/>
                  <a:pt x="881743" y="587845"/>
                </a:cubicBezTo>
                <a:cubicBezTo>
                  <a:pt x="959757" y="589659"/>
                  <a:pt x="1084943" y="10902"/>
                  <a:pt x="1153886" y="10902"/>
                </a:cubicBezTo>
                <a:cubicBezTo>
                  <a:pt x="1222829" y="10902"/>
                  <a:pt x="1259114" y="299373"/>
                  <a:pt x="1295400" y="587845"/>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14F56E97-76F3-4B66-A52C-D0357E1DD208}"/>
              </a:ext>
            </a:extLst>
          </p:cNvPr>
          <p:cNvSpPr/>
          <p:nvPr/>
        </p:nvSpPr>
        <p:spPr>
          <a:xfrm>
            <a:off x="1532398" y="5652638"/>
            <a:ext cx="931665" cy="338554"/>
          </a:xfrm>
          <a:prstGeom prst="rect">
            <a:avLst/>
          </a:prstGeom>
        </p:spPr>
        <p:txBody>
          <a:bodyPr wrap="none">
            <a:spAutoFit/>
          </a:bodyPr>
          <a:lstStyle/>
          <a:p>
            <a:r>
              <a:rPr lang="en-US" altLang="ja-JP" sz="1600" b="1" dirty="0">
                <a:latin typeface="07やさしさゴシック手書き" panose="02000600000000000000" pitchFamily="50" charset="-128"/>
                <a:ea typeface="07やさしさゴシック手書き" panose="02000600000000000000" pitchFamily="50" charset="-128"/>
              </a:rPr>
              <a:t>2017.1</a:t>
            </a:r>
            <a:endParaRPr lang="ja-JP" altLang="en-US" sz="1600" b="1" dirty="0"/>
          </a:p>
        </p:txBody>
      </p:sp>
      <p:sp>
        <p:nvSpPr>
          <p:cNvPr id="14" name="正方形/長方形 13">
            <a:extLst>
              <a:ext uri="{FF2B5EF4-FFF2-40B4-BE49-F238E27FC236}">
                <a16:creationId xmlns:a16="http://schemas.microsoft.com/office/drawing/2014/main" id="{D6190EEA-6EE6-4A16-AD35-45635DFC7837}"/>
              </a:ext>
            </a:extLst>
          </p:cNvPr>
          <p:cNvSpPr/>
          <p:nvPr/>
        </p:nvSpPr>
        <p:spPr>
          <a:xfrm>
            <a:off x="2978688" y="5652638"/>
            <a:ext cx="931665" cy="338554"/>
          </a:xfrm>
          <a:prstGeom prst="rect">
            <a:avLst/>
          </a:prstGeom>
        </p:spPr>
        <p:txBody>
          <a:bodyPr wrap="none">
            <a:spAutoFit/>
          </a:bodyPr>
          <a:lstStyle/>
          <a:p>
            <a:r>
              <a:rPr lang="en-US" altLang="ja-JP" sz="1600" b="1" dirty="0">
                <a:latin typeface="07やさしさゴシック手書き" panose="02000600000000000000" pitchFamily="50" charset="-128"/>
                <a:ea typeface="07やさしさゴシック手書き" panose="02000600000000000000" pitchFamily="50" charset="-128"/>
              </a:rPr>
              <a:t>2017.2</a:t>
            </a:r>
            <a:endParaRPr lang="ja-JP" altLang="en-US" sz="1600" b="1" dirty="0"/>
          </a:p>
        </p:txBody>
      </p:sp>
      <p:sp>
        <p:nvSpPr>
          <p:cNvPr id="15" name="正方形/長方形 14">
            <a:extLst>
              <a:ext uri="{FF2B5EF4-FFF2-40B4-BE49-F238E27FC236}">
                <a16:creationId xmlns:a16="http://schemas.microsoft.com/office/drawing/2014/main" id="{B7BA81DB-4B16-4F9B-8745-B7072A96C4DD}"/>
              </a:ext>
            </a:extLst>
          </p:cNvPr>
          <p:cNvSpPr/>
          <p:nvPr/>
        </p:nvSpPr>
        <p:spPr>
          <a:xfrm>
            <a:off x="4339143" y="5652638"/>
            <a:ext cx="931665" cy="338554"/>
          </a:xfrm>
          <a:prstGeom prst="rect">
            <a:avLst/>
          </a:prstGeom>
        </p:spPr>
        <p:txBody>
          <a:bodyPr wrap="none">
            <a:spAutoFit/>
          </a:bodyPr>
          <a:lstStyle/>
          <a:p>
            <a:r>
              <a:rPr lang="en-US" altLang="ja-JP" sz="1600" b="1" dirty="0">
                <a:latin typeface="07やさしさゴシック手書き" panose="02000600000000000000" pitchFamily="50" charset="-128"/>
                <a:ea typeface="07やさしさゴシック手書き" panose="02000600000000000000" pitchFamily="50" charset="-128"/>
              </a:rPr>
              <a:t>2017.3</a:t>
            </a:r>
            <a:endParaRPr lang="ja-JP" altLang="en-US" sz="1600" b="1" dirty="0"/>
          </a:p>
        </p:txBody>
      </p:sp>
      <p:cxnSp>
        <p:nvCxnSpPr>
          <p:cNvPr id="16" name="直線コネクタ 15">
            <a:extLst>
              <a:ext uri="{FF2B5EF4-FFF2-40B4-BE49-F238E27FC236}">
                <a16:creationId xmlns:a16="http://schemas.microsoft.com/office/drawing/2014/main" id="{A8748CDD-D9CD-47E7-BBE4-F4E65BA8540D}"/>
              </a:ext>
            </a:extLst>
          </p:cNvPr>
          <p:cNvCxnSpPr>
            <a:cxnSpLocks/>
          </p:cNvCxnSpPr>
          <p:nvPr/>
        </p:nvCxnSpPr>
        <p:spPr>
          <a:xfrm flipV="1">
            <a:off x="1929785" y="4553363"/>
            <a:ext cx="1533312" cy="90011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A9D003C6-E587-4852-8992-E35B1C785338}"/>
              </a:ext>
            </a:extLst>
          </p:cNvPr>
          <p:cNvCxnSpPr>
            <a:cxnSpLocks/>
            <a:stCxn id="8" idx="0"/>
            <a:endCxn id="9" idx="0"/>
          </p:cNvCxnSpPr>
          <p:nvPr/>
        </p:nvCxnSpPr>
        <p:spPr>
          <a:xfrm flipV="1">
            <a:off x="3463097" y="2773105"/>
            <a:ext cx="1370453" cy="178968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吹き出し: 角を丸めた四角形 17">
            <a:extLst>
              <a:ext uri="{FF2B5EF4-FFF2-40B4-BE49-F238E27FC236}">
                <a16:creationId xmlns:a16="http://schemas.microsoft.com/office/drawing/2014/main" id="{91042ADE-9086-46CA-A123-3245CF24DC23}"/>
              </a:ext>
            </a:extLst>
          </p:cNvPr>
          <p:cNvSpPr/>
          <p:nvPr/>
        </p:nvSpPr>
        <p:spPr>
          <a:xfrm>
            <a:off x="847659" y="4783090"/>
            <a:ext cx="818147" cy="489791"/>
          </a:xfrm>
          <a:prstGeom prst="wedgeRoundRectCallout">
            <a:avLst>
              <a:gd name="adj1" fmla="val 50932"/>
              <a:gd name="adj2" fmla="val 86082"/>
              <a:gd name="adj3" fmla="val 16667"/>
            </a:avLst>
          </a:prstGeom>
          <a:noFill/>
          <a:ln w="762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吹き出し: 角を丸めた四角形 18">
            <a:extLst>
              <a:ext uri="{FF2B5EF4-FFF2-40B4-BE49-F238E27FC236}">
                <a16:creationId xmlns:a16="http://schemas.microsoft.com/office/drawing/2014/main" id="{298E9363-E942-409A-8FD6-053D6A5608F7}"/>
              </a:ext>
            </a:extLst>
          </p:cNvPr>
          <p:cNvSpPr/>
          <p:nvPr/>
        </p:nvSpPr>
        <p:spPr>
          <a:xfrm>
            <a:off x="2423765" y="3408789"/>
            <a:ext cx="818147" cy="489791"/>
          </a:xfrm>
          <a:prstGeom prst="wedgeRoundRectCallout">
            <a:avLst>
              <a:gd name="adj1" fmla="val 49379"/>
              <a:gd name="adj2" fmla="val 109419"/>
              <a:gd name="adj3" fmla="val 16667"/>
            </a:avLst>
          </a:prstGeom>
          <a:noFill/>
          <a:ln w="762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E2C8399E-9966-4D14-84D5-97F0AD55E245}"/>
              </a:ext>
            </a:extLst>
          </p:cNvPr>
          <p:cNvSpPr/>
          <p:nvPr/>
        </p:nvSpPr>
        <p:spPr>
          <a:xfrm>
            <a:off x="855019" y="4858709"/>
            <a:ext cx="803425" cy="338554"/>
          </a:xfrm>
          <a:prstGeom prst="rect">
            <a:avLst/>
          </a:prstGeom>
        </p:spPr>
        <p:txBody>
          <a:bodyPr wrap="none">
            <a:spAutoFit/>
          </a:bodyPr>
          <a:lstStyle/>
          <a:p>
            <a:r>
              <a:rPr lang="en-US" altLang="ja-JP" sz="1600" b="1" dirty="0">
                <a:latin typeface="07やさしさゴシック手書き" panose="02000600000000000000" pitchFamily="50" charset="-128"/>
                <a:ea typeface="07やさしさゴシック手書き" panose="02000600000000000000" pitchFamily="50" charset="-128"/>
              </a:rPr>
              <a:t>810</a:t>
            </a:r>
            <a:r>
              <a:rPr lang="ja-JP" altLang="en-US" sz="1600" b="1" dirty="0">
                <a:latin typeface="07やさしさゴシック手書き" panose="02000600000000000000" pitchFamily="50" charset="-128"/>
                <a:ea typeface="07やさしさゴシック手書き" panose="02000600000000000000" pitchFamily="50" charset="-128"/>
              </a:rPr>
              <a:t>円</a:t>
            </a:r>
            <a:endParaRPr lang="ja-JP" altLang="en-US" sz="1600" b="1" dirty="0"/>
          </a:p>
        </p:txBody>
      </p:sp>
      <p:sp>
        <p:nvSpPr>
          <p:cNvPr id="21" name="正方形/長方形 20">
            <a:extLst>
              <a:ext uri="{FF2B5EF4-FFF2-40B4-BE49-F238E27FC236}">
                <a16:creationId xmlns:a16="http://schemas.microsoft.com/office/drawing/2014/main" id="{3F37A185-5921-410C-AFC5-B47904389D69}"/>
              </a:ext>
            </a:extLst>
          </p:cNvPr>
          <p:cNvSpPr/>
          <p:nvPr/>
        </p:nvSpPr>
        <p:spPr>
          <a:xfrm>
            <a:off x="2436939" y="3487276"/>
            <a:ext cx="740908" cy="338554"/>
          </a:xfrm>
          <a:prstGeom prst="rect">
            <a:avLst/>
          </a:prstGeom>
        </p:spPr>
        <p:txBody>
          <a:bodyPr wrap="none">
            <a:spAutoFit/>
          </a:bodyPr>
          <a:lstStyle/>
          <a:p>
            <a:r>
              <a:rPr lang="en-US" altLang="ja-JP" sz="1600" b="1" dirty="0">
                <a:latin typeface="07やさしさゴシック手書き" panose="02000600000000000000" pitchFamily="50" charset="-128"/>
                <a:ea typeface="07やさしさゴシック手書き" panose="02000600000000000000" pitchFamily="50" charset="-128"/>
              </a:rPr>
              <a:t>1</a:t>
            </a:r>
            <a:r>
              <a:rPr lang="ja-JP" altLang="en-US" sz="1600" b="1" dirty="0">
                <a:latin typeface="07やさしさゴシック手書き" panose="02000600000000000000" pitchFamily="50" charset="-128"/>
                <a:ea typeface="07やさしさゴシック手書き" panose="02000600000000000000" pitchFamily="50" charset="-128"/>
              </a:rPr>
              <a:t>万円</a:t>
            </a:r>
            <a:endParaRPr lang="ja-JP" altLang="en-US" sz="1600" b="1" dirty="0"/>
          </a:p>
        </p:txBody>
      </p:sp>
      <p:sp>
        <p:nvSpPr>
          <p:cNvPr id="22" name="爆発: 14 pt 21">
            <a:extLst>
              <a:ext uri="{FF2B5EF4-FFF2-40B4-BE49-F238E27FC236}">
                <a16:creationId xmlns:a16="http://schemas.microsoft.com/office/drawing/2014/main" id="{4C559ECA-7372-4938-9BD8-1443163C5982}"/>
              </a:ext>
            </a:extLst>
          </p:cNvPr>
          <p:cNvSpPr/>
          <p:nvPr/>
        </p:nvSpPr>
        <p:spPr>
          <a:xfrm rot="881235">
            <a:off x="3233174" y="2380394"/>
            <a:ext cx="1385637" cy="1001990"/>
          </a:xfrm>
          <a:prstGeom prst="irregularSeal2">
            <a:avLst/>
          </a:prstGeom>
          <a:solidFill>
            <a:srgbClr val="FFD966"/>
          </a:solid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936BEACA-8F05-4C9A-A911-9928C07929FD}"/>
              </a:ext>
            </a:extLst>
          </p:cNvPr>
          <p:cNvSpPr/>
          <p:nvPr/>
        </p:nvSpPr>
        <p:spPr>
          <a:xfrm>
            <a:off x="3211102" y="2722749"/>
            <a:ext cx="1483098" cy="400110"/>
          </a:xfrm>
          <a:prstGeom prst="rect">
            <a:avLst/>
          </a:prstGeom>
        </p:spPr>
        <p:txBody>
          <a:bodyPr wrap="none">
            <a:spAutoFit/>
          </a:bodyPr>
          <a:lstStyle/>
          <a:p>
            <a:r>
              <a:rPr lang="en-US" altLang="ja-JP" sz="2000" b="1" dirty="0">
                <a:latin typeface="07やさしさゴシック手書き" panose="02000600000000000000" pitchFamily="50" charset="-128"/>
                <a:ea typeface="07やさしさゴシック手書き" panose="02000600000000000000" pitchFamily="50" charset="-128"/>
              </a:rPr>
              <a:t>132</a:t>
            </a:r>
            <a:r>
              <a:rPr lang="ja-JP" altLang="en-US" sz="2000" b="1" dirty="0">
                <a:latin typeface="07やさしさゴシック手書き" panose="02000600000000000000" pitchFamily="50" charset="-128"/>
                <a:ea typeface="07やさしさゴシック手書き" panose="02000600000000000000" pitchFamily="50" charset="-128"/>
              </a:rPr>
              <a:t>万円！</a:t>
            </a:r>
            <a:endParaRPr lang="ja-JP" altLang="en-US" sz="2000" b="1" dirty="0"/>
          </a:p>
        </p:txBody>
      </p:sp>
      <p:cxnSp>
        <p:nvCxnSpPr>
          <p:cNvPr id="24" name="直線コネクタ 23">
            <a:extLst>
              <a:ext uri="{FF2B5EF4-FFF2-40B4-BE49-F238E27FC236}">
                <a16:creationId xmlns:a16="http://schemas.microsoft.com/office/drawing/2014/main" id="{BC11D642-7AC9-4672-87FA-9E442A3719EB}"/>
              </a:ext>
            </a:extLst>
          </p:cNvPr>
          <p:cNvCxnSpPr>
            <a:cxnSpLocks/>
          </p:cNvCxnSpPr>
          <p:nvPr/>
        </p:nvCxnSpPr>
        <p:spPr>
          <a:xfrm flipV="1">
            <a:off x="5187889" y="3190116"/>
            <a:ext cx="0" cy="93005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吹き出し: 円形 24">
            <a:extLst>
              <a:ext uri="{FF2B5EF4-FFF2-40B4-BE49-F238E27FC236}">
                <a16:creationId xmlns:a16="http://schemas.microsoft.com/office/drawing/2014/main" id="{6DBEDF56-435C-4F53-B87D-3F24CDACBD8C}"/>
              </a:ext>
            </a:extLst>
          </p:cNvPr>
          <p:cNvSpPr/>
          <p:nvPr/>
        </p:nvSpPr>
        <p:spPr>
          <a:xfrm>
            <a:off x="4014216" y="4364520"/>
            <a:ext cx="949237" cy="546225"/>
          </a:xfrm>
          <a:prstGeom prst="wedgeEllipseCallout">
            <a:avLst>
              <a:gd name="adj1" fmla="val -44907"/>
              <a:gd name="adj2" fmla="val -10737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吹き出し: 円形 25">
            <a:extLst>
              <a:ext uri="{FF2B5EF4-FFF2-40B4-BE49-F238E27FC236}">
                <a16:creationId xmlns:a16="http://schemas.microsoft.com/office/drawing/2014/main" id="{7E512FFB-089D-4184-B025-0DA28BE5F590}"/>
              </a:ext>
            </a:extLst>
          </p:cNvPr>
          <p:cNvSpPr/>
          <p:nvPr/>
        </p:nvSpPr>
        <p:spPr>
          <a:xfrm>
            <a:off x="1236434" y="3827181"/>
            <a:ext cx="949237" cy="546225"/>
          </a:xfrm>
          <a:prstGeom prst="wedgeEllipseCallout">
            <a:avLst>
              <a:gd name="adj1" fmla="val 70153"/>
              <a:gd name="adj2" fmla="val 127457"/>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ACDA7650-7484-458E-AC06-F88F66868A8F}"/>
              </a:ext>
            </a:extLst>
          </p:cNvPr>
          <p:cNvSpPr/>
          <p:nvPr/>
        </p:nvSpPr>
        <p:spPr>
          <a:xfrm>
            <a:off x="1333454" y="3931016"/>
            <a:ext cx="667170" cy="338554"/>
          </a:xfrm>
          <a:prstGeom prst="rect">
            <a:avLst/>
          </a:prstGeom>
        </p:spPr>
        <p:txBody>
          <a:bodyPr wrap="none">
            <a:spAutoFit/>
          </a:bodyPr>
          <a:lstStyle/>
          <a:p>
            <a:r>
              <a:rPr lang="en-US" altLang="ja-JP" sz="1600" b="1" dirty="0">
                <a:solidFill>
                  <a:schemeClr val="bg1"/>
                </a:solidFill>
                <a:latin typeface="07やさしさゴシック手書き" panose="02000600000000000000" pitchFamily="50" charset="-128"/>
                <a:ea typeface="07やさしさゴシック手書き" panose="02000600000000000000" pitchFamily="50" charset="-128"/>
              </a:rPr>
              <a:t>12</a:t>
            </a:r>
            <a:r>
              <a:rPr lang="ja-JP" altLang="en-US" sz="1600" b="1" dirty="0">
                <a:solidFill>
                  <a:schemeClr val="bg1"/>
                </a:solidFill>
                <a:latin typeface="07やさしさゴシック手書き" panose="02000600000000000000" pitchFamily="50" charset="-128"/>
                <a:ea typeface="07やさしさゴシック手書き" panose="02000600000000000000" pitchFamily="50" charset="-128"/>
              </a:rPr>
              <a:t>倍</a:t>
            </a:r>
            <a:endParaRPr lang="ja-JP" altLang="en-US" sz="1600" b="1" dirty="0">
              <a:solidFill>
                <a:schemeClr val="bg1"/>
              </a:solidFill>
            </a:endParaRPr>
          </a:p>
        </p:txBody>
      </p:sp>
      <p:sp>
        <p:nvSpPr>
          <p:cNvPr id="28" name="正方形/長方形 27">
            <a:extLst>
              <a:ext uri="{FF2B5EF4-FFF2-40B4-BE49-F238E27FC236}">
                <a16:creationId xmlns:a16="http://schemas.microsoft.com/office/drawing/2014/main" id="{7A8EBCEA-7C80-427C-8188-6E0FC5C4946A}"/>
              </a:ext>
            </a:extLst>
          </p:cNvPr>
          <p:cNvSpPr/>
          <p:nvPr/>
        </p:nvSpPr>
        <p:spPr>
          <a:xfrm>
            <a:off x="4052787" y="4487640"/>
            <a:ext cx="803425" cy="338554"/>
          </a:xfrm>
          <a:prstGeom prst="rect">
            <a:avLst/>
          </a:prstGeom>
        </p:spPr>
        <p:txBody>
          <a:bodyPr wrap="none">
            <a:spAutoFit/>
          </a:bodyPr>
          <a:lstStyle/>
          <a:p>
            <a:r>
              <a:rPr lang="en-US" altLang="ja-JP" sz="1600" b="1" dirty="0">
                <a:solidFill>
                  <a:schemeClr val="bg1"/>
                </a:solidFill>
                <a:latin typeface="07やさしさゴシック手書き" panose="02000600000000000000" pitchFamily="50" charset="-128"/>
                <a:ea typeface="07やさしさゴシック手書き" panose="02000600000000000000" pitchFamily="50" charset="-128"/>
              </a:rPr>
              <a:t>132</a:t>
            </a:r>
            <a:r>
              <a:rPr lang="ja-JP" altLang="en-US" sz="1600" b="1" dirty="0">
                <a:solidFill>
                  <a:schemeClr val="bg1"/>
                </a:solidFill>
                <a:latin typeface="07やさしさゴシック手書き" panose="02000600000000000000" pitchFamily="50" charset="-128"/>
                <a:ea typeface="07やさしさゴシック手書き" panose="02000600000000000000" pitchFamily="50" charset="-128"/>
              </a:rPr>
              <a:t>倍</a:t>
            </a:r>
            <a:endParaRPr lang="ja-JP" altLang="en-US" sz="1600" b="1" dirty="0">
              <a:solidFill>
                <a:schemeClr val="bg1"/>
              </a:solidFill>
            </a:endParaRPr>
          </a:p>
        </p:txBody>
      </p:sp>
      <p:pic>
        <p:nvPicPr>
          <p:cNvPr id="29" name="Picture 2" descr="https://frame-illust.com/fi/wp-content/uploads/2015/01/4705ecda0cf52972afd2b18fbf5378b2.png">
            <a:extLst>
              <a:ext uri="{FF2B5EF4-FFF2-40B4-BE49-F238E27FC236}">
                <a16:creationId xmlns:a16="http://schemas.microsoft.com/office/drawing/2014/main" id="{22B11A14-2C81-4A52-9375-0710588507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150" y="1695387"/>
            <a:ext cx="5084273" cy="930050"/>
          </a:xfrm>
          <a:prstGeom prst="rect">
            <a:avLst/>
          </a:prstGeom>
          <a:noFill/>
          <a:extLst>
            <a:ext uri="{909E8E84-426E-40DD-AFC4-6F175D3DCCD1}">
              <a14:hiddenFill xmlns:a14="http://schemas.microsoft.com/office/drawing/2010/main">
                <a:solidFill>
                  <a:srgbClr val="FFFFFF"/>
                </a:solidFill>
              </a14:hiddenFill>
            </a:ext>
          </a:extLst>
        </p:spPr>
      </p:pic>
      <p:sp>
        <p:nvSpPr>
          <p:cNvPr id="30" name="正方形/長方形 29">
            <a:extLst>
              <a:ext uri="{FF2B5EF4-FFF2-40B4-BE49-F238E27FC236}">
                <a16:creationId xmlns:a16="http://schemas.microsoft.com/office/drawing/2014/main" id="{649F472B-80DB-499E-B4A7-5F44272469BE}"/>
              </a:ext>
            </a:extLst>
          </p:cNvPr>
          <p:cNvSpPr/>
          <p:nvPr/>
        </p:nvSpPr>
        <p:spPr>
          <a:xfrm>
            <a:off x="1612463" y="1921122"/>
            <a:ext cx="3230372" cy="461665"/>
          </a:xfrm>
          <a:prstGeom prst="rect">
            <a:avLst/>
          </a:prstGeom>
        </p:spPr>
        <p:txBody>
          <a:bodyPr wrap="none">
            <a:spAutoFit/>
          </a:bodyPr>
          <a:lstStyle/>
          <a:p>
            <a:r>
              <a:rPr lang="en-US" altLang="ja-JP" sz="2400" b="1" dirty="0">
                <a:solidFill>
                  <a:schemeClr val="bg1"/>
                </a:solidFill>
                <a:latin typeface="07やさしさゴシック手書き" panose="02000600000000000000" pitchFamily="50" charset="-128"/>
                <a:ea typeface="07やさしさゴシック手書き" panose="02000600000000000000" pitchFamily="50" charset="-128"/>
              </a:rPr>
              <a:t>3</a:t>
            </a:r>
            <a:r>
              <a:rPr lang="ja-JP" altLang="en-US" sz="2400" b="1" dirty="0">
                <a:solidFill>
                  <a:schemeClr val="bg1"/>
                </a:solidFill>
                <a:latin typeface="07やさしさゴシック手書き" panose="02000600000000000000" pitchFamily="50" charset="-128"/>
                <a:ea typeface="07やさしさゴシック手書き" panose="02000600000000000000" pitchFamily="50" charset="-128"/>
              </a:rPr>
              <a:t>か月間の報酬グラフ</a:t>
            </a:r>
          </a:p>
        </p:txBody>
      </p:sp>
      <p:pic>
        <p:nvPicPr>
          <p:cNvPr id="31" name="図 30">
            <a:extLst>
              <a:ext uri="{FF2B5EF4-FFF2-40B4-BE49-F238E27FC236}">
                <a16:creationId xmlns:a16="http://schemas.microsoft.com/office/drawing/2014/main" id="{5BC3F8E2-C235-49A6-97C4-466BAC4D7E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96" t="27327" r="11477" b="8335"/>
          <a:stretch/>
        </p:blipFill>
        <p:spPr>
          <a:xfrm flipH="1">
            <a:off x="877928" y="2682647"/>
            <a:ext cx="1356738" cy="1065470"/>
          </a:xfrm>
          <a:prstGeom prst="rect">
            <a:avLst/>
          </a:prstGeom>
        </p:spPr>
      </p:pic>
      <p:pic>
        <p:nvPicPr>
          <p:cNvPr id="36" name="Picture 2" descr="https://i0.wp.com/ouchi-work-yukiko.com/wp-content/uploads/2018/11/WDW.jpg?zoom=1.125&amp;resize=728%2C465&amp;ssl=1">
            <a:extLst>
              <a:ext uri="{FF2B5EF4-FFF2-40B4-BE49-F238E27FC236}">
                <a16:creationId xmlns:a16="http://schemas.microsoft.com/office/drawing/2014/main" id="{25FAB324-72D3-4712-BC8C-F2FC1D133C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0802" y="4598557"/>
            <a:ext cx="3106179" cy="19835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7" name="図 36" descr="室内, 衣類, 人 が含まれている画像&#10;&#10;自動的に生成された説明">
            <a:extLst>
              <a:ext uri="{FF2B5EF4-FFF2-40B4-BE49-F238E27FC236}">
                <a16:creationId xmlns:a16="http://schemas.microsoft.com/office/drawing/2014/main" id="{EE4A2FA4-C20E-4979-92C9-CACBEEF691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1146" y="4730831"/>
            <a:ext cx="1742517" cy="1666966"/>
          </a:xfrm>
          <a:prstGeom prst="ellipse">
            <a:avLst/>
          </a:prstGeom>
          <a:ln>
            <a:noFill/>
          </a:ln>
          <a:effectLst>
            <a:softEdge rad="112500"/>
          </a:effectLst>
        </p:spPr>
      </p:pic>
      <p:pic>
        <p:nvPicPr>
          <p:cNvPr id="38" name="図 37" descr="写真, 空, 示している, 山 が含まれている画像&#10;&#10;自動的に生成された説明">
            <a:extLst>
              <a:ext uri="{FF2B5EF4-FFF2-40B4-BE49-F238E27FC236}">
                <a16:creationId xmlns:a16="http://schemas.microsoft.com/office/drawing/2014/main" id="{C0FD4A32-9E62-442B-A19A-A0A256B2D9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99190" y="2580453"/>
            <a:ext cx="1350256" cy="1350256"/>
          </a:xfrm>
          <a:prstGeom prst="rect">
            <a:avLst/>
          </a:prstGeom>
          <a:ln>
            <a:noFill/>
          </a:ln>
          <a:effectLst>
            <a:softEdge rad="112500"/>
          </a:effectLst>
        </p:spPr>
      </p:pic>
      <p:pic>
        <p:nvPicPr>
          <p:cNvPr id="39" name="図 38" descr="写真, 示している, 異なる, 屋外にある物体 が含まれている画像&#10;&#10;自動的に生成された説明">
            <a:extLst>
              <a:ext uri="{FF2B5EF4-FFF2-40B4-BE49-F238E27FC236}">
                <a16:creationId xmlns:a16="http://schemas.microsoft.com/office/drawing/2014/main" id="{C9AC9F90-5117-4B55-82DA-F68DFE5CD6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03192" y="2582258"/>
            <a:ext cx="1348758" cy="1348758"/>
          </a:xfrm>
          <a:prstGeom prst="rect">
            <a:avLst/>
          </a:prstGeom>
          <a:ln>
            <a:noFill/>
          </a:ln>
          <a:effectLst>
            <a:softEdge rad="112500"/>
          </a:effectLst>
        </p:spPr>
      </p:pic>
      <p:sp>
        <p:nvSpPr>
          <p:cNvPr id="40" name="吹き出し: 円形 39">
            <a:extLst>
              <a:ext uri="{FF2B5EF4-FFF2-40B4-BE49-F238E27FC236}">
                <a16:creationId xmlns:a16="http://schemas.microsoft.com/office/drawing/2014/main" id="{71E8CD1E-BE14-444A-827A-9AF3EEF90B63}"/>
              </a:ext>
            </a:extLst>
          </p:cNvPr>
          <p:cNvSpPr/>
          <p:nvPr/>
        </p:nvSpPr>
        <p:spPr>
          <a:xfrm>
            <a:off x="7790849" y="4564381"/>
            <a:ext cx="2108159" cy="1798180"/>
          </a:xfrm>
          <a:prstGeom prst="wedgeEllipseCallout">
            <a:avLst>
              <a:gd name="adj1" fmla="val -63599"/>
              <a:gd name="adj2" fmla="val 21911"/>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t>アメリカのディズニーランドに行けました！</a:t>
            </a:r>
            <a:endParaRPr kumimoji="1" lang="ja-JP" altLang="en-US" b="1" dirty="0"/>
          </a:p>
        </p:txBody>
      </p:sp>
    </p:spTree>
    <p:extLst>
      <p:ext uri="{BB962C8B-B14F-4D97-AF65-F5344CB8AC3E}">
        <p14:creationId xmlns:p14="http://schemas.microsoft.com/office/powerpoint/2010/main" val="25197955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sz="half" idx="1"/>
          </p:nvPr>
        </p:nvSpPr>
        <p:spPr/>
        <p:txBody>
          <a:bodyPr/>
          <a:lstStyle/>
          <a:p>
            <a:endParaRPr kumimoji="1" lang="ja-JP" altLang="en-US"/>
          </a:p>
        </p:txBody>
      </p:sp>
    </p:spTree>
    <p:extLst>
      <p:ext uri="{BB962C8B-B14F-4D97-AF65-F5344CB8AC3E}">
        <p14:creationId xmlns:p14="http://schemas.microsoft.com/office/powerpoint/2010/main" val="42267933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タイトル 1"/>
          <p:cNvSpPr txBox="1">
            <a:spLocks noGrp="1"/>
          </p:cNvSpPr>
          <p:nvPr>
            <p:ph type="title"/>
          </p:nvPr>
        </p:nvSpPr>
        <p:spPr>
          <a:xfrm>
            <a:off x="2394155" y="2357882"/>
            <a:ext cx="7403690" cy="2881686"/>
          </a:xfrm>
          <a:prstGeom prst="rect">
            <a:avLst/>
          </a:prstGeom>
        </p:spPr>
        <p:txBody>
          <a:bodyPr>
            <a:normAutofit/>
          </a:bodyPr>
          <a:lstStyle/>
          <a:p>
            <a:pPr>
              <a:lnSpc>
                <a:spcPct val="150000"/>
              </a:lnSpc>
            </a:pPr>
            <a:r>
              <a:rPr lang="ja-JP" altLang="en-US" sz="2700" dirty="0"/>
              <a:t>アクセスが集まるブログ</a:t>
            </a:r>
            <a:br>
              <a:rPr lang="ja-JP" altLang="en-US" sz="2700" dirty="0"/>
            </a:br>
            <a:r>
              <a:rPr lang="ja-JP" altLang="en-US" sz="2700" dirty="0"/>
              <a:t>実演＆実例大公開！！</a:t>
            </a:r>
            <a:endParaRPr sz="3200" dirty="0"/>
          </a:p>
        </p:txBody>
      </p:sp>
    </p:spTree>
    <p:extLst>
      <p:ext uri="{BB962C8B-B14F-4D97-AF65-F5344CB8AC3E}">
        <p14:creationId xmlns:p14="http://schemas.microsoft.com/office/powerpoint/2010/main" val="47885185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テキス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677484376"/>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タイトル 1"/>
          <p:cNvSpPr txBox="1">
            <a:spLocks noGrp="1"/>
          </p:cNvSpPr>
          <p:nvPr>
            <p:ph type="title"/>
          </p:nvPr>
        </p:nvSpPr>
        <p:spPr>
          <a:prstGeom prst="rect">
            <a:avLst/>
          </a:prstGeom>
        </p:spPr>
        <p:txBody>
          <a:bodyPr/>
          <a:lstStyle>
            <a:lvl1pPr>
              <a:defRPr sz="3600"/>
            </a:lvl1pPr>
          </a:lstStyle>
          <a:p>
            <a:r>
              <a:t>実演！アクセスが集まるブログの作り方</a:t>
            </a:r>
          </a:p>
        </p:txBody>
      </p:sp>
      <p:sp>
        <p:nvSpPr>
          <p:cNvPr id="374" name="3－1. ブログの記事のネタ選び（需要＞供給）…"/>
          <p:cNvSpPr txBox="1"/>
          <p:nvPr/>
        </p:nvSpPr>
        <p:spPr>
          <a:xfrm>
            <a:off x="1220200" y="2481579"/>
            <a:ext cx="7541800" cy="24282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none" lIns="45719" rIns="45719">
            <a:spAutoFit/>
          </a:bodyPr>
          <a:lstStyle/>
          <a:p>
            <a:pPr>
              <a:lnSpc>
                <a:spcPct val="150000"/>
              </a:lnSpc>
              <a:spcBef>
                <a:spcPts val="1000"/>
              </a:spcBef>
              <a:buFont typeface="Arial"/>
              <a:defRPr sz="2800" b="1">
                <a:solidFill>
                  <a:srgbClr val="FF2600"/>
                </a:solidFill>
                <a:latin typeface="游ゴシック"/>
                <a:ea typeface="游ゴシック"/>
                <a:cs typeface="游ゴシック"/>
                <a:sym typeface="游ゴシック"/>
              </a:defRPr>
            </a:pPr>
            <a:r>
              <a:t>3－1. ブログの記事のネタ選び（需要＞供給）</a:t>
            </a:r>
          </a:p>
          <a:p>
            <a:pPr>
              <a:lnSpc>
                <a:spcPct val="150000"/>
              </a:lnSpc>
              <a:spcBef>
                <a:spcPts val="1000"/>
              </a:spcBef>
              <a:buFont typeface="Arial"/>
              <a:defRPr sz="2800" b="1">
                <a:solidFill>
                  <a:srgbClr val="FF2600"/>
                </a:solidFill>
                <a:latin typeface="游ゴシック"/>
                <a:ea typeface="游ゴシック"/>
                <a:cs typeface="游ゴシック"/>
                <a:sym typeface="游ゴシック"/>
              </a:defRPr>
            </a:pPr>
            <a:r>
              <a:t>3－2. キーワード選定とタイトル付け</a:t>
            </a:r>
          </a:p>
          <a:p>
            <a:pPr>
              <a:lnSpc>
                <a:spcPct val="150000"/>
              </a:lnSpc>
              <a:spcBef>
                <a:spcPts val="1000"/>
              </a:spcBef>
              <a:buFont typeface="Arial"/>
              <a:defRPr sz="2800" b="1">
                <a:latin typeface="游ゴシック"/>
                <a:ea typeface="游ゴシック"/>
                <a:cs typeface="游ゴシック"/>
                <a:sym typeface="游ゴシック"/>
              </a:defRPr>
            </a:pPr>
            <a:r>
              <a:t>3－3. 上位表示されるためのライティング</a:t>
            </a:r>
          </a:p>
        </p:txBody>
      </p:sp>
      <p:grpSp>
        <p:nvGrpSpPr>
          <p:cNvPr id="377" name="吹き出し: 円形 46"/>
          <p:cNvGrpSpPr/>
          <p:nvPr/>
        </p:nvGrpSpPr>
        <p:grpSpPr>
          <a:xfrm>
            <a:off x="8333247" y="2976322"/>
            <a:ext cx="3111038" cy="1906622"/>
            <a:chOff x="0" y="0"/>
            <a:chExt cx="3111037" cy="1906621"/>
          </a:xfrm>
        </p:grpSpPr>
        <p:sp>
          <p:nvSpPr>
            <p:cNvPr id="375" name="吹き出し"/>
            <p:cNvSpPr/>
            <p:nvPr/>
          </p:nvSpPr>
          <p:spPr>
            <a:xfrm>
              <a:off x="0" y="0"/>
              <a:ext cx="3111038" cy="1906622"/>
            </a:xfrm>
            <a:prstGeom prst="wedgeEllipseCallout">
              <a:avLst>
                <a:gd name="adj1" fmla="val -85202"/>
                <a:gd name="adj2" fmla="val -36970"/>
              </a:avLst>
            </a:prstGeom>
            <a:solidFill>
              <a:schemeClr val="accent4"/>
            </a:solidFill>
            <a:ln w="12700" cap="flat">
              <a:noFill/>
              <a:miter lim="400000"/>
            </a:ln>
            <a:effectLst>
              <a:outerShdw blurRad="50800" dist="27940" dir="5400000" rotWithShape="0">
                <a:srgbClr val="000000">
                  <a:alpha val="32000"/>
                </a:srgbClr>
              </a:outerShdw>
            </a:effectLst>
          </p:spPr>
          <p:txBody>
            <a:bodyPr wrap="square" lIns="45719" tIns="45719" rIns="45719" bIns="45719" numCol="1" anchor="ctr">
              <a:noAutofit/>
            </a:bodyPr>
            <a:lstStyle/>
            <a:p>
              <a:pPr algn="ctr">
                <a:defRPr b="1">
                  <a:solidFill>
                    <a:srgbClr val="FFFFFF"/>
                  </a:solidFill>
                </a:defRPr>
              </a:pPr>
              <a:endParaRPr/>
            </a:p>
          </p:txBody>
        </p:sp>
        <p:sp>
          <p:nvSpPr>
            <p:cNvPr id="376" name="この２ステップを…"/>
            <p:cNvSpPr txBox="1"/>
            <p:nvPr/>
          </p:nvSpPr>
          <p:spPr>
            <a:xfrm>
              <a:off x="365212" y="558323"/>
              <a:ext cx="2442625" cy="7899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tIns="45719" rIns="45719" bIns="45719" numCol="1" anchor="ctr">
              <a:spAutoFit/>
            </a:bodyPr>
            <a:lstStyle/>
            <a:p>
              <a:pPr algn="ctr">
                <a:defRPr sz="2200" b="1">
                  <a:solidFill>
                    <a:srgbClr val="FFFFFF"/>
                  </a:solidFill>
                </a:defRPr>
              </a:pPr>
              <a:r>
                <a:t>この２ステップを</a:t>
              </a:r>
            </a:p>
            <a:p>
              <a:pPr algn="ctr">
                <a:defRPr sz="2200" b="1">
                  <a:solidFill>
                    <a:srgbClr val="FFFFFF"/>
                  </a:solidFill>
                </a:defRPr>
              </a:pPr>
              <a:r>
                <a:t>実演します！</a:t>
              </a:r>
            </a:p>
          </p:txBody>
        </p:sp>
      </p:grpSp>
    </p:spTree>
    <p:extLst>
      <p:ext uri="{BB962C8B-B14F-4D97-AF65-F5344CB8AC3E}">
        <p14:creationId xmlns:p14="http://schemas.microsoft.com/office/powerpoint/2010/main" val="847003715"/>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こちらは解説ページです"/>
          <p:cNvSpPr txBox="1">
            <a:spLocks noGrp="1"/>
          </p:cNvSpPr>
          <p:nvPr>
            <p:ph type="title"/>
          </p:nvPr>
        </p:nvSpPr>
        <p:spPr>
          <a:prstGeom prst="rect">
            <a:avLst/>
          </a:prstGeom>
        </p:spPr>
        <p:txBody>
          <a:bodyPr>
            <a:normAutofit/>
          </a:bodyPr>
          <a:lstStyle>
            <a:lvl1pPr>
              <a:defRPr>
                <a:solidFill>
                  <a:schemeClr val="accent2">
                    <a:satOff val="-18194"/>
                    <a:lumOff val="-11215"/>
                  </a:schemeClr>
                </a:solidFill>
              </a:defRPr>
            </a:lvl1pPr>
          </a:lstStyle>
          <a:p>
            <a:r>
              <a:rPr lang="ja-JP" altLang="en-US" sz="3600" dirty="0"/>
              <a:t>　　ネタ選び</a:t>
            </a:r>
            <a:r>
              <a:rPr lang="en-US" altLang="ja-JP" sz="3600" dirty="0"/>
              <a:t>〜KW</a:t>
            </a:r>
            <a:r>
              <a:rPr lang="ja-JP" altLang="en-US" sz="3600" dirty="0"/>
              <a:t>選定</a:t>
            </a:r>
            <a:r>
              <a:rPr lang="en-US" altLang="ja-JP" sz="3600" dirty="0"/>
              <a:t>〜</a:t>
            </a:r>
            <a:r>
              <a:rPr lang="ja-JP" altLang="en-US" sz="3600" dirty="0"/>
              <a:t>タイトル作成を実演</a:t>
            </a:r>
            <a:endParaRPr sz="3600" dirty="0"/>
          </a:p>
        </p:txBody>
      </p:sp>
      <p:sp>
        <p:nvSpPr>
          <p:cNvPr id="380" name="ネタ選びの実演（Yahooから探したり、参加者に地域のお祭りなどを聞いてその場で虫眼鏡を調べながら説明する）…"/>
          <p:cNvSpPr txBox="1">
            <a:spLocks noGrp="1"/>
          </p:cNvSpPr>
          <p:nvPr>
            <p:ph type="body" idx="1"/>
          </p:nvPr>
        </p:nvSpPr>
        <p:spPr>
          <a:prstGeom prst="rect">
            <a:avLst/>
          </a:prstGeom>
        </p:spPr>
        <p:txBody>
          <a:bodyPr>
            <a:normAutofit/>
          </a:bodyPr>
          <a:lstStyle/>
          <a:p>
            <a:pPr>
              <a:defRPr>
                <a:solidFill>
                  <a:schemeClr val="accent2">
                    <a:satOff val="-18194"/>
                    <a:lumOff val="-11215"/>
                  </a:schemeClr>
                </a:solidFill>
              </a:defRPr>
            </a:pPr>
            <a:r>
              <a:rPr lang="ja-JP" altLang="en-US" b="1" dirty="0">
                <a:solidFill>
                  <a:schemeClr val="tx1">
                    <a:lumMod val="65000"/>
                    <a:lumOff val="35000"/>
                  </a:schemeClr>
                </a:solidFill>
              </a:rPr>
              <a:t>ネタ選び</a:t>
            </a:r>
          </a:p>
          <a:p>
            <a:pPr>
              <a:buNone/>
              <a:defRPr>
                <a:solidFill>
                  <a:schemeClr val="accent2">
                    <a:satOff val="-18194"/>
                    <a:lumOff val="-11215"/>
                  </a:schemeClr>
                </a:solidFill>
              </a:defRPr>
            </a:pPr>
            <a:r>
              <a:rPr lang="ja-JP" altLang="en-US" dirty="0"/>
              <a:t>（「今話題のネタは？」「地域のイベントは？」）</a:t>
            </a:r>
            <a:endParaRPr lang="en-US" altLang="ja-JP" dirty="0"/>
          </a:p>
          <a:p>
            <a:pPr>
              <a:buNone/>
              <a:defRPr>
                <a:solidFill>
                  <a:schemeClr val="accent2">
                    <a:satOff val="-18194"/>
                    <a:lumOff val="-11215"/>
                  </a:schemeClr>
                </a:solidFill>
              </a:defRPr>
            </a:pPr>
            <a:endParaRPr lang="en-US" dirty="0"/>
          </a:p>
          <a:p>
            <a:pPr>
              <a:defRPr>
                <a:solidFill>
                  <a:schemeClr val="accent2">
                    <a:satOff val="-18194"/>
                    <a:lumOff val="-11215"/>
                  </a:schemeClr>
                </a:solidFill>
              </a:defRPr>
            </a:pPr>
            <a:r>
              <a:rPr b="1" dirty="0">
                <a:solidFill>
                  <a:srgbClr val="595959"/>
                </a:solidFill>
              </a:rPr>
              <a:t>KW選定</a:t>
            </a:r>
            <a:r>
              <a:rPr lang="en-US" altLang="ja-JP" b="1" dirty="0">
                <a:solidFill>
                  <a:srgbClr val="595959"/>
                </a:solidFill>
              </a:rPr>
              <a:t>〜</a:t>
            </a:r>
            <a:r>
              <a:rPr b="1" dirty="0">
                <a:solidFill>
                  <a:srgbClr val="595959"/>
                </a:solidFill>
              </a:rPr>
              <a:t>タイトル</a:t>
            </a:r>
            <a:r>
              <a:rPr lang="ja-JP" altLang="en-US" b="1" dirty="0">
                <a:solidFill>
                  <a:srgbClr val="595959"/>
                </a:solidFill>
              </a:rPr>
              <a:t>作成</a:t>
            </a:r>
            <a:endParaRPr lang="en-US" b="1" dirty="0">
              <a:solidFill>
                <a:srgbClr val="595959"/>
              </a:solidFill>
            </a:endParaRPr>
          </a:p>
          <a:p>
            <a:pPr>
              <a:buNone/>
              <a:defRPr>
                <a:solidFill>
                  <a:schemeClr val="accent2">
                    <a:satOff val="-18194"/>
                    <a:lumOff val="-11215"/>
                  </a:schemeClr>
                </a:solidFill>
              </a:defRPr>
            </a:pPr>
            <a:r>
              <a:rPr dirty="0"/>
              <a:t>（ライバルが少ないKW</a:t>
            </a:r>
            <a:r>
              <a:rPr lang="ja-JP" altLang="en-US" dirty="0"/>
              <a:t>を選ぶ方法／</a:t>
            </a:r>
            <a:r>
              <a:rPr dirty="0"/>
              <a:t>タイトル作成）</a:t>
            </a:r>
          </a:p>
        </p:txBody>
      </p:sp>
    </p:spTree>
    <p:extLst>
      <p:ext uri="{BB962C8B-B14F-4D97-AF65-F5344CB8AC3E}">
        <p14:creationId xmlns:p14="http://schemas.microsoft.com/office/powerpoint/2010/main" val="1670416203"/>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スクリーンショット 2019-01-22 13.54.13.png" descr="スクリーンショット 2019-01-22 13.54.13.png"/>
          <p:cNvPicPr>
            <a:picLocks noChangeAspect="1"/>
          </p:cNvPicPr>
          <p:nvPr/>
        </p:nvPicPr>
        <p:blipFill>
          <a:blip r:embed="rId2"/>
          <a:stretch>
            <a:fillRect/>
          </a:stretch>
        </p:blipFill>
        <p:spPr>
          <a:xfrm>
            <a:off x="898773" y="2137524"/>
            <a:ext cx="6969248" cy="4376614"/>
          </a:xfrm>
          <a:prstGeom prst="rect">
            <a:avLst/>
          </a:prstGeom>
          <a:ln w="12700">
            <a:miter lim="400000"/>
          </a:ln>
        </p:spPr>
      </p:pic>
      <p:sp>
        <p:nvSpPr>
          <p:cNvPr id="88" name="タイトル 1"/>
          <p:cNvSpPr txBox="1">
            <a:spLocks noGrp="1"/>
          </p:cNvSpPr>
          <p:nvPr>
            <p:ph type="title"/>
          </p:nvPr>
        </p:nvSpPr>
        <p:spPr>
          <a:prstGeom prst="rect">
            <a:avLst/>
          </a:prstGeom>
        </p:spPr>
        <p:txBody>
          <a:bodyPr/>
          <a:lstStyle>
            <a:lvl1pPr>
              <a:defRPr sz="3600"/>
            </a:lvl1pPr>
          </a:lstStyle>
          <a:p>
            <a:r>
              <a:t>大公開！これが成功ブログの実例です①</a:t>
            </a:r>
          </a:p>
        </p:txBody>
      </p:sp>
      <p:sp>
        <p:nvSpPr>
          <p:cNvPr id="89" name="コンテンツ プレースホルダー 2"/>
          <p:cNvSpPr txBox="1"/>
          <p:nvPr/>
        </p:nvSpPr>
        <p:spPr>
          <a:xfrm>
            <a:off x="759663" y="1779588"/>
            <a:ext cx="10518776" cy="7470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228600" indent="-228600">
              <a:lnSpc>
                <a:spcPct val="120000"/>
              </a:lnSpc>
              <a:spcBef>
                <a:spcPts val="1000"/>
              </a:spcBef>
              <a:buSzPct val="100000"/>
              <a:buFont typeface="Arial"/>
              <a:buChar char="•"/>
              <a:defRPr sz="2500">
                <a:latin typeface="游ゴシック"/>
                <a:ea typeface="游ゴシック"/>
                <a:cs typeface="游ゴシック"/>
                <a:sym typeface="游ゴシック"/>
              </a:defRPr>
            </a:lvl1pPr>
          </a:lstStyle>
          <a:p>
            <a:r>
              <a:rPr dirty="0" err="1"/>
              <a:t>テーマを絞って、穴場KWだけを狙って育てたブログ</a:t>
            </a:r>
            <a:endParaRPr dirty="0"/>
          </a:p>
        </p:txBody>
      </p:sp>
      <p:sp>
        <p:nvSpPr>
          <p:cNvPr id="90" name="●データ…"/>
          <p:cNvSpPr txBox="1"/>
          <p:nvPr/>
        </p:nvSpPr>
        <p:spPr>
          <a:xfrm>
            <a:off x="8109239" y="2193309"/>
            <a:ext cx="3375818" cy="35267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000"/>
              </a:spcBef>
              <a:defRPr sz="2100">
                <a:latin typeface="游ゴシック"/>
                <a:ea typeface="游ゴシック"/>
                <a:cs typeface="游ゴシック"/>
                <a:sym typeface="游ゴシック"/>
              </a:defRPr>
            </a:pPr>
            <a:r>
              <a:t>●データ</a:t>
            </a:r>
          </a:p>
          <a:p>
            <a:pPr>
              <a:spcBef>
                <a:spcPts val="1000"/>
              </a:spcBef>
              <a:defRPr sz="1900">
                <a:latin typeface="游ゴシック"/>
                <a:ea typeface="游ゴシック"/>
                <a:cs typeface="游ゴシック"/>
                <a:sym typeface="游ゴシック"/>
              </a:defRPr>
            </a:pPr>
            <a:r>
              <a:t>・8ヶ月間で合計113記事</a:t>
            </a:r>
          </a:p>
          <a:p>
            <a:pPr>
              <a:spcBef>
                <a:spcPts val="1000"/>
              </a:spcBef>
              <a:defRPr sz="1900">
                <a:latin typeface="游ゴシック"/>
                <a:ea typeface="游ゴシック"/>
                <a:cs typeface="游ゴシック"/>
                <a:sym typeface="游ゴシック"/>
              </a:defRPr>
            </a:pPr>
            <a:r>
              <a:t>・その後2〜3万円で安定</a:t>
            </a:r>
          </a:p>
          <a:p>
            <a:pPr>
              <a:spcBef>
                <a:spcPts val="1000"/>
              </a:spcBef>
              <a:defRPr sz="2100">
                <a:latin typeface="游ゴシック"/>
                <a:ea typeface="游ゴシック"/>
                <a:cs typeface="游ゴシック"/>
                <a:sym typeface="游ゴシック"/>
              </a:defRPr>
            </a:pPr>
            <a:r>
              <a:t>●更新の方針</a:t>
            </a:r>
          </a:p>
          <a:p>
            <a:pPr lvl="1" indent="228600">
              <a:spcBef>
                <a:spcPts val="1000"/>
              </a:spcBef>
              <a:defRPr sz="1900">
                <a:latin typeface="游ゴシック"/>
                <a:ea typeface="游ゴシック"/>
                <a:cs typeface="游ゴシック"/>
                <a:sym typeface="游ゴシック"/>
              </a:defRPr>
            </a:pPr>
            <a:r>
              <a:t>・1記事3000文字以上</a:t>
            </a:r>
          </a:p>
          <a:p>
            <a:pPr lvl="1" indent="228600">
              <a:spcBef>
                <a:spcPts val="1000"/>
              </a:spcBef>
              <a:defRPr sz="1900">
                <a:latin typeface="游ゴシック"/>
                <a:ea typeface="游ゴシック"/>
                <a:cs typeface="游ゴシック"/>
                <a:sym typeface="游ゴシック"/>
              </a:defRPr>
            </a:pPr>
            <a:r>
              <a:t>・ライバル検索10以下の  キーワードを選ぶ</a:t>
            </a:r>
          </a:p>
        </p:txBody>
      </p:sp>
      <p:sp>
        <p:nvSpPr>
          <p:cNvPr id="91" name="16記事"/>
          <p:cNvSpPr txBox="1"/>
          <p:nvPr/>
        </p:nvSpPr>
        <p:spPr>
          <a:xfrm>
            <a:off x="2084716" y="4894579"/>
            <a:ext cx="707341" cy="314104"/>
          </a:xfrm>
          <a:prstGeom prst="rect">
            <a:avLst/>
          </a:prstGeom>
          <a:gradFill>
            <a:gsLst>
              <a:gs pos="0">
                <a:srgbClr val="80B860"/>
              </a:gs>
              <a:gs pos="50000">
                <a:srgbClr val="6FB242"/>
              </a:gs>
              <a:gs pos="100000">
                <a:srgbClr val="61A236"/>
              </a:gs>
            </a:gsLst>
            <a:lin ang="5400000"/>
          </a:gradFill>
          <a:ln w="6350">
            <a:solidFill>
              <a:schemeClr val="accent1"/>
            </a:solidFill>
            <a:miter/>
          </a:ln>
          <a:effectLst>
            <a:outerShdw blurRad="63500" dist="19050" dir="5400000" rotWithShape="0">
              <a:srgbClr val="000000">
                <a:alpha val="63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500">
                <a:solidFill>
                  <a:srgbClr val="FFFFFF"/>
                </a:solidFill>
              </a:defRPr>
            </a:lvl1pPr>
          </a:lstStyle>
          <a:p>
            <a:r>
              <a:t>16記事</a:t>
            </a:r>
          </a:p>
        </p:txBody>
      </p:sp>
      <p:sp>
        <p:nvSpPr>
          <p:cNvPr id="92" name="20"/>
          <p:cNvSpPr txBox="1"/>
          <p:nvPr/>
        </p:nvSpPr>
        <p:spPr>
          <a:xfrm>
            <a:off x="2947225" y="4894786"/>
            <a:ext cx="459344" cy="313691"/>
          </a:xfrm>
          <a:prstGeom prst="rect">
            <a:avLst/>
          </a:prstGeom>
          <a:gradFill>
            <a:gsLst>
              <a:gs pos="0">
                <a:srgbClr val="80B860"/>
              </a:gs>
              <a:gs pos="50000">
                <a:srgbClr val="6FB242"/>
              </a:gs>
              <a:gs pos="100000">
                <a:srgbClr val="61A236"/>
              </a:gs>
            </a:gsLst>
            <a:lin ang="5400000"/>
          </a:gradFill>
          <a:ln w="6350">
            <a:solidFill>
              <a:schemeClr val="accent1"/>
            </a:solidFill>
            <a:miter/>
          </a:ln>
          <a:effectLst>
            <a:outerShdw blurRad="63500" dist="19050" dir="5400000" rotWithShape="0">
              <a:srgbClr val="000000">
                <a:alpha val="63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500">
                <a:solidFill>
                  <a:srgbClr val="FFFFFF"/>
                </a:solidFill>
              </a:defRPr>
            </a:lvl1pPr>
          </a:lstStyle>
          <a:p>
            <a:r>
              <a:t>20</a:t>
            </a:r>
          </a:p>
        </p:txBody>
      </p:sp>
      <p:sp>
        <p:nvSpPr>
          <p:cNvPr id="93" name="26"/>
          <p:cNvSpPr txBox="1"/>
          <p:nvPr/>
        </p:nvSpPr>
        <p:spPr>
          <a:xfrm>
            <a:off x="3561736" y="4894786"/>
            <a:ext cx="459344" cy="313691"/>
          </a:xfrm>
          <a:prstGeom prst="rect">
            <a:avLst/>
          </a:prstGeom>
          <a:gradFill>
            <a:gsLst>
              <a:gs pos="0">
                <a:srgbClr val="80B860"/>
              </a:gs>
              <a:gs pos="50000">
                <a:srgbClr val="6FB242"/>
              </a:gs>
              <a:gs pos="100000">
                <a:srgbClr val="61A236"/>
              </a:gs>
            </a:gsLst>
            <a:lin ang="5400000"/>
          </a:gradFill>
          <a:ln w="6350">
            <a:solidFill>
              <a:schemeClr val="accent1"/>
            </a:solidFill>
            <a:miter/>
          </a:ln>
          <a:effectLst>
            <a:outerShdw blurRad="63500" dist="19050" dir="5400000" rotWithShape="0">
              <a:srgbClr val="000000">
                <a:alpha val="63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500">
                <a:solidFill>
                  <a:srgbClr val="FFFFFF"/>
                </a:solidFill>
              </a:defRPr>
            </a:lvl1pPr>
          </a:lstStyle>
          <a:p>
            <a:r>
              <a:t>26</a:t>
            </a:r>
          </a:p>
        </p:txBody>
      </p:sp>
      <p:sp>
        <p:nvSpPr>
          <p:cNvPr id="94" name="0"/>
          <p:cNvSpPr txBox="1"/>
          <p:nvPr/>
        </p:nvSpPr>
        <p:spPr>
          <a:xfrm>
            <a:off x="4193165" y="4184488"/>
            <a:ext cx="456665" cy="313691"/>
          </a:xfrm>
          <a:prstGeom prst="rect">
            <a:avLst/>
          </a:prstGeom>
          <a:gradFill>
            <a:gsLst>
              <a:gs pos="0">
                <a:srgbClr val="80B860"/>
              </a:gs>
              <a:gs pos="50000">
                <a:srgbClr val="6FB242"/>
              </a:gs>
              <a:gs pos="100000">
                <a:srgbClr val="61A236"/>
              </a:gs>
            </a:gsLst>
            <a:lin ang="5400000"/>
          </a:gradFill>
          <a:ln w="6350">
            <a:solidFill>
              <a:schemeClr val="accent1"/>
            </a:solidFill>
            <a:miter/>
          </a:ln>
          <a:effectLst>
            <a:outerShdw blurRad="63500" dist="19050" dir="5400000" rotWithShape="0">
              <a:srgbClr val="000000">
                <a:alpha val="63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500">
                <a:solidFill>
                  <a:srgbClr val="FFFFFF"/>
                </a:solidFill>
              </a:defRPr>
            </a:lvl1pPr>
          </a:lstStyle>
          <a:p>
            <a:r>
              <a:t>0</a:t>
            </a:r>
          </a:p>
        </p:txBody>
      </p:sp>
      <p:sp>
        <p:nvSpPr>
          <p:cNvPr id="95" name="12"/>
          <p:cNvSpPr txBox="1"/>
          <p:nvPr/>
        </p:nvSpPr>
        <p:spPr>
          <a:xfrm>
            <a:off x="4828859" y="4184488"/>
            <a:ext cx="498982" cy="313691"/>
          </a:xfrm>
          <a:prstGeom prst="rect">
            <a:avLst/>
          </a:prstGeom>
          <a:gradFill>
            <a:gsLst>
              <a:gs pos="0">
                <a:srgbClr val="80B860"/>
              </a:gs>
              <a:gs pos="50000">
                <a:srgbClr val="6FB242"/>
              </a:gs>
              <a:gs pos="100000">
                <a:srgbClr val="61A236"/>
              </a:gs>
            </a:gsLst>
            <a:lin ang="5400000"/>
          </a:gradFill>
          <a:ln w="6350">
            <a:solidFill>
              <a:schemeClr val="accent1"/>
            </a:solidFill>
            <a:miter/>
          </a:ln>
          <a:effectLst>
            <a:outerShdw blurRad="63500" dist="19050" dir="5400000" rotWithShape="0">
              <a:srgbClr val="000000">
                <a:alpha val="63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500">
                <a:solidFill>
                  <a:srgbClr val="FFFFFF"/>
                </a:solidFill>
              </a:defRPr>
            </a:lvl1pPr>
          </a:lstStyle>
          <a:p>
            <a:r>
              <a:t>12</a:t>
            </a:r>
          </a:p>
        </p:txBody>
      </p:sp>
      <p:sp>
        <p:nvSpPr>
          <p:cNvPr id="96" name="吹き出し: 円形 46"/>
          <p:cNvSpPr/>
          <p:nvPr/>
        </p:nvSpPr>
        <p:spPr>
          <a:xfrm>
            <a:off x="2040650" y="2321364"/>
            <a:ext cx="2145494" cy="1314881"/>
          </a:xfrm>
          <a:prstGeom prst="wedgeEllipseCallout">
            <a:avLst>
              <a:gd name="adj1" fmla="val 152930"/>
              <a:gd name="adj2" fmla="val -15316"/>
            </a:avLst>
          </a:prstGeom>
          <a:solidFill>
            <a:schemeClr val="accent4"/>
          </a:solidFill>
          <a:ln w="12700">
            <a:miter lim="400000"/>
          </a:ln>
          <a:effectLst>
            <a:outerShdw blurRad="50800" dist="27940" dir="5400000" rotWithShape="0">
              <a:srgbClr val="000000">
                <a:alpha val="32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b="1">
                <a:solidFill>
                  <a:srgbClr val="FFFFFF"/>
                </a:solidFill>
              </a:defRPr>
            </a:lvl1pPr>
          </a:lstStyle>
          <a:p>
            <a:r>
              <a:rPr dirty="0"/>
              <a:t>7ヶ月目報酬</a:t>
            </a:r>
            <a:endParaRPr lang="en-US" dirty="0"/>
          </a:p>
          <a:p>
            <a:endParaRPr lang="en-US" dirty="0"/>
          </a:p>
        </p:txBody>
      </p:sp>
      <p:sp>
        <p:nvSpPr>
          <p:cNvPr id="97" name="1,407円"/>
          <p:cNvSpPr txBox="1"/>
          <p:nvPr/>
        </p:nvSpPr>
        <p:spPr>
          <a:xfrm>
            <a:off x="3373667" y="5503542"/>
            <a:ext cx="858204"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b="1">
                <a:solidFill>
                  <a:srgbClr val="FF2600"/>
                </a:solidFill>
              </a:defRPr>
            </a:lvl1pPr>
          </a:lstStyle>
          <a:p>
            <a:r>
              <a:t>1,407円</a:t>
            </a:r>
          </a:p>
        </p:txBody>
      </p:sp>
      <p:sp>
        <p:nvSpPr>
          <p:cNvPr id="98" name="6,528円"/>
          <p:cNvSpPr txBox="1"/>
          <p:nvPr/>
        </p:nvSpPr>
        <p:spPr>
          <a:xfrm>
            <a:off x="4068596" y="4948761"/>
            <a:ext cx="858203"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b="1">
                <a:solidFill>
                  <a:srgbClr val="FF2600"/>
                </a:solidFill>
              </a:defRPr>
            </a:lvl1pPr>
          </a:lstStyle>
          <a:p>
            <a:r>
              <a:t>6,528円</a:t>
            </a:r>
          </a:p>
        </p:txBody>
      </p:sp>
      <p:sp>
        <p:nvSpPr>
          <p:cNvPr id="99" name="30,218円"/>
          <p:cNvSpPr txBox="1"/>
          <p:nvPr/>
        </p:nvSpPr>
        <p:spPr>
          <a:xfrm>
            <a:off x="2414941" y="2978804"/>
            <a:ext cx="1495833" cy="49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700" b="1">
                <a:solidFill>
                  <a:srgbClr val="FF2600"/>
                </a:solidFill>
                <a:latin typeface="游ゴシック"/>
                <a:ea typeface="游ゴシック"/>
                <a:cs typeface="游ゴシック"/>
                <a:sym typeface="游ゴシック"/>
              </a:defRPr>
            </a:lvl1pPr>
          </a:lstStyle>
          <a:p>
            <a:r>
              <a:rPr dirty="0"/>
              <a:t>30,218円</a:t>
            </a:r>
          </a:p>
        </p:txBody>
      </p:sp>
      <p:sp>
        <p:nvSpPr>
          <p:cNvPr id="100" name="1"/>
          <p:cNvSpPr txBox="1"/>
          <p:nvPr/>
        </p:nvSpPr>
        <p:spPr>
          <a:xfrm>
            <a:off x="5506870" y="4184488"/>
            <a:ext cx="459344" cy="313691"/>
          </a:xfrm>
          <a:prstGeom prst="rect">
            <a:avLst/>
          </a:prstGeom>
          <a:gradFill>
            <a:gsLst>
              <a:gs pos="0">
                <a:srgbClr val="80B860"/>
              </a:gs>
              <a:gs pos="50000">
                <a:srgbClr val="6FB242"/>
              </a:gs>
              <a:gs pos="100000">
                <a:srgbClr val="61A236"/>
              </a:gs>
            </a:gsLst>
            <a:lin ang="5400000"/>
          </a:gradFill>
          <a:ln w="6350">
            <a:solidFill>
              <a:schemeClr val="accent1"/>
            </a:solidFill>
            <a:miter/>
          </a:ln>
          <a:effectLst>
            <a:outerShdw blurRad="63500" dist="19050" dir="5400000" rotWithShape="0">
              <a:srgbClr val="000000">
                <a:alpha val="63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500">
                <a:solidFill>
                  <a:srgbClr val="FFFFFF"/>
                </a:solidFill>
              </a:defRPr>
            </a:lvl1pPr>
          </a:lstStyle>
          <a:p>
            <a:r>
              <a:t>1</a:t>
            </a:r>
          </a:p>
        </p:txBody>
      </p:sp>
      <p:sp>
        <p:nvSpPr>
          <p:cNvPr id="101" name="28"/>
          <p:cNvSpPr txBox="1"/>
          <p:nvPr/>
        </p:nvSpPr>
        <p:spPr>
          <a:xfrm>
            <a:off x="6165088" y="3799859"/>
            <a:ext cx="459343" cy="313691"/>
          </a:xfrm>
          <a:prstGeom prst="rect">
            <a:avLst/>
          </a:prstGeom>
          <a:gradFill>
            <a:gsLst>
              <a:gs pos="0">
                <a:srgbClr val="80B860"/>
              </a:gs>
              <a:gs pos="50000">
                <a:srgbClr val="6FB242"/>
              </a:gs>
              <a:gs pos="100000">
                <a:srgbClr val="61A236"/>
              </a:gs>
            </a:gsLst>
            <a:lin ang="5400000"/>
          </a:gradFill>
          <a:ln w="6350">
            <a:solidFill>
              <a:schemeClr val="accent1"/>
            </a:solidFill>
            <a:miter/>
          </a:ln>
          <a:effectLst>
            <a:outerShdw blurRad="63500" dist="19050" dir="5400000" rotWithShape="0">
              <a:srgbClr val="000000">
                <a:alpha val="63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500">
                <a:solidFill>
                  <a:srgbClr val="FFFFFF"/>
                </a:solidFill>
              </a:defRPr>
            </a:lvl1pPr>
          </a:lstStyle>
          <a:p>
            <a:r>
              <a:t>28</a:t>
            </a:r>
          </a:p>
        </p:txBody>
      </p:sp>
      <p:sp>
        <p:nvSpPr>
          <p:cNvPr id="102" name="10"/>
          <p:cNvSpPr txBox="1"/>
          <p:nvPr/>
        </p:nvSpPr>
        <p:spPr>
          <a:xfrm>
            <a:off x="6836449" y="3750319"/>
            <a:ext cx="459344" cy="313691"/>
          </a:xfrm>
          <a:prstGeom prst="rect">
            <a:avLst/>
          </a:prstGeom>
          <a:gradFill>
            <a:gsLst>
              <a:gs pos="0">
                <a:srgbClr val="80B860"/>
              </a:gs>
              <a:gs pos="50000">
                <a:srgbClr val="6FB242"/>
              </a:gs>
              <a:gs pos="100000">
                <a:srgbClr val="61A236"/>
              </a:gs>
            </a:gsLst>
            <a:lin ang="5400000"/>
          </a:gradFill>
          <a:ln w="6350">
            <a:solidFill>
              <a:schemeClr val="accent1"/>
            </a:solidFill>
            <a:miter/>
          </a:ln>
          <a:effectLst>
            <a:outerShdw blurRad="63500" dist="19050" dir="5400000" rotWithShape="0">
              <a:srgbClr val="000000">
                <a:alpha val="63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500">
                <a:solidFill>
                  <a:srgbClr val="FFFFFF"/>
                </a:solidFill>
              </a:defRPr>
            </a:lvl1pPr>
          </a:lstStyle>
          <a:p>
            <a:r>
              <a:t>10</a:t>
            </a:r>
          </a:p>
        </p:txBody>
      </p:sp>
      <p:sp>
        <p:nvSpPr>
          <p:cNvPr id="103" name="17,215円"/>
          <p:cNvSpPr txBox="1"/>
          <p:nvPr/>
        </p:nvSpPr>
        <p:spPr>
          <a:xfrm>
            <a:off x="4581259" y="3571352"/>
            <a:ext cx="977266"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b="1">
                <a:solidFill>
                  <a:srgbClr val="FF2600"/>
                </a:solidFill>
              </a:defRPr>
            </a:lvl1pPr>
          </a:lstStyle>
          <a:p>
            <a:r>
              <a:t>17,215円</a:t>
            </a:r>
          </a:p>
        </p:txBody>
      </p:sp>
      <p:sp>
        <p:nvSpPr>
          <p:cNvPr id="104" name="25,741円"/>
          <p:cNvSpPr txBox="1"/>
          <p:nvPr/>
        </p:nvSpPr>
        <p:spPr>
          <a:xfrm>
            <a:off x="6665205" y="2970544"/>
            <a:ext cx="977266"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600">
                <a:solidFill>
                  <a:srgbClr val="FF2600"/>
                </a:solidFill>
              </a:defRPr>
            </a:pPr>
            <a:r>
              <a:rPr b="1"/>
              <a:t>25,741</a:t>
            </a:r>
            <a:r>
              <a:t>円</a:t>
            </a:r>
          </a:p>
        </p:txBody>
      </p:sp>
      <p:sp>
        <p:nvSpPr>
          <p:cNvPr id="105" name="21,195円"/>
          <p:cNvSpPr txBox="1"/>
          <p:nvPr/>
        </p:nvSpPr>
        <p:spPr>
          <a:xfrm>
            <a:off x="5221170" y="2882648"/>
            <a:ext cx="977266"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b="1">
                <a:solidFill>
                  <a:srgbClr val="FF2600"/>
                </a:solidFill>
              </a:defRPr>
            </a:lvl1pPr>
          </a:lstStyle>
          <a:p>
            <a:r>
              <a:t>21,195円</a:t>
            </a:r>
          </a:p>
        </p:txBody>
      </p:sp>
    </p:spTree>
    <p:extLst>
      <p:ext uri="{BB962C8B-B14F-4D97-AF65-F5344CB8AC3E}">
        <p14:creationId xmlns:p14="http://schemas.microsoft.com/office/powerpoint/2010/main" val="39817220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タイトル 1"/>
          <p:cNvSpPr txBox="1">
            <a:spLocks noGrp="1"/>
          </p:cNvSpPr>
          <p:nvPr>
            <p:ph type="title"/>
          </p:nvPr>
        </p:nvSpPr>
        <p:spPr>
          <a:prstGeom prst="rect">
            <a:avLst/>
          </a:prstGeom>
        </p:spPr>
        <p:txBody>
          <a:bodyPr/>
          <a:lstStyle>
            <a:lvl1pPr>
              <a:defRPr sz="3600"/>
            </a:lvl1pPr>
          </a:lstStyle>
          <a:p>
            <a:r>
              <a:t>大公開！これが成功ブログの実例です②</a:t>
            </a:r>
          </a:p>
        </p:txBody>
      </p:sp>
      <p:sp>
        <p:nvSpPr>
          <p:cNvPr id="108" name="コンテンツ プレースホルダー 2"/>
          <p:cNvSpPr txBox="1"/>
          <p:nvPr/>
        </p:nvSpPr>
        <p:spPr>
          <a:xfrm>
            <a:off x="772363" y="1766888"/>
            <a:ext cx="10518776" cy="12796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228600" indent="-228600">
              <a:lnSpc>
                <a:spcPct val="120000"/>
              </a:lnSpc>
              <a:spcBef>
                <a:spcPts val="1000"/>
              </a:spcBef>
              <a:buSzPct val="100000"/>
              <a:buFont typeface="Arial"/>
              <a:buChar char="•"/>
              <a:defRPr sz="2500">
                <a:latin typeface="游ゴシック"/>
                <a:ea typeface="游ゴシック"/>
                <a:cs typeface="游ゴシック"/>
                <a:sym typeface="游ゴシック"/>
              </a:defRPr>
            </a:pPr>
            <a:r>
              <a:rPr dirty="0" err="1"/>
              <a:t>生活に関するネタを取り扱うごちゃ混ぜブログの例</a:t>
            </a:r>
            <a:endParaRPr dirty="0"/>
          </a:p>
          <a:p>
            <a:pPr lvl="4" indent="914400">
              <a:lnSpc>
                <a:spcPct val="120000"/>
              </a:lnSpc>
              <a:spcBef>
                <a:spcPts val="1000"/>
              </a:spcBef>
              <a:defRPr sz="2500">
                <a:latin typeface="游ゴシック"/>
                <a:ea typeface="游ゴシック"/>
                <a:cs typeface="游ゴシック"/>
                <a:sym typeface="游ゴシック"/>
              </a:defRPr>
            </a:pPr>
            <a:r>
              <a:rPr dirty="0"/>
              <a:t>https://chiepota.com/</a:t>
            </a:r>
          </a:p>
        </p:txBody>
      </p:sp>
      <p:sp>
        <p:nvSpPr>
          <p:cNvPr id="109" name="コンテンツ プレースホルダー 2"/>
          <p:cNvSpPr txBox="1"/>
          <p:nvPr/>
        </p:nvSpPr>
        <p:spPr>
          <a:xfrm>
            <a:off x="1094377" y="3087688"/>
            <a:ext cx="10133262" cy="33294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defTabSz="640079">
              <a:lnSpc>
                <a:spcPct val="120000"/>
              </a:lnSpc>
              <a:spcBef>
                <a:spcPts val="700"/>
              </a:spcBef>
              <a:defRPr sz="1750">
                <a:latin typeface="游ゴシック"/>
                <a:ea typeface="游ゴシック"/>
                <a:cs typeface="游ゴシック"/>
                <a:sym typeface="游ゴシック"/>
              </a:defRPr>
            </a:pPr>
            <a:r>
              <a:t>●更新の方針</a:t>
            </a:r>
          </a:p>
          <a:p>
            <a:pPr defTabSz="640079">
              <a:lnSpc>
                <a:spcPct val="120000"/>
              </a:lnSpc>
              <a:spcBef>
                <a:spcPts val="700"/>
              </a:spcBef>
              <a:defRPr sz="1750">
                <a:latin typeface="游ゴシック"/>
                <a:ea typeface="游ゴシック"/>
                <a:cs typeface="游ゴシック"/>
                <a:sym typeface="游ゴシック"/>
              </a:defRPr>
            </a:pPr>
            <a:r>
              <a:t>　・ライバルの弱い３語、４語キーワードを狙う</a:t>
            </a:r>
          </a:p>
          <a:p>
            <a:pPr defTabSz="640079">
              <a:lnSpc>
                <a:spcPct val="120000"/>
              </a:lnSpc>
              <a:spcBef>
                <a:spcPts val="700"/>
              </a:spcBef>
              <a:defRPr sz="1750">
                <a:latin typeface="游ゴシック"/>
                <a:ea typeface="游ゴシック"/>
                <a:cs typeface="游ゴシック"/>
                <a:sym typeface="游ゴシック"/>
              </a:defRPr>
            </a:pPr>
            <a:r>
              <a:t>　・1記事1600文字以上</a:t>
            </a:r>
          </a:p>
          <a:p>
            <a:pPr defTabSz="640079">
              <a:lnSpc>
                <a:spcPct val="120000"/>
              </a:lnSpc>
              <a:spcBef>
                <a:spcPts val="700"/>
              </a:spcBef>
              <a:defRPr sz="1750">
                <a:latin typeface="游ゴシック"/>
                <a:ea typeface="游ゴシック"/>
                <a:cs typeface="游ゴシック"/>
                <a:sym typeface="游ゴシック"/>
              </a:defRPr>
            </a:pPr>
            <a:r>
              <a:t>●ブログデータ</a:t>
            </a:r>
          </a:p>
          <a:p>
            <a:pPr lvl="1" indent="160019" defTabSz="640079">
              <a:lnSpc>
                <a:spcPct val="120000"/>
              </a:lnSpc>
              <a:spcBef>
                <a:spcPts val="700"/>
              </a:spcBef>
              <a:defRPr sz="1750">
                <a:latin typeface="游ゴシック"/>
                <a:ea typeface="游ゴシック"/>
                <a:cs typeface="游ゴシック"/>
                <a:sym typeface="游ゴシック"/>
              </a:defRPr>
            </a:pPr>
            <a:r>
              <a:t>・記事数：約700記事</a:t>
            </a:r>
          </a:p>
          <a:p>
            <a:pPr lvl="1" indent="160019" defTabSz="640079">
              <a:lnSpc>
                <a:spcPct val="120000"/>
              </a:lnSpc>
              <a:spcBef>
                <a:spcPts val="700"/>
              </a:spcBef>
              <a:defRPr sz="1750">
                <a:latin typeface="游ゴシック"/>
                <a:ea typeface="游ゴシック"/>
                <a:cs typeface="游ゴシック"/>
                <a:sym typeface="游ゴシック"/>
              </a:defRPr>
            </a:pPr>
            <a:r>
              <a:t>・運用開始から2年4ヶ月</a:t>
            </a:r>
          </a:p>
          <a:p>
            <a:pPr lvl="1" indent="160019" defTabSz="640079">
              <a:lnSpc>
                <a:spcPct val="120000"/>
              </a:lnSpc>
              <a:spcBef>
                <a:spcPts val="700"/>
              </a:spcBef>
              <a:defRPr sz="1750">
                <a:latin typeface="游ゴシック"/>
                <a:ea typeface="游ゴシック"/>
                <a:cs typeface="游ゴシック"/>
                <a:sym typeface="游ゴシック"/>
              </a:defRPr>
            </a:pPr>
            <a:r>
              <a:t>・安定的に月10〜15万円のアドセンス報酬</a:t>
            </a:r>
          </a:p>
        </p:txBody>
      </p:sp>
      <p:sp>
        <p:nvSpPr>
          <p:cNvPr id="110" name="吹き出し: 円形 46"/>
          <p:cNvSpPr/>
          <p:nvPr/>
        </p:nvSpPr>
        <p:spPr>
          <a:xfrm>
            <a:off x="4916665" y="2238477"/>
            <a:ext cx="5959657" cy="1984411"/>
          </a:xfrm>
          <a:custGeom>
            <a:avLst/>
            <a:gdLst/>
            <a:ahLst/>
            <a:cxnLst>
              <a:cxn ang="0">
                <a:pos x="wd2" y="hd2"/>
              </a:cxn>
              <a:cxn ang="5400000">
                <a:pos x="wd2" y="hd2"/>
              </a:cxn>
              <a:cxn ang="10800000">
                <a:pos x="wd2" y="hd2"/>
              </a:cxn>
              <a:cxn ang="16200000">
                <a:pos x="wd2" y="hd2"/>
              </a:cxn>
            </a:cxnLst>
            <a:rect l="0" t="0" r="r" b="b"/>
            <a:pathLst>
              <a:path w="21179" h="20364" extrusionOk="0">
                <a:moveTo>
                  <a:pt x="12921" y="140"/>
                </a:moveTo>
                <a:cubicBezTo>
                  <a:pt x="11198" y="394"/>
                  <a:pt x="9523" y="-33"/>
                  <a:pt x="7992" y="973"/>
                </a:cubicBezTo>
                <a:cubicBezTo>
                  <a:pt x="6508" y="1949"/>
                  <a:pt x="5230" y="4149"/>
                  <a:pt x="4337" y="7155"/>
                </a:cubicBezTo>
                <a:lnTo>
                  <a:pt x="0" y="4881"/>
                </a:lnTo>
                <a:lnTo>
                  <a:pt x="4114" y="11784"/>
                </a:lnTo>
                <a:cubicBezTo>
                  <a:pt x="4364" y="13709"/>
                  <a:pt x="4827" y="15362"/>
                  <a:pt x="5434" y="16701"/>
                </a:cubicBezTo>
                <a:cubicBezTo>
                  <a:pt x="7591" y="21456"/>
                  <a:pt x="10642" y="20088"/>
                  <a:pt x="13582" y="20286"/>
                </a:cubicBezTo>
                <a:cubicBezTo>
                  <a:pt x="16752" y="20500"/>
                  <a:pt x="20302" y="20816"/>
                  <a:pt x="21053" y="13112"/>
                </a:cubicBezTo>
                <a:cubicBezTo>
                  <a:pt x="21600" y="7501"/>
                  <a:pt x="20318" y="3036"/>
                  <a:pt x="18236" y="1207"/>
                </a:cubicBezTo>
                <a:cubicBezTo>
                  <a:pt x="16760" y="-89"/>
                  <a:pt x="14849" y="-144"/>
                  <a:pt x="12921" y="140"/>
                </a:cubicBezTo>
                <a:close/>
              </a:path>
            </a:pathLst>
          </a:custGeom>
          <a:solidFill>
            <a:schemeClr val="accent4"/>
          </a:solidFill>
          <a:ln w="12700">
            <a:miter lim="400000"/>
          </a:ln>
          <a:effectLst>
            <a:outerShdw blurRad="50800" dist="27940" dir="5400000" rotWithShape="0">
              <a:srgbClr val="000000">
                <a:alpha val="32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pPr algn="ctr">
              <a:defRPr b="1">
                <a:solidFill>
                  <a:srgbClr val="FFFFFF"/>
                </a:solidFill>
              </a:defRPr>
            </a:pPr>
            <a:endParaRPr/>
          </a:p>
        </p:txBody>
      </p:sp>
      <p:sp>
        <p:nvSpPr>
          <p:cNvPr id="111" name="月間最高報酬 205,000円"/>
          <p:cNvSpPr txBox="1"/>
          <p:nvPr/>
        </p:nvSpPr>
        <p:spPr>
          <a:xfrm>
            <a:off x="6604051" y="2706505"/>
            <a:ext cx="3839206" cy="49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2700" b="1">
                <a:solidFill>
                  <a:srgbClr val="FF2600"/>
                </a:solidFill>
                <a:latin typeface="游ゴシック"/>
                <a:ea typeface="游ゴシック"/>
                <a:cs typeface="游ゴシック"/>
                <a:sym typeface="游ゴシック"/>
              </a:defRPr>
            </a:pPr>
            <a:r>
              <a:rPr>
                <a:solidFill>
                  <a:srgbClr val="000000"/>
                </a:solidFill>
              </a:rPr>
              <a:t>月間最高報酬</a:t>
            </a:r>
            <a:r>
              <a:t> 205,000円</a:t>
            </a:r>
          </a:p>
        </p:txBody>
      </p:sp>
      <p:sp>
        <p:nvSpPr>
          <p:cNvPr id="112" name="月間最高PV 410,000回"/>
          <p:cNvSpPr txBox="1"/>
          <p:nvPr/>
        </p:nvSpPr>
        <p:spPr>
          <a:xfrm>
            <a:off x="6718240" y="3257019"/>
            <a:ext cx="3610829" cy="49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2700" b="1">
                <a:solidFill>
                  <a:srgbClr val="FF2600"/>
                </a:solidFill>
                <a:latin typeface="游ゴシック"/>
                <a:ea typeface="游ゴシック"/>
                <a:cs typeface="游ゴシック"/>
                <a:sym typeface="游ゴシック"/>
              </a:defRPr>
            </a:pPr>
            <a:r>
              <a:rPr>
                <a:solidFill>
                  <a:srgbClr val="000000"/>
                </a:solidFill>
              </a:rPr>
              <a:t>月間最高PV</a:t>
            </a:r>
            <a:r>
              <a:t> 410,000回</a:t>
            </a:r>
          </a:p>
        </p:txBody>
      </p:sp>
    </p:spTree>
    <p:extLst>
      <p:ext uri="{BB962C8B-B14F-4D97-AF65-F5344CB8AC3E}">
        <p14:creationId xmlns:p14="http://schemas.microsoft.com/office/powerpoint/2010/main" val="26073699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mj-ea"/>
              </a:rPr>
              <a:t>ブログで成功するための秘訣</a:t>
            </a:r>
            <a:endParaRPr lang="ja-JP" altLang="en-US" dirty="0"/>
          </a:p>
        </p:txBody>
      </p:sp>
      <p:sp>
        <p:nvSpPr>
          <p:cNvPr id="3" name="テキスト プレースホルダ 2"/>
          <p:cNvSpPr>
            <a:spLocks noGrp="1"/>
          </p:cNvSpPr>
          <p:nvPr>
            <p:ph type="body" idx="1"/>
          </p:nvPr>
        </p:nvSpPr>
        <p:spPr/>
        <p:txBody>
          <a:bodyPr/>
          <a:lstStyle/>
          <a:p>
            <a:pPr marL="0" indent="0" algn="ctr">
              <a:buNone/>
            </a:pPr>
            <a:r>
              <a:rPr lang="ja-JP" altLang="en-US" sz="4800" b="1" dirty="0"/>
              <a:t>必要なのは</a:t>
            </a:r>
            <a:r>
              <a:rPr lang="en-US" altLang="ja-JP" sz="4800" b="1" dirty="0"/>
              <a:t>…</a:t>
            </a:r>
          </a:p>
          <a:p>
            <a:pPr marL="0" indent="0" algn="ctr">
              <a:buNone/>
            </a:pPr>
            <a:endParaRPr lang="en-US" altLang="ja-JP" sz="4800" b="1" dirty="0"/>
          </a:p>
          <a:p>
            <a:pPr marL="0" indent="0" algn="ctr">
              <a:buNone/>
            </a:pPr>
            <a:r>
              <a:rPr lang="en-US" altLang="ja-JP" sz="4800" b="1" dirty="0">
                <a:solidFill>
                  <a:srgbClr val="E45A6E"/>
                </a:solidFill>
              </a:rPr>
              <a:t>◇</a:t>
            </a:r>
            <a:r>
              <a:rPr lang="ja-JP" altLang="en-US" sz="4800" b="1" dirty="0">
                <a:solidFill>
                  <a:srgbClr val="E45A6E"/>
                </a:solidFill>
              </a:rPr>
              <a:t>正しいノウハウ</a:t>
            </a:r>
            <a:endParaRPr lang="en-US" altLang="ja-JP" sz="4800" b="1" dirty="0">
              <a:solidFill>
                <a:srgbClr val="E45A6E"/>
              </a:solidFill>
            </a:endParaRPr>
          </a:p>
          <a:p>
            <a:pPr marL="0" indent="0" algn="ctr">
              <a:buNone/>
            </a:pPr>
            <a:r>
              <a:rPr kumimoji="1" lang="en-US" altLang="ja-JP" sz="4800" b="1" dirty="0">
                <a:solidFill>
                  <a:srgbClr val="E45A6E"/>
                </a:solidFill>
              </a:rPr>
              <a:t>◇</a:t>
            </a:r>
            <a:r>
              <a:rPr kumimoji="1" lang="ja-JP" altLang="en-US" sz="4800" b="1" dirty="0">
                <a:solidFill>
                  <a:srgbClr val="E45A6E"/>
                </a:solidFill>
              </a:rPr>
              <a:t>継続できる環境</a:t>
            </a:r>
          </a:p>
          <a:p>
            <a:pPr>
              <a:buNone/>
            </a:pPr>
            <a:endParaRPr lang="ja-JP" altLang="en-US" dirty="0"/>
          </a:p>
        </p:txBody>
      </p:sp>
    </p:spTree>
    <p:extLst>
      <p:ext uri="{BB962C8B-B14F-4D97-AF65-F5344CB8AC3E}">
        <p14:creationId xmlns:p14="http://schemas.microsoft.com/office/powerpoint/2010/main" val="18628338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タイトル 1"/>
          <p:cNvSpPr txBox="1">
            <a:spLocks noGrp="1"/>
          </p:cNvSpPr>
          <p:nvPr>
            <p:ph type="title"/>
          </p:nvPr>
        </p:nvSpPr>
        <p:spPr>
          <a:xfrm>
            <a:off x="2394155" y="2357882"/>
            <a:ext cx="7403690" cy="2881686"/>
          </a:xfrm>
          <a:prstGeom prst="rect">
            <a:avLst/>
          </a:prstGeom>
        </p:spPr>
        <p:txBody>
          <a:bodyPr>
            <a:normAutofit/>
          </a:bodyPr>
          <a:lstStyle/>
          <a:p>
            <a:pPr>
              <a:lnSpc>
                <a:spcPct val="150000"/>
              </a:lnSpc>
            </a:pPr>
            <a:r>
              <a:rPr lang="ja-JP" altLang="en-US" sz="3200" dirty="0"/>
              <a:t>ブログアフィリエイトの</a:t>
            </a:r>
            <a:br>
              <a:rPr lang="en-US" altLang="ja-JP" sz="3200" dirty="0"/>
            </a:br>
            <a:r>
              <a:rPr lang="ja-JP" altLang="en-US" sz="3200" dirty="0"/>
              <a:t>ありえないＲＯＩ</a:t>
            </a:r>
            <a:endParaRPr sz="3200" dirty="0"/>
          </a:p>
        </p:txBody>
      </p:sp>
    </p:spTree>
    <p:extLst>
      <p:ext uri="{BB962C8B-B14F-4D97-AF65-F5344CB8AC3E}">
        <p14:creationId xmlns:p14="http://schemas.microsoft.com/office/powerpoint/2010/main" val="2936165199"/>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b="1" dirty="0">
                <a:latin typeface="+mn-ea"/>
                <a:ea typeface="+mn-ea"/>
              </a:rPr>
              <a:t>ブログは</a:t>
            </a:r>
            <a:r>
              <a:rPr kumimoji="1" lang="en-US" altLang="ja-JP" sz="3600" b="1" dirty="0">
                <a:latin typeface="+mn-ea"/>
                <a:ea typeface="+mn-ea"/>
              </a:rPr>
              <a:t>WEB</a:t>
            </a:r>
            <a:r>
              <a:rPr kumimoji="1" lang="ja-JP" altLang="en-US" sz="3600" b="1" dirty="0">
                <a:latin typeface="+mn-ea"/>
                <a:ea typeface="+mn-ea"/>
              </a:rPr>
              <a:t>上の不動産</a:t>
            </a:r>
          </a:p>
        </p:txBody>
      </p:sp>
      <p:sp>
        <p:nvSpPr>
          <p:cNvPr id="3" name="コンテンツ プレースホルダー 2"/>
          <p:cNvSpPr>
            <a:spLocks noGrp="1"/>
          </p:cNvSpPr>
          <p:nvPr>
            <p:ph sz="half" idx="1"/>
          </p:nvPr>
        </p:nvSpPr>
        <p:spPr>
          <a:xfrm>
            <a:off x="838200" y="1690688"/>
            <a:ext cx="10515600" cy="3955744"/>
          </a:xfrm>
        </p:spPr>
        <p:txBody>
          <a:bodyPr/>
          <a:lstStyle/>
          <a:p>
            <a:r>
              <a:rPr lang="ja-JP" altLang="en-US" b="1" dirty="0"/>
              <a:t>初期投資が低コストではじめられる</a:t>
            </a:r>
            <a:endParaRPr lang="en-US" altLang="ja-JP" b="1" dirty="0">
              <a:solidFill>
                <a:srgbClr val="C00000"/>
              </a:solidFill>
              <a:latin typeface="+mn-ea"/>
            </a:endParaRPr>
          </a:p>
          <a:p>
            <a:r>
              <a:rPr lang="ja-JP" altLang="en-US" b="1" dirty="0">
                <a:solidFill>
                  <a:srgbClr val="C00000"/>
                </a:solidFill>
                <a:latin typeface="+mn-ea"/>
              </a:rPr>
              <a:t>リスクがほぼなく、リターンが大きい</a:t>
            </a:r>
            <a:r>
              <a:rPr lang="ja-JP" altLang="en-US" b="1" dirty="0">
                <a:solidFill>
                  <a:schemeClr val="bg2">
                    <a:lumMod val="75000"/>
                  </a:schemeClr>
                </a:solidFill>
                <a:latin typeface="+mn-ea"/>
              </a:rPr>
              <a:t>。</a:t>
            </a:r>
            <a:r>
              <a:rPr lang="ja-JP" altLang="en-US" b="1" dirty="0">
                <a:solidFill>
                  <a:srgbClr val="C00000"/>
                </a:solidFill>
                <a:latin typeface="+mn-ea"/>
              </a:rPr>
              <a:t>不動産</a:t>
            </a:r>
            <a:r>
              <a:rPr lang="ja-JP" altLang="en-US" b="1" dirty="0">
                <a:latin typeface="+mn-ea"/>
              </a:rPr>
              <a:t>のように売却も可能。</a:t>
            </a:r>
            <a:endParaRPr lang="en-US" altLang="ja-JP" b="1" dirty="0">
              <a:latin typeface="+mn-ea"/>
            </a:endParaRPr>
          </a:p>
          <a:p>
            <a:endParaRPr kumimoji="1" lang="en-US" altLang="ja-JP" dirty="0"/>
          </a:p>
          <a:p>
            <a:pPr marL="0" indent="0">
              <a:buNone/>
            </a:pPr>
            <a:endParaRPr kumimoji="1" lang="ja-JP" altLang="en-US" dirty="0"/>
          </a:p>
        </p:txBody>
      </p:sp>
      <p:pic>
        <p:nvPicPr>
          <p:cNvPr id="5" name="Picture 4" descr="ã¯ãªãã¯ããã¨æ°ããã¦ã£ã³ãã¦ã§éãã¾ã">
            <a:extLst>
              <a:ext uri="{FF2B5EF4-FFF2-40B4-BE49-F238E27FC236}">
                <a16:creationId xmlns:a16="http://schemas.microsoft.com/office/drawing/2014/main" id="{D82868A7-2CA4-46F0-9B71-E6562F7BB1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739" y="3502324"/>
            <a:ext cx="4198844" cy="2826566"/>
          </a:xfrm>
          <a:prstGeom prst="rect">
            <a:avLst/>
          </a:prstGeom>
          <a:noFill/>
          <a:extLst>
            <a:ext uri="{909E8E84-426E-40DD-AFC4-6F175D3DCCD1}">
              <a14:hiddenFill xmlns:a14="http://schemas.microsoft.com/office/drawing/2010/main">
                <a:solidFill>
                  <a:srgbClr val="FFFFFF"/>
                </a:solidFill>
              </a14:hiddenFill>
            </a:ext>
          </a:extLst>
        </p:spPr>
      </p:pic>
      <p:sp>
        <p:nvSpPr>
          <p:cNvPr id="6" name="角丸四角形 5"/>
          <p:cNvSpPr/>
          <p:nvPr/>
        </p:nvSpPr>
        <p:spPr>
          <a:xfrm>
            <a:off x="838200" y="5026471"/>
            <a:ext cx="6029864" cy="1021554"/>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50000"/>
              </a:lnSpc>
              <a:spcBef>
                <a:spcPts val="0"/>
              </a:spcBef>
              <a:spcAft>
                <a:spcPts val="0"/>
              </a:spcAft>
              <a:buClrTx/>
              <a:buSzTx/>
              <a:buFontTx/>
              <a:buNone/>
              <a:tabLst/>
            </a:pPr>
            <a:r>
              <a:rPr lang="en-US" altLang="ja-JP" b="1" dirty="0"/>
              <a:t>※</a:t>
            </a:r>
            <a:r>
              <a:rPr lang="ja-JP" altLang="en-US" b="1" dirty="0"/>
              <a:t>副業で忙しい方には、</a:t>
            </a:r>
            <a:endParaRPr lang="en-US" altLang="ja-JP" b="1" dirty="0"/>
          </a:p>
          <a:p>
            <a:pPr marL="0" marR="0" indent="0" algn="ctr" defTabSz="914400" rtl="0" fontAlgn="auto" latinLnBrk="0" hangingPunct="0">
              <a:lnSpc>
                <a:spcPct val="150000"/>
              </a:lnSpc>
              <a:spcBef>
                <a:spcPts val="0"/>
              </a:spcBef>
              <a:spcAft>
                <a:spcPts val="0"/>
              </a:spcAft>
              <a:buClrTx/>
              <a:buSzTx/>
              <a:buFontTx/>
              <a:buNone/>
              <a:tabLst/>
            </a:pPr>
            <a:r>
              <a:rPr kumimoji="0" lang="ja-JP" altLang="en-US" sz="1800" b="1" i="0" u="none" strike="noStrike" cap="none" spc="0" normalizeH="0" baseline="0" dirty="0">
                <a:ln>
                  <a:noFill/>
                </a:ln>
                <a:solidFill>
                  <a:srgbClr val="000000"/>
                </a:solidFill>
                <a:effectLst/>
                <a:uFillTx/>
                <a:sym typeface="Calibri"/>
              </a:rPr>
              <a:t>外注ライター</a:t>
            </a:r>
            <a:r>
              <a:rPr lang="ja-JP" altLang="en-US" b="1" dirty="0"/>
              <a:t>を雇ってサイトを育てる方法もありマス</a:t>
            </a:r>
            <a:endParaRPr kumimoji="0" lang="ja-JP" altLang="en-US" sz="1800" b="1" i="0" u="none" strike="noStrike" cap="none" spc="0" normalizeH="0" baseline="0" dirty="0">
              <a:ln>
                <a:noFill/>
              </a:ln>
              <a:solidFill>
                <a:srgbClr val="000000"/>
              </a:solidFill>
              <a:effectLst/>
              <a:uFillTx/>
              <a:sym typeface="Calibri"/>
            </a:endParaRPr>
          </a:p>
        </p:txBody>
      </p:sp>
    </p:spTree>
    <p:extLst>
      <p:ext uri="{BB962C8B-B14F-4D97-AF65-F5344CB8AC3E}">
        <p14:creationId xmlns:p14="http://schemas.microsoft.com/office/powerpoint/2010/main" val="1750344114"/>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pPr hangingPunct="1"/>
            <a:endParaRPr kumimoji="1" lang="ja-JP" altLang="en-US" kern="1200" dirty="0">
              <a:solidFill>
                <a:prstClr val="black"/>
              </a:solidFill>
              <a:latin typeface="游ゴシック" panose="020F0502020204030204"/>
              <a:ea typeface="游ゴシック"/>
            </a:endParaRPr>
          </a:p>
        </p:txBody>
      </p:sp>
      <p:graphicFrame>
        <p:nvGraphicFramePr>
          <p:cNvPr id="5" name="表 4"/>
          <p:cNvGraphicFramePr>
            <a:graphicFrameLocks noGrp="1"/>
          </p:cNvGraphicFramePr>
          <p:nvPr>
            <p:extLst>
              <p:ext uri="{D42A27DB-BD31-4B8C-83A1-F6EECF244321}">
                <p14:modId xmlns:p14="http://schemas.microsoft.com/office/powerpoint/2010/main" val="824228756"/>
              </p:ext>
            </p:extLst>
          </p:nvPr>
        </p:nvGraphicFramePr>
        <p:xfrm>
          <a:off x="923366" y="1228164"/>
          <a:ext cx="10219766" cy="4092270"/>
        </p:xfrm>
        <a:graphic>
          <a:graphicData uri="http://schemas.openxmlformats.org/drawingml/2006/table">
            <a:tbl>
              <a:tblPr/>
              <a:tblGrid>
                <a:gridCol w="1821705">
                  <a:extLst>
                    <a:ext uri="{9D8B030D-6E8A-4147-A177-3AD203B41FA5}">
                      <a16:colId xmlns:a16="http://schemas.microsoft.com/office/drawing/2014/main" val="20000"/>
                    </a:ext>
                  </a:extLst>
                </a:gridCol>
                <a:gridCol w="2495736">
                  <a:extLst>
                    <a:ext uri="{9D8B030D-6E8A-4147-A177-3AD203B41FA5}">
                      <a16:colId xmlns:a16="http://schemas.microsoft.com/office/drawing/2014/main" val="20001"/>
                    </a:ext>
                  </a:extLst>
                </a:gridCol>
                <a:gridCol w="2058527">
                  <a:extLst>
                    <a:ext uri="{9D8B030D-6E8A-4147-A177-3AD203B41FA5}">
                      <a16:colId xmlns:a16="http://schemas.microsoft.com/office/drawing/2014/main" val="20002"/>
                    </a:ext>
                  </a:extLst>
                </a:gridCol>
                <a:gridCol w="2022093">
                  <a:extLst>
                    <a:ext uri="{9D8B030D-6E8A-4147-A177-3AD203B41FA5}">
                      <a16:colId xmlns:a16="http://schemas.microsoft.com/office/drawing/2014/main" val="20003"/>
                    </a:ext>
                  </a:extLst>
                </a:gridCol>
                <a:gridCol w="1821705">
                  <a:extLst>
                    <a:ext uri="{9D8B030D-6E8A-4147-A177-3AD203B41FA5}">
                      <a16:colId xmlns:a16="http://schemas.microsoft.com/office/drawing/2014/main" val="20004"/>
                    </a:ext>
                  </a:extLst>
                </a:gridCol>
              </a:tblGrid>
              <a:tr h="174540">
                <a:tc>
                  <a:txBody>
                    <a:bodyPr/>
                    <a:lstStyle/>
                    <a:p>
                      <a:pPr algn="ctr" rtl="0" fontAlgn="b"/>
                      <a:endParaRPr lang="ja-JP" altLang="en-US" sz="1400" dirty="0">
                        <a:effectLst/>
                      </a:endParaRPr>
                    </a:p>
                  </a:txBody>
                  <a:tcPr marL="7770" marR="7770" marT="5180" marB="5180" anchor="b">
                    <a:lnL w="7620" cap="flat" cmpd="sng" algn="ctr">
                      <a:solidFill>
                        <a:srgbClr val="60632B"/>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60632B"/>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073763"/>
                    </a:solidFill>
                  </a:tcPr>
                </a:tc>
                <a:tc>
                  <a:txBody>
                    <a:bodyPr/>
                    <a:lstStyle/>
                    <a:p>
                      <a:pPr algn="ctr" rtl="0" fontAlgn="b"/>
                      <a:r>
                        <a:rPr lang="ja-JP" altLang="en-US" sz="1400" b="1">
                          <a:solidFill>
                            <a:srgbClr val="FFFFFF"/>
                          </a:solidFill>
                          <a:effectLst/>
                        </a:rPr>
                        <a:t>売上</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073763"/>
                    </a:solidFill>
                  </a:tcPr>
                </a:tc>
                <a:tc>
                  <a:txBody>
                    <a:bodyPr/>
                    <a:lstStyle/>
                    <a:p>
                      <a:pPr algn="ctr" rtl="0" fontAlgn="b"/>
                      <a:r>
                        <a:rPr lang="ja-JP" altLang="en-US" sz="1400" b="1">
                          <a:solidFill>
                            <a:srgbClr val="FFFFFF"/>
                          </a:solidFill>
                          <a:effectLst/>
                        </a:rPr>
                        <a:t>経費</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980000"/>
                    </a:solidFill>
                  </a:tcPr>
                </a:tc>
                <a:tc>
                  <a:txBody>
                    <a:bodyPr/>
                    <a:lstStyle/>
                    <a:p>
                      <a:pPr algn="ctr" rtl="0" fontAlgn="b"/>
                      <a:r>
                        <a:rPr lang="ja-JP" altLang="en-US" sz="1400" b="1">
                          <a:solidFill>
                            <a:srgbClr val="FFFFFF"/>
                          </a:solidFill>
                          <a:effectLst/>
                        </a:rPr>
                        <a:t>収支合計</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073763"/>
                    </a:solidFill>
                  </a:tcPr>
                </a:tc>
                <a:tc>
                  <a:txBody>
                    <a:bodyPr/>
                    <a:lstStyle/>
                    <a:p>
                      <a:pPr algn="ctr" rtl="0" fontAlgn="b"/>
                      <a:r>
                        <a:rPr lang="ja-JP" altLang="en-US" sz="1400" dirty="0">
                          <a:solidFill>
                            <a:srgbClr val="FFFFFF"/>
                          </a:solidFill>
                          <a:effectLst/>
                        </a:rPr>
                        <a:t>累計利益</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203764"/>
                    </a:solidFill>
                  </a:tcPr>
                </a:tc>
                <a:extLst>
                  <a:ext uri="{0D108BD9-81ED-4DB2-BD59-A6C34878D82A}">
                    <a16:rowId xmlns:a16="http://schemas.microsoft.com/office/drawing/2014/main" val="10000"/>
                  </a:ext>
                </a:extLst>
              </a:tr>
              <a:tr h="276325">
                <a:tc>
                  <a:txBody>
                    <a:bodyPr/>
                    <a:lstStyle/>
                    <a:p>
                      <a:pPr algn="ctr" rtl="0" fontAlgn="b"/>
                      <a:r>
                        <a:rPr lang="en-US" altLang="ja-JP" sz="1400" dirty="0">
                          <a:effectLst/>
                        </a:rPr>
                        <a:t>2018</a:t>
                      </a:r>
                      <a:r>
                        <a:rPr lang="ja-JP" altLang="en-US" sz="1400" dirty="0">
                          <a:effectLst/>
                        </a:rPr>
                        <a:t>年</a:t>
                      </a:r>
                      <a:r>
                        <a:rPr lang="en-US" altLang="ja-JP" sz="1400" dirty="0">
                          <a:effectLst/>
                        </a:rPr>
                        <a:t>1</a:t>
                      </a:r>
                      <a:r>
                        <a:rPr lang="ja-JP" altLang="en-US" sz="1400" dirty="0">
                          <a:effectLst/>
                        </a:rPr>
                        <a:t>月</a:t>
                      </a:r>
                    </a:p>
                  </a:txBody>
                  <a:tcPr marL="7770" marR="7770" marT="5180" marB="5180"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endParaRPr lang="ja-JP" altLang="en-US" sz="1400" dirty="0">
                        <a:effectLst/>
                      </a:endParaRP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a:effectLst/>
                        </a:rPr>
                        <a:t>¥1,800</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a:effectLst/>
                        </a:rPr>
                        <a:t>-¥1,800</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a:effectLst/>
                        </a:rPr>
                        <a:t>-¥1,800</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76325">
                <a:tc>
                  <a:txBody>
                    <a:bodyPr/>
                    <a:lstStyle/>
                    <a:p>
                      <a:pPr algn="ctr" rtl="0" fontAlgn="b"/>
                      <a:r>
                        <a:rPr lang="en-US" altLang="ja-JP" sz="1400" dirty="0">
                          <a:effectLst/>
                        </a:rPr>
                        <a:t>2018</a:t>
                      </a:r>
                      <a:r>
                        <a:rPr lang="ja-JP" altLang="en-US" sz="1400" dirty="0">
                          <a:effectLst/>
                        </a:rPr>
                        <a:t>年</a:t>
                      </a:r>
                      <a:r>
                        <a:rPr lang="en-US" altLang="ja-JP" sz="1400" dirty="0">
                          <a:effectLst/>
                        </a:rPr>
                        <a:t>2</a:t>
                      </a:r>
                      <a:r>
                        <a:rPr lang="ja-JP" altLang="en-US" sz="1400" dirty="0">
                          <a:effectLst/>
                        </a:rPr>
                        <a:t>月</a:t>
                      </a:r>
                    </a:p>
                  </a:txBody>
                  <a:tcPr marL="7770" marR="7770" marT="5180" marB="5180"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dirty="0">
                          <a:effectLst/>
                        </a:rPr>
                        <a:t>¥0</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a:effectLst/>
                        </a:rPr>
                        <a:t>¥8,100</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a:effectLst/>
                        </a:rPr>
                        <a:t>-¥8,100</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a:effectLst/>
                        </a:rPr>
                        <a:t>-¥9,900</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76325">
                <a:tc>
                  <a:txBody>
                    <a:bodyPr/>
                    <a:lstStyle/>
                    <a:p>
                      <a:pPr algn="ctr" rtl="0" fontAlgn="b"/>
                      <a:r>
                        <a:rPr lang="en-US" altLang="ja-JP" sz="1400" dirty="0">
                          <a:effectLst/>
                        </a:rPr>
                        <a:t>2018</a:t>
                      </a:r>
                      <a:r>
                        <a:rPr lang="ja-JP" altLang="en-US" sz="1400" dirty="0">
                          <a:effectLst/>
                        </a:rPr>
                        <a:t>年</a:t>
                      </a:r>
                      <a:r>
                        <a:rPr lang="en-US" altLang="ja-JP" sz="1400" dirty="0">
                          <a:effectLst/>
                        </a:rPr>
                        <a:t>3</a:t>
                      </a:r>
                      <a:r>
                        <a:rPr lang="ja-JP" altLang="en-US" sz="1400" dirty="0">
                          <a:effectLst/>
                        </a:rPr>
                        <a:t>月</a:t>
                      </a:r>
                    </a:p>
                  </a:txBody>
                  <a:tcPr marL="7770" marR="7770" marT="5180" marB="5180"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dirty="0">
                          <a:effectLst/>
                        </a:rPr>
                        <a:t>¥2,000</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a:effectLst/>
                        </a:rPr>
                        <a:t>¥9,900</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a:effectLst/>
                        </a:rPr>
                        <a:t>-¥7,900</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a:effectLst/>
                        </a:rPr>
                        <a:t>-¥17,800</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76325">
                <a:tc>
                  <a:txBody>
                    <a:bodyPr/>
                    <a:lstStyle/>
                    <a:p>
                      <a:pPr algn="ctr" rtl="0" fontAlgn="b"/>
                      <a:r>
                        <a:rPr lang="en-US" altLang="ja-JP" sz="1400" dirty="0">
                          <a:effectLst/>
                        </a:rPr>
                        <a:t>2018</a:t>
                      </a:r>
                      <a:r>
                        <a:rPr lang="ja-JP" altLang="en-US" sz="1400" dirty="0">
                          <a:effectLst/>
                        </a:rPr>
                        <a:t>年</a:t>
                      </a:r>
                      <a:r>
                        <a:rPr lang="en-US" altLang="ja-JP" sz="1400" dirty="0">
                          <a:effectLst/>
                        </a:rPr>
                        <a:t>4</a:t>
                      </a:r>
                      <a:r>
                        <a:rPr lang="ja-JP" altLang="en-US" sz="1400" dirty="0">
                          <a:effectLst/>
                        </a:rPr>
                        <a:t>月</a:t>
                      </a:r>
                    </a:p>
                  </a:txBody>
                  <a:tcPr marL="7770" marR="7770" marT="5180" marB="5180"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a:effectLst/>
                        </a:rPr>
                        <a:t>¥12,000</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dirty="0">
                          <a:effectLst/>
                        </a:rPr>
                        <a:t>¥11,400</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b="0" dirty="0">
                          <a:solidFill>
                            <a:schemeClr val="tx1"/>
                          </a:solidFill>
                          <a:effectLst/>
                        </a:rPr>
                        <a:t>¥600</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a:effectLst/>
                        </a:rPr>
                        <a:t>-¥17,200</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76325">
                <a:tc>
                  <a:txBody>
                    <a:bodyPr/>
                    <a:lstStyle/>
                    <a:p>
                      <a:pPr algn="ctr" rtl="0" fontAlgn="b"/>
                      <a:r>
                        <a:rPr lang="en-US" altLang="ja-JP" sz="1400" b="1" dirty="0">
                          <a:effectLst/>
                        </a:rPr>
                        <a:t>2018</a:t>
                      </a:r>
                      <a:r>
                        <a:rPr lang="ja-JP" altLang="en-US" sz="1400" b="1" dirty="0">
                          <a:effectLst/>
                        </a:rPr>
                        <a:t>年</a:t>
                      </a:r>
                      <a:r>
                        <a:rPr lang="en-US" altLang="ja-JP" sz="1400" b="1" dirty="0">
                          <a:effectLst/>
                        </a:rPr>
                        <a:t>5</a:t>
                      </a:r>
                      <a:r>
                        <a:rPr lang="ja-JP" altLang="en-US" sz="1400" b="1" dirty="0">
                          <a:effectLst/>
                        </a:rPr>
                        <a:t>月</a:t>
                      </a:r>
                    </a:p>
                  </a:txBody>
                  <a:tcPr marL="7770" marR="7770" marT="5180" marB="5180"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b="1">
                          <a:effectLst/>
                        </a:rPr>
                        <a:t>¥24,109</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b="1" dirty="0">
                          <a:effectLst/>
                        </a:rPr>
                        <a:t>¥5,190</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b="1">
                          <a:effectLst/>
                        </a:rPr>
                        <a:t>¥18,919</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b="1" dirty="0">
                          <a:effectLst/>
                        </a:rPr>
                        <a:t>¥1,719</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76325">
                <a:tc>
                  <a:txBody>
                    <a:bodyPr/>
                    <a:lstStyle/>
                    <a:p>
                      <a:pPr algn="ctr" rtl="0" fontAlgn="b"/>
                      <a:r>
                        <a:rPr lang="en-US" altLang="ja-JP" sz="1400" dirty="0">
                          <a:effectLst/>
                        </a:rPr>
                        <a:t>2018</a:t>
                      </a:r>
                      <a:r>
                        <a:rPr lang="ja-JP" altLang="en-US" sz="1400" dirty="0">
                          <a:effectLst/>
                        </a:rPr>
                        <a:t>年</a:t>
                      </a:r>
                      <a:r>
                        <a:rPr lang="en-US" altLang="ja-JP" sz="1400" dirty="0">
                          <a:effectLst/>
                        </a:rPr>
                        <a:t>6</a:t>
                      </a:r>
                      <a:r>
                        <a:rPr lang="ja-JP" altLang="en-US" sz="1400" dirty="0">
                          <a:effectLst/>
                        </a:rPr>
                        <a:t>月</a:t>
                      </a:r>
                    </a:p>
                  </a:txBody>
                  <a:tcPr marL="7770" marR="7770" marT="5180" marB="5180"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a:effectLst/>
                        </a:rPr>
                        <a:t>¥48,849</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dirty="0">
                          <a:effectLst/>
                        </a:rPr>
                        <a:t>¥8,010</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a:effectLst/>
                        </a:rPr>
                        <a:t>¥40,839</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a:effectLst/>
                        </a:rPr>
                        <a:t>¥42,558</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76325">
                <a:tc>
                  <a:txBody>
                    <a:bodyPr/>
                    <a:lstStyle/>
                    <a:p>
                      <a:pPr algn="ctr" rtl="0" fontAlgn="b"/>
                      <a:r>
                        <a:rPr lang="en-US" altLang="ja-JP" sz="1400" dirty="0">
                          <a:effectLst/>
                        </a:rPr>
                        <a:t>2018</a:t>
                      </a:r>
                      <a:r>
                        <a:rPr lang="ja-JP" altLang="en-US" sz="1400" dirty="0">
                          <a:effectLst/>
                        </a:rPr>
                        <a:t>年</a:t>
                      </a:r>
                      <a:r>
                        <a:rPr lang="en-US" altLang="ja-JP" sz="1400" dirty="0">
                          <a:effectLst/>
                        </a:rPr>
                        <a:t>7</a:t>
                      </a:r>
                      <a:r>
                        <a:rPr lang="ja-JP" altLang="en-US" sz="1400" dirty="0">
                          <a:effectLst/>
                        </a:rPr>
                        <a:t>月</a:t>
                      </a:r>
                    </a:p>
                  </a:txBody>
                  <a:tcPr marL="7770" marR="7770" marT="5180" marB="5180"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a:effectLst/>
                        </a:rPr>
                        <a:t>¥57,909</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dirty="0">
                          <a:effectLst/>
                        </a:rPr>
                        <a:t>¥8,170</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a:effectLst/>
                        </a:rPr>
                        <a:t>¥49,739</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dirty="0">
                          <a:effectLst/>
                        </a:rPr>
                        <a:t>¥92,297</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76325">
                <a:tc>
                  <a:txBody>
                    <a:bodyPr/>
                    <a:lstStyle/>
                    <a:p>
                      <a:pPr algn="ctr" rtl="0" fontAlgn="b"/>
                      <a:r>
                        <a:rPr lang="en-US" altLang="ja-JP" sz="1400" dirty="0">
                          <a:effectLst/>
                        </a:rPr>
                        <a:t>2018</a:t>
                      </a:r>
                      <a:r>
                        <a:rPr lang="ja-JP" altLang="en-US" sz="1400" dirty="0">
                          <a:effectLst/>
                        </a:rPr>
                        <a:t>年</a:t>
                      </a:r>
                      <a:r>
                        <a:rPr lang="en-US" altLang="ja-JP" sz="1400" dirty="0">
                          <a:effectLst/>
                        </a:rPr>
                        <a:t>8</a:t>
                      </a:r>
                      <a:r>
                        <a:rPr lang="ja-JP" altLang="en-US" sz="1400" dirty="0">
                          <a:effectLst/>
                        </a:rPr>
                        <a:t>月</a:t>
                      </a:r>
                    </a:p>
                  </a:txBody>
                  <a:tcPr marL="7770" marR="7770" marT="5180" marB="5180"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a:effectLst/>
                        </a:rPr>
                        <a:t>¥76,903</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dirty="0">
                          <a:effectLst/>
                        </a:rPr>
                        <a:t>¥6,540</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dirty="0">
                          <a:effectLst/>
                        </a:rPr>
                        <a:t>¥70,363</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a:effectLst/>
                        </a:rPr>
                        <a:t>¥162,660</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76325">
                <a:tc>
                  <a:txBody>
                    <a:bodyPr/>
                    <a:lstStyle/>
                    <a:p>
                      <a:pPr algn="ctr" rtl="0" fontAlgn="b"/>
                      <a:r>
                        <a:rPr lang="en-US" altLang="ja-JP" sz="1400" dirty="0">
                          <a:effectLst/>
                        </a:rPr>
                        <a:t>2018</a:t>
                      </a:r>
                      <a:r>
                        <a:rPr lang="ja-JP" altLang="en-US" sz="1400" dirty="0">
                          <a:effectLst/>
                        </a:rPr>
                        <a:t>年</a:t>
                      </a:r>
                      <a:r>
                        <a:rPr lang="en-US" altLang="ja-JP" sz="1400" dirty="0">
                          <a:effectLst/>
                        </a:rPr>
                        <a:t>9</a:t>
                      </a:r>
                      <a:r>
                        <a:rPr lang="ja-JP" altLang="en-US" sz="1400" dirty="0">
                          <a:effectLst/>
                        </a:rPr>
                        <a:t>月</a:t>
                      </a:r>
                    </a:p>
                  </a:txBody>
                  <a:tcPr marL="7770" marR="7770" marT="5180" marB="5180"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a:effectLst/>
                        </a:rPr>
                        <a:t>¥115,164</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a:effectLst/>
                        </a:rPr>
                        <a:t>¥2,797</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dirty="0">
                          <a:effectLst/>
                        </a:rPr>
                        <a:t>¥112,367</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a:effectLst/>
                        </a:rPr>
                        <a:t>¥275,027</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76325">
                <a:tc>
                  <a:txBody>
                    <a:bodyPr/>
                    <a:lstStyle/>
                    <a:p>
                      <a:pPr algn="ctr" rtl="0" fontAlgn="b"/>
                      <a:r>
                        <a:rPr lang="en-US" altLang="ja-JP" sz="1400" dirty="0">
                          <a:effectLst/>
                        </a:rPr>
                        <a:t>2018</a:t>
                      </a:r>
                      <a:r>
                        <a:rPr lang="ja-JP" altLang="en-US" sz="1400" dirty="0">
                          <a:effectLst/>
                        </a:rPr>
                        <a:t>年</a:t>
                      </a:r>
                      <a:r>
                        <a:rPr lang="en-US" altLang="ja-JP" sz="1400" dirty="0">
                          <a:effectLst/>
                        </a:rPr>
                        <a:t>10</a:t>
                      </a:r>
                      <a:r>
                        <a:rPr lang="ja-JP" altLang="en-US" sz="1400" dirty="0">
                          <a:effectLst/>
                        </a:rPr>
                        <a:t>月</a:t>
                      </a:r>
                    </a:p>
                  </a:txBody>
                  <a:tcPr marL="7770" marR="7770" marT="5180" marB="5180"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a:effectLst/>
                        </a:rPr>
                        <a:t>¥216,442</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a:effectLst/>
                        </a:rPr>
                        <a:t>¥10,848</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dirty="0">
                          <a:effectLst/>
                        </a:rPr>
                        <a:t>¥205,594</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a:effectLst/>
                        </a:rPr>
                        <a:t>¥480,621</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76325">
                <a:tc>
                  <a:txBody>
                    <a:bodyPr/>
                    <a:lstStyle/>
                    <a:p>
                      <a:pPr algn="ctr" rtl="0" fontAlgn="b"/>
                      <a:r>
                        <a:rPr lang="en-US" altLang="ja-JP" sz="1400" dirty="0">
                          <a:effectLst/>
                        </a:rPr>
                        <a:t>2018</a:t>
                      </a:r>
                      <a:r>
                        <a:rPr lang="ja-JP" altLang="en-US" sz="1400" dirty="0">
                          <a:effectLst/>
                        </a:rPr>
                        <a:t>年</a:t>
                      </a:r>
                      <a:r>
                        <a:rPr lang="en-US" altLang="ja-JP" sz="1400" dirty="0">
                          <a:effectLst/>
                        </a:rPr>
                        <a:t>11</a:t>
                      </a:r>
                      <a:r>
                        <a:rPr lang="ja-JP" altLang="en-US" sz="1400" dirty="0">
                          <a:effectLst/>
                        </a:rPr>
                        <a:t>月</a:t>
                      </a:r>
                    </a:p>
                  </a:txBody>
                  <a:tcPr marL="7770" marR="7770" marT="5180" marB="5180"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a:effectLst/>
                        </a:rPr>
                        <a:t>¥160,326</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a:effectLst/>
                        </a:rPr>
                        <a:t>¥2,094</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dirty="0">
                          <a:effectLst/>
                        </a:rPr>
                        <a:t>¥158,232</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a:effectLst/>
                        </a:rPr>
                        <a:t>¥638,853</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76325">
                <a:tc>
                  <a:txBody>
                    <a:bodyPr/>
                    <a:lstStyle/>
                    <a:p>
                      <a:pPr algn="ctr" rtl="0" fontAlgn="b"/>
                      <a:r>
                        <a:rPr lang="en-US" altLang="ja-JP" sz="1400" dirty="0">
                          <a:effectLst/>
                        </a:rPr>
                        <a:t>2018</a:t>
                      </a:r>
                      <a:r>
                        <a:rPr lang="ja-JP" altLang="en-US" sz="1400" dirty="0">
                          <a:effectLst/>
                        </a:rPr>
                        <a:t>年</a:t>
                      </a:r>
                      <a:r>
                        <a:rPr lang="en-US" altLang="ja-JP" sz="1400" dirty="0">
                          <a:effectLst/>
                        </a:rPr>
                        <a:t>12</a:t>
                      </a:r>
                      <a:r>
                        <a:rPr lang="ja-JP" altLang="en-US" sz="1400" dirty="0">
                          <a:effectLst/>
                        </a:rPr>
                        <a:t>月</a:t>
                      </a:r>
                    </a:p>
                  </a:txBody>
                  <a:tcPr marL="7770" marR="7770" marT="5180" marB="5180"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a:effectLst/>
                        </a:rPr>
                        <a:t>¥134,005</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a:effectLst/>
                        </a:rPr>
                        <a:t>¥452</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dirty="0">
                          <a:effectLst/>
                        </a:rPr>
                        <a:t>¥133,553</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a:effectLst/>
                        </a:rPr>
                        <a:t>¥772,406</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76325">
                <a:tc>
                  <a:txBody>
                    <a:bodyPr/>
                    <a:lstStyle/>
                    <a:p>
                      <a:pPr algn="ctr" rtl="0" fontAlgn="b"/>
                      <a:r>
                        <a:rPr lang="en-US" altLang="ja-JP" sz="1400" dirty="0">
                          <a:effectLst/>
                        </a:rPr>
                        <a:t>2019</a:t>
                      </a:r>
                      <a:r>
                        <a:rPr lang="ja-JP" altLang="en-US" sz="1400" dirty="0">
                          <a:effectLst/>
                        </a:rPr>
                        <a:t>年</a:t>
                      </a:r>
                      <a:r>
                        <a:rPr lang="en-US" altLang="ja-JP" sz="1400" dirty="0">
                          <a:effectLst/>
                        </a:rPr>
                        <a:t>1</a:t>
                      </a:r>
                      <a:r>
                        <a:rPr lang="ja-JP" altLang="en-US" sz="1400" dirty="0">
                          <a:effectLst/>
                        </a:rPr>
                        <a:t>月</a:t>
                      </a:r>
                    </a:p>
                  </a:txBody>
                  <a:tcPr marL="7770" marR="7770" marT="5180" marB="5180"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a:effectLst/>
                        </a:rPr>
                        <a:t>¥138,747</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a:effectLst/>
                        </a:rPr>
                        <a:t>¥4,212</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dirty="0">
                          <a:effectLst/>
                        </a:rPr>
                        <a:t>¥134,535</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altLang="ja-JP" sz="1400" dirty="0">
                          <a:effectLst/>
                        </a:rPr>
                        <a:t>¥906,941</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276325">
                <a:tc>
                  <a:txBody>
                    <a:bodyPr/>
                    <a:lstStyle/>
                    <a:p>
                      <a:pPr algn="ctr" rtl="0" fontAlgn="b"/>
                      <a:r>
                        <a:rPr lang="en-US" altLang="ja-JP" sz="1400" dirty="0">
                          <a:effectLst/>
                        </a:rPr>
                        <a:t>2019</a:t>
                      </a:r>
                      <a:r>
                        <a:rPr lang="ja-JP" altLang="en-US" sz="1400" dirty="0">
                          <a:effectLst/>
                        </a:rPr>
                        <a:t>年</a:t>
                      </a:r>
                      <a:r>
                        <a:rPr lang="en-US" altLang="ja-JP" sz="1400" dirty="0">
                          <a:effectLst/>
                        </a:rPr>
                        <a:t>2</a:t>
                      </a:r>
                      <a:r>
                        <a:rPr lang="ja-JP" altLang="en-US" sz="1400" dirty="0">
                          <a:effectLst/>
                        </a:rPr>
                        <a:t>月</a:t>
                      </a:r>
                    </a:p>
                  </a:txBody>
                  <a:tcPr marL="7770" marR="7770" marT="5180" marB="5180"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en-US" altLang="ja-JP" sz="1400">
                          <a:effectLst/>
                        </a:rPr>
                        <a:t>¥113,211</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en-US" altLang="ja-JP" sz="1400">
                          <a:effectLst/>
                        </a:rPr>
                        <a:t>¥1,236</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en-US" altLang="ja-JP" sz="1400">
                          <a:effectLst/>
                        </a:rPr>
                        <a:t>¥111,975</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en-US" altLang="ja-JP" sz="1400" b="1" dirty="0">
                          <a:effectLst/>
                        </a:rPr>
                        <a:t>¥1,018,916</a:t>
                      </a:r>
                    </a:p>
                  </a:txBody>
                  <a:tcPr marL="7770" marR="7770" marT="5180" marB="518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bl>
          </a:graphicData>
        </a:graphic>
      </p:graphicFrame>
      <p:sp>
        <p:nvSpPr>
          <p:cNvPr id="6" name="テキスト ボックス 5"/>
          <p:cNvSpPr txBox="1"/>
          <p:nvPr/>
        </p:nvSpPr>
        <p:spPr>
          <a:xfrm>
            <a:off x="779931" y="426455"/>
            <a:ext cx="5531222" cy="769441"/>
          </a:xfrm>
          <a:prstGeom prst="rect">
            <a:avLst/>
          </a:prstGeom>
          <a:noFill/>
        </p:spPr>
        <p:txBody>
          <a:bodyPr wrap="square" rtlCol="0">
            <a:spAutoFit/>
          </a:bodyPr>
          <a:lstStyle/>
          <a:p>
            <a:r>
              <a:rPr kumimoji="1" lang="ja-JP" altLang="en-US" sz="4400" b="1" dirty="0"/>
              <a:t>運営サイトの収支表</a:t>
            </a:r>
          </a:p>
        </p:txBody>
      </p:sp>
      <p:sp>
        <p:nvSpPr>
          <p:cNvPr id="7" name="テキスト ボックス 6"/>
          <p:cNvSpPr txBox="1"/>
          <p:nvPr/>
        </p:nvSpPr>
        <p:spPr>
          <a:xfrm>
            <a:off x="430295" y="5239313"/>
            <a:ext cx="10578363" cy="1338828"/>
          </a:xfrm>
          <a:prstGeom prst="rect">
            <a:avLst/>
          </a:prstGeom>
          <a:noFill/>
        </p:spPr>
        <p:txBody>
          <a:bodyPr wrap="square" rtlCol="0">
            <a:spAutoFit/>
          </a:bodyPr>
          <a:lstStyle/>
          <a:p>
            <a:pPr>
              <a:lnSpc>
                <a:spcPct val="150000"/>
              </a:lnSpc>
            </a:pPr>
            <a:r>
              <a:rPr kumimoji="1" lang="en-US" altLang="ja-JP" dirty="0"/>
              <a:t>※</a:t>
            </a:r>
            <a:r>
              <a:rPr kumimoji="1" lang="ja-JP" altLang="en-US" dirty="0"/>
              <a:t>事業</a:t>
            </a:r>
            <a:r>
              <a:rPr kumimoji="1" lang="ja-JP" altLang="en-US" b="1" dirty="0"/>
              <a:t>開始</a:t>
            </a:r>
            <a:r>
              <a:rPr kumimoji="1" lang="en-US" altLang="ja-JP" b="1" dirty="0"/>
              <a:t>5</a:t>
            </a:r>
            <a:r>
              <a:rPr kumimoji="1" lang="ja-JP" altLang="en-US" b="1" dirty="0"/>
              <a:t>か月目で投資回収し、黒字化</a:t>
            </a:r>
            <a:r>
              <a:rPr kumimoji="1" lang="ja-JP" altLang="en-US" dirty="0"/>
              <a:t>。</a:t>
            </a:r>
            <a:endParaRPr kumimoji="1" lang="en-US" altLang="ja-JP" dirty="0"/>
          </a:p>
          <a:p>
            <a:pPr>
              <a:lnSpc>
                <a:spcPct val="150000"/>
              </a:lnSpc>
            </a:pPr>
            <a:r>
              <a:rPr kumimoji="1" lang="en-US" altLang="ja-JP" dirty="0"/>
              <a:t>※1</a:t>
            </a:r>
            <a:r>
              <a:rPr kumimoji="1" lang="ja-JP" altLang="en-US" dirty="0"/>
              <a:t>年</a:t>
            </a:r>
            <a:r>
              <a:rPr kumimoji="1" lang="en-US" altLang="ja-JP" dirty="0"/>
              <a:t>1</a:t>
            </a:r>
            <a:r>
              <a:rPr kumimoji="1" lang="ja-JP" altLang="en-US" dirty="0"/>
              <a:t>か月後に、</a:t>
            </a:r>
            <a:r>
              <a:rPr kumimoji="1" lang="ja-JP" altLang="en-US" b="1" dirty="0">
                <a:solidFill>
                  <a:srgbClr val="FF0000"/>
                </a:solidFill>
              </a:rPr>
              <a:t>経費累計約</a:t>
            </a:r>
            <a:r>
              <a:rPr kumimoji="1" lang="en-US" altLang="ja-JP" b="1" dirty="0">
                <a:solidFill>
                  <a:srgbClr val="FF0000"/>
                </a:solidFill>
              </a:rPr>
              <a:t>10</a:t>
            </a:r>
            <a:r>
              <a:rPr kumimoji="1" lang="ja-JP" altLang="en-US" b="1" dirty="0">
                <a:solidFill>
                  <a:srgbClr val="FF0000"/>
                </a:solidFill>
              </a:rPr>
              <a:t>万円で、利益</a:t>
            </a:r>
            <a:r>
              <a:rPr kumimoji="1" lang="en-US" altLang="ja-JP" b="1" dirty="0">
                <a:solidFill>
                  <a:srgbClr val="FF0000"/>
                </a:solidFill>
              </a:rPr>
              <a:t>100</a:t>
            </a:r>
            <a:r>
              <a:rPr kumimoji="1" lang="ja-JP" altLang="en-US" b="1" dirty="0">
                <a:solidFill>
                  <a:srgbClr val="FF0000"/>
                </a:solidFill>
              </a:rPr>
              <a:t>万円を達成</a:t>
            </a:r>
            <a:r>
              <a:rPr kumimoji="1" lang="ja-JP" altLang="en-US" dirty="0"/>
              <a:t>。</a:t>
            </a:r>
            <a:endParaRPr kumimoji="1" lang="en-US" altLang="ja-JP" dirty="0"/>
          </a:p>
          <a:p>
            <a:pPr>
              <a:lnSpc>
                <a:spcPct val="150000"/>
              </a:lnSpc>
            </a:pPr>
            <a:r>
              <a:rPr kumimoji="1" lang="en-US" altLang="ja-JP" dirty="0"/>
              <a:t>※1</a:t>
            </a:r>
            <a:r>
              <a:rPr kumimoji="1" lang="ja-JP" altLang="en-US" dirty="0"/>
              <a:t>年間平均利益</a:t>
            </a:r>
            <a:r>
              <a:rPr kumimoji="1" lang="en-US" altLang="ja-JP" dirty="0"/>
              <a:t>×12</a:t>
            </a:r>
            <a:r>
              <a:rPr kumimoji="1" lang="ja-JP" altLang="en-US" dirty="0"/>
              <a:t>～</a:t>
            </a:r>
            <a:r>
              <a:rPr kumimoji="1" lang="en-US" altLang="ja-JP" dirty="0"/>
              <a:t>24</a:t>
            </a:r>
            <a:r>
              <a:rPr kumimoji="1" lang="ja-JP" altLang="en-US" dirty="0"/>
              <a:t>か月分でサイト売却可能（</a:t>
            </a:r>
            <a:r>
              <a:rPr kumimoji="1" lang="en-US" altLang="ja-JP" b="1" dirty="0">
                <a:solidFill>
                  <a:srgbClr val="FF0000"/>
                </a:solidFill>
              </a:rPr>
              <a:t>240</a:t>
            </a:r>
            <a:r>
              <a:rPr kumimoji="1" lang="ja-JP" altLang="en-US" b="1" dirty="0">
                <a:solidFill>
                  <a:srgbClr val="FF0000"/>
                </a:solidFill>
              </a:rPr>
              <a:t>万円の売却益見込み</a:t>
            </a:r>
            <a:r>
              <a:rPr kumimoji="1" lang="ja-JP" altLang="en-US" dirty="0"/>
              <a:t>）</a:t>
            </a:r>
            <a:endParaRPr kumimoji="1" lang="en-US" altLang="ja-JP" dirty="0"/>
          </a:p>
        </p:txBody>
      </p:sp>
    </p:spTree>
    <p:extLst>
      <p:ext uri="{BB962C8B-B14F-4D97-AF65-F5344CB8AC3E}">
        <p14:creationId xmlns:p14="http://schemas.microsoft.com/office/powerpoint/2010/main" val="2073355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png;base64,iVBORw0KGgoAAAANSUhEUgAABLAAAALmCAYAAABSJm0fAAAgAElEQVR4XuzdebAUZb7/+a/YgiyKIAiCAgragCAqgqhsIohsdnMBkaYBWWS5zNx/5hcTExP374m5E7+JuBFzaRZBQFoQEI3GRgURN5RNZJGtWVRsZVUQ2cQFJj5Pd56bp6g6lZmVVSer6p0RHa2cXJ58PU+V5Od8nyevuXLlyhVjQwABBBBAAAEEEEAAAQQQQAABBBBAIKEC1xBgJbRnaBYCCCCAAAIIIIAAAggggAACCCCAgBMgwGIgIIAAAggggAACCCCAAAIIIIAAAggkWoAAK9HdQ+MQQAABBBBAAAEEEEAAAQQQQAABBAiwGAMIIIAAAggggAACCCCAAAIIIIAAAokWIMBKdPfQOAQQQAABBBBAAAEEEEAAAQQQQAABAizGAAIIIIAAAggggAACCCCAAAIIIIBAogUIsBLdPTQOAQQQQAABBBBAAAEEEEAAAQQQQIAAizGAAAIIIIAAAggggAACCCCAAAIIIJBoAQKsRHcPjUMAAQQQQAABBBBAAAEEEEAAAQQQIMBiDCCAAAIIIIAAAggggAACCCCAAAIIJFqAACvR3UPjEEAAAQQQQAABBBBAAAEEEEAAAQQIsBgDCCCAAAIIIIAAAggggAACCCCAAAKJFiDASnT30DgEEEAAAQQQQAABBBBAAAEEEEAAAQIsxgACCCCAAAIIIIAAAggggAACCCCAQKIFCLAS3T00DgEEEEAAAQQQQAABBBBAAAEEEECAAIsxgAACCCCAAAIIIIAAAggggAACCCCQaAECrER3D41DAAEEEEAAAQQQQAABBBBAAAEEECDAYgwggAACCCCAAAIIIIAAAggggAACCCRagAAr0d1D4xBAAAEEEEAAAQQQQAABBBBAAAEECLAYAwgggAACCCCAAAIIIIAAAggggAACiRYgwEp099A4BBBAAAEEEEAAAQQQQAABBBBAAAECLMYAAggggAACCCCAAAIIIIAAAggggECiBQiwEt09NA4BBBBAAAEEEEAAAQQQQAABBBBAgACLMYAAAggggAACCCCAAAIIIIAAAgggkGgBAqxEdw+NQwABBBBAAAEEEEAAAQQQQAABBBAgwGIMIIAAAggggAACCCCAAAIIIIAAAggkWoAAK9HdQ+MQQAABBBBAAAEEEEAAAQQQQAABBAiwGAMIIIAAAggggAACCCCAAAIIIIAAAokWIMBKdPfQOAQQQAABBBBAAAEEEEAAAQQQQAABAizGAAIIIIAAAggggAACCCCAAAIIIIBAogUIsBLdPTQOAQQQQAABBBBAAAEEEEAAAQQQQIAAizGAAAIIIIAAAggggAACCCCAAAIIIJBoAQKsRHdPcTfu+PHjtnbtWqtVq5YNHTrUrr322uK+IVqPAAIIIIAAAggggAACCCCAAALVIkCAZWZXrlyxw4cP2xtvvGGPPvqoderUyXXGpUuXbMOGDbZr1y4bNWqU3XzzzdXSSUm/6Pnz553Tvn37Kjlt3brVli9fbtdcc43783vvvTfpt0L7EEAAAQQQQAABBBBAAAEEEEAggQIEWGZ29uxZmz17tp04ccKaN29ukyZNsrp169r3339vc+bMsW+//dYefPBBGzZsGFVEaQbxyZMnnd8PP/xg999/vz399NPO6ddff7VFixbZnj17Krkm8HNAkxBAAAEEEEAAAQQQQAABBBBAIMECBFj/7Jz169fb66+/7v5tyJAh1r17d/fPmzdvthUrVliNGjVs3Lhx1rZt2wR3Z/U1zfNLdfrqq69s7ty5rprN71p9LeXKCCCAAAIIIIAAAggggAACCCBQbAIEWP/sMVUPzZo1y1Vb3XLLLTZlyhS74YYb7Oeff7YXXnjBDh06ZK1atbIJEybY9ddfX2z9HKi9O3futKVLl1qdOnWsadOm1r9/f7vtttsCHatphAqqvvnmm0pOqsJatmyZbdu2zU3BnDx5sjVo0CDQOdkJAQQKL/Dll1+6qb+qpnz44YddNWou22effeYqMbXpu1MVri1atMjllByLAAIIIIAAAggggAACZShAgOXr9A8++MD++te/ujWbRowY4aYNatPaTgsXLrTLly9X+vNSGi8Kml566SW33pe2+vXruxCvUaNGgW/zk08+cQ++2vx+qsJ67bXX7KGHHnIPxVrUnQ2BOAXOnDljM2bMcNN+tT3xxBPWt2/fOC9RFuf67rvvXBCt/9emMPu5555zU4CjbgRYUeU4DgEEEEAAAQQQQAABBPwCBFg+DVVfaS0nPQz7q61UhaVw58Ybb7QePXpY48aNS24UHTlyxK33deHCBXdv3bp1c28OVJgXdLt48aKrtLjzzjsDVW78+OOPrrpNFR/Vvek+e/Xq5arOeFti/npDn6MdO3a4C8RZ0UiAlXuf6fO7YMEC++KLL9zJ9Jno16+fPf7446G+B1JbQoCVe99wBgQQQAABBBBAAAEEEDBLdIBVnQFHOVVw6C2Mq1atMlWgaVNQp+qrfAd11dm/6T78zZo1c1McVXXi36qznXGGPEn4wiPASkIvXN0GL3w+ePBgxQ87d+5sw4cPzznQLZYAS9+Dp06dsr1799rf/vY3O3bsmJ07d869jMLbrrvuuoop1i1btrQOHTq4Keda+y/K5v88ZDte11ZlbOvWrd0vGG699dbI11U1sSpjtcaj+lwBsO5foaWmjN5+++2uArl9+/ah+t9b81Dfmdr0Rt/Ro0dnuzV+jgACCCCAAAIIIIBAIAECrAxMf/jDH+y+++4LhBjmISTQCUPsFEfQpuqr559/3rSOVdxbVQ8w1RkMpbvP3r1728CBA6/6UXW2kwAr2IiMWoFVnX2rO0tC/6YLr+644w579tlnrXbt2sE6oIq9kh5g6QUTGzZsML2IQmshht00JVphnyo4w67vl8t/OzS9e+TIkaYgLeimkGr//v32l7/8xa33mG1T/+vlGw888ECgsIwAK5soP0cAAQQQQAABBBDIRYAAK4PemDFjrGPHjoFsc3kICXSBKnbKNcBSdYHesqj1q/KxJfk38G+88Ya999577rZVdaC1flSFlbpVZ8ihMfjHP/4xpylc+ejXqOdMWgVWdfZtEgIsBTYvvviiq8bxtjjDK50zqQGWpoar6lTfAQqxtGn6sBaYV2XVTz/9ZKtXr3Z/7n2PKezTNGt57dmzxw4cOFAx7VrVS126dLHBgwcHftFHrv/tUHt/97vfufUFs0331nf922+/be+++66rtgqzqRJLYVm2QJMAK4wq+yKAAAIIIIAAAgiEFUh0gBX2ZnLZX9NFtP6VqpA0HUTVB23btg10ylwfQgJdJMNOuQZYmj4yf/5897bFfGxJDbD8653pvrt27WrDhg3L+hCYDyP/OfVg+ec//9k99PsfnPN93arOH+db6QiwKktXZwWWvvP02T99+nRFozQ9TeF96jTaXMZfEgMsvS1VY9GrQrrpppusT58+lV4yoYqslStXVvk51FQ8fT708g+dU59fhTyaeqkQLFuo5P88qA3Tp0930wRTNwVnZ8+ete3bt9vGjRvd1EZvU4g1bty4Kv97pXa98847LsDyh1cNGzZ00xHvvvtuF+IryNMaaLqGKnP9+7Zp08aNjapCLAKsXD4pHIsAAggggAACCCCQTYAA659C/r94h33Vu/8hJNdAKVuHpVaM5HI9PRTNmzevovpCU1K0BpQepKJuqQ8wubQvahuyHZe65pce1nXf6aqvsp0r7p+n9q9eGqApPNW1pY4RrYsmq3QP2UHamLQAK0ib0+2T2k/VGUSFvQeN/08//dRNI/PWKtI57r33Xvf20LjfEpqkAEv3rnWfFEwptNe6UoMGDXIVTKkvb1i7dq2tWbPG8ernCrgzbTqv1s1aunSp+yWIgiu9EOKxxx6rMsQKGmD5r6uQSW973blzZ8UfZxt/Cr7UNm89L923KsV0X+nW7/KmGr7yyitufSxv05s9tbB/pmCOACvsp5H9EUAAAQQQQAABBMIIEGD9U2v37t1uKo3+4l7Vb8LT4RZjgKX71G/j9ZCmTQ9vmiISdN2vTINMD0qLFy92P9ZDztixY+2ee+4JMybzvq8qJvT2Q+/hPcobF/PVSE1P0tsgVf2g7amnnrLu3bvn63JVnlcPu3qA3bp1a2xjhACrWrqy4qIKPxTeaMqwV12jz6mCFgUT+XgDZ1ICLFVL6ftOlUi6dwXWqii6+eab03bK66+/bh9++KH7WdAg/uTJk7Zw4UI7ceJEoLc4Rgmw1B6FZHPnznVVX9p+85vf2MSJE90C76mbKrdUXaw2hf2u1/3ou/K7775zx2b75Q4BVvV+vrk6AggggAACCCBQ6gIEWP/sYf90Ea2BMmnSpEjrmAR90Ik6sOKqwNq3b5970PJ+Ix/XG8f8D3033HCDTZs2zVTZFffmf/ALM01RFUULFixw02S0FeqNi0Hv//vvv7cZM2a4qofqDAA1LrT+z/vvv1/xdjIFHI8//njWaVFV3SsBVtCREP9+hw8ftiVLlrg37XmbAgmtoaRFurNNd4vaIn+ApeouTXfTdLRCbqlT6IKs6eQfq2GCZIU9Cpf0/6p0Gj9+fMb7jRpgyc7/3yz9+5NPPummQaZuWudLUxy9rWfPnq7qLGh/K8BWxZcCQG1VTbcmwCrkqOZaCCCAAAIIIIBA+QkQYP2zz7WQ+aZNm9y/hV04u9gqsPwPWLpfBXb67X22BXqzfTw0JUfhkBY21pZtWku281X18ygBVmrVmR7gNC1ID2RJ2RQy6OFXlTLqDy0sf9tttxW0eamVKrp4XAEnAVZBu9JdTKG3AowtW7ZUWtOoadOmNnr0aGvSpEleG+UPsLwLKThWtefDDz9sWocpaJgStaFauPytt95y9x8kvEr9RUGYl3qojZrep7BQQXBV34O5BFj+7wpd8/7777dRo0ZVIlJgrzfMfv311+7PNfV3ypQpoX6poO91VWEdOnQo6zkIsKKOUI5DAAEEEEAAAQQQCCJAgGXm1kLxBy+qMtH6JUG3YgqwUiuQtP6TFqzXQ1aumxZEnjlzpltsWFs+12+KEmClrgMTVyiTq5v/eIUMqnbQpvWmVMFWr169OC9R5bn0wK0qug0bNlSEHXGujUSAVbCudBUzWutK/anPvbcpLHrkkUds4MCBrkIo31u6AMt/TYVZCpH1Br8GDRrE3hxNGdb3u6bnBn3Dot7OqEpILXCvqjFV5LZs2TJw2/yhj7y1ttiDDz541fG5BFhBwqLUfaK+rML/vaT7UfCp74XULUibAiOyIwIIIIAAAggggAACKQIEWGamaVt/+tOf3P9HmbZVLAFW6ppGenjVg1Wu6155Y0pVB7JQlUPYNzmG/WSGDbD8D7G6VtAH2bDtynV/fyVgu3bt3Bpi+ViXKF07UxeH1mdBId/QoUNjCzoIsHIdIdmPV3C1a9cue+ONNypNF/SODLvGX/YrVr2HP8DSmKpZs6arMEzd9DOtS6VpcKqSimPc+19CECasV8WSKpd0fNSp0FpnTGG0vg8zfZbjDLDSVWD5pxlWFTxl62O/h/bNtKg9AVY2SX6OAAIIIIAAAgggkIsAAZaZaT0o/YZeD35RHlaKIcBSeKVwROuZ6IEqrkXbvcGn88tBD87a8l09FCbASp0yqUWbVVGRafHmXD5QuRybuoB7pjVtcrlGpmNltGjRoorF4zU+VIWo9XLSvaUsahsIsKLKZT9OoZA+31qo/Ny5cxkPqM4Ay1sEXN+zqurRGwFV7ZS6qepJ4akWl4/6xkudUwGOKtD0nZftDXr+NvhfRqFQTW/eVAAWZvNXpOoepk+fftUbXnMJsPxVUWpXunW6NI1x27Ztrtl169Z10wc1dTTspvGk6lot6q7trrvucpW7qRV8BFhhZdkfAQQQQAABBBBAIIwAAZaZe8Dx3jaV6S/mVaEmPcBKF15p4Wb9Fj2utWf0sKY3XXmvXM/22vkwgzTdvn7zdJUH3jEKhbRYvbdou6YoaVHlKA9xubY52/H+h7+q3iqW7Txhfq4He00z+8tf/lLxVkY96D7zzDP229/+NsypAu1LgBWIKfBO6j+9XU5BjfpRU9f8mz7fd999twtfvCAjCQGW1t3TpvYfO3bM1q1b58Jv76US3j2o/RqHAwYMcJ/ZMN9X/vWfFFYrhAo6RdH/34SwayJ6bdc6WlrPTp/rTJ/nqAFW6lsI070dMHVqfC79nromWKZQjwAr8EeXHRFAAAEEEEAAAQQiCJR9gJVa9RLlLYJJDrD0ELd06VLbs2ePGx6qrBk+fHjsbx3zv+lKv5VXhZOm6eVjU6WJFhX2QqlMfabKjhdffNE9QGpLcnil9qlyZs2aNa6tUas+wnhr7C9btsz27t1bsd6V+kzhVdAH/TDX074EWGHF0u+vsa0paqpg8r9VMDX40dvmtEi7f2zlEmREab1/CmG6oMU7Z1UVZAqumjdv7qqMtBZVkCBL33n6/KuyNsx6fKlhTdRKSIVxur4+X9rSLQQfJcBKneqrc2vKpc7vn3aZeh9h367r72sFjX/+859Nfakt0xgiwIryCeEYBBBAAAEEEEAAgaACZR9g+R9yVKWg39IrPAizJTXASp0WpvtTONG2bdswt5d1Xz1Mz5o1y1SFpa1169Y2YcKE2NZNSm1AkAdMVXXo4dFr0y233GLjxo1zUxuTuKW+LSzMA3fY+8m0uHcuD7hB20CAFVSq8n4KEBRUqYpKlVb6bOvPUjcFGA888ICbLucPIYshwPLuReNT38sKc/U59m9ekKW3h+p7uqogy1tPLmw1o66palJVOYU9NrU//OM9XRAWNMBSX2sa3+7du121mtZr9LZMU6JTvydzfStskLYSYEX7fHMUAggggAACCCCAQDCBsg6w9BtyrfvjVSdFDV6SFmClmxbWqFEjtyB4PqbO+auvqnrjVrAhmX0v/xvCtLe/skH3riqBV155pWJKnKqK9NYsve0sqZs/SM1XBZts9u/f76YLesGe3yPXB9wgtvkKsFLfgJluPaAg7Qu6T9zhQLrr6hp6+YBejqDxoYq5TFvDhg2td+/epum0Wj8qdSumAMtru8br4cOHbeXKlfbNN99UCuy8qZGDBw92FWapm3/6Xqb1pzJZxvkm0Gz/bfD/POjY8++ne1Mwf9ttt6U1UKWqxpC2XD/fBFhReohjEEAAAQQQQAABBOIUKOsA6+DBgzZ//ny3bkwuwUu2h5Q4Oyz1wTnd9Dk97M2bN8/9xl73pdedq2JB03fi3rSor6oVvIWY9SD13HPPWe3ateO+VMX5/BUSqVOS1B7du6pVdO/dunUzPeSmLjact8ZFOHG+wxBVtBw4cMBWrVpVqaJFfaRpWfocxPGAG+TW8xVgKejQekPe2+3STdcK0r6g++S7zxTeqIJIUwQzbaqo1Gf70UcfNVUYVlWNVIwBlnffXpCl4FXfbf5N99ylSxf3Gfd/v2ktvhkzZrhKpTDBTeq0P72hddSoUYGmLKb2U+oaVNmmEAYde9pP9603G/7Lv/xLxmA+7jFKgBWmh9gXAQQQQAABBBBAIB8CZRtg6S/3evPg559/7lz1IK91m7SAddgtaQGW2q/XnusBWG+S0yLIQdaMCXvfetjT+lp6Y5c2TV/Sw54eqvO5aRqNpgfqwTZddYUCLrWrT58+1qFDh7zce5z3p5BCfaX7ySVITW2TpiVqylnqW+kUXOntbg8//LCryFIVorYwD/pR7z9fAZa/akYVSPosa62kfG1xhwPp2umvyvN+rrf33XPPPfbII4+40CroGyKLOcDy7t2rIHzttdeuWvdLC9WrwrRmzZpud33/Pf/886bPQJhxfeTIEZszZ46rdpOtzqn1paJs/vUV9bnWudR3/i1qBZZewqHgsqotzjWwUoM91sCKMiI4BgEEEEAAAQQQQCBXgbIMsPQg9M4779jbb79dERqoQqlr166RPJMYYEW6kZAH+YMXHZpuIeGQpwy0u/8NYZoeqPW20k2bCnSyat5Jaxnpgfn06dOuJWEettM1XVUfqrbSW+kOHTpUadqVppn169fPVFXiLfbsX2A712sHocxHgKXP85IlSyqC1LBTxoK0O3WfQgRYqmrUFDAFjpoaqLXrok6DLYUAy+sDjfH333/f3n33XVc9K5MpU6ZUWt/OvxZTmHHtnw6taddTp06NbO6vFFUfqjI1dapfkKom3XdqpWuQX7jwFsIon2yOQQABBBBAAAEEEEiyQFkGWFoTRA+GegjVduedd9qzzz4beYpdOQZYMlQFm7cuT7qHyHwM/NTFzrXuz8CBA/NxqbyfU/ciQ+9tiprmOH78eGvTpk2oayvo2Ldvn6u2Ur+oWsLbFFSpCk3VaFr/LLUSr9ABVqgbC7izpon96U9/qljY+q677nKf53xOGy1EgBXw9gPtVkoBlnfDCn0VZqviU6Gsf/OviRY0wDp79qybDn3ixAl3qly/W/xhmF4eMW3aNKtXr16ldgYNsHTQG2+8Ye+99547Xp/jIUOGWPfu3avsfwW7+l7QpupiBX1R1kHUdPSZM2e6IE1bpl8csIh7oI8jOyGAAAIIIIAAAghEFCi7ACs1eNE6MhMnTrTbb789IqFZuQVYmp6zcOFC0zoz2hSSjBw58qqHyMigVRyosEdrHam6IF+Lneej3annVMikhea3bt1a8SO9OU4VUmGme8pBYayqrbxNx+sBU9PMtE5OVUFOKQRY/qBABvlewF3XIMAK/inxj7HUNeuCnyXcnv4XPehtjNOnT89aSeWvKM01kNcbDPU95a3ZpepeVfmmfrbDBFgK5RSwed+7QSrEVImpRfC16dp6mUWUKd7+KZk610MPPeTuJ3UjwAo3TtkbAQQQQAABBBBAIJxAWQVYCj+0dpIeLuIMXsopwEoNr/RQpNDl8ccfDxW8hBum/9hboc+yZcsqKgqivjUyyrXjPEYLjS9fvty9Xc7bFDipaijK4vdaK0nrAqnySA+ncglafVTsAVbqFExNH1SViR7u87kRYAXXrY4Ayz99TmtZ6bOlKZiZNlXxaSqv93bOnj172qBBgyJ/pyk4UnWYprdWtZZWmABLbfdX0unf073Ew3+PCrb1UotffvnF/XGmIC1bb/rXmNO+I0aMcIvnp24EWNkk+TkCCCCAAAIIIIBALgJlEWDpLWyq0tCaV3qw0abgRQucazHrMBUv6bDLIcDSg5geRFU15E29lEXnzp1t+PDhFWsq5TIYsx3rf2tkrgssZ7tWvn6uwGXx4sX297//veISCq/GjRtnqgYs9FbMAVa6KrZsD/Rx+RJgBZesjgBLrfNPudMaYk8//XTa76nUcXTzzTfb5MmTTZVbUbbUKl8tMK/Pd7pQOWyApWmTCtr0PaItW6VY6pTrKAFvapWnXiSg6ZDpQmICrCgjhmMQQAABBBBAAAEEggqUfIClv/C//PLLFesMCUZT3gYMGGA9evTIObzS+Uo9wNIDjB4GP/7440qLguuhUOFV0GqfoIMy3X6p60UVasH4XNrsP1Yh6qZNm+yvf/1rRYiqn7do0cK9nSzq4ty5tq9YAyyFDqpw2bBhQ8WY1Fv5VH2lB+x8bwRYwYWrK8Dyv1Ew0zRnfS5V1aSXeiikz3U6dGqVb7Z17cIGWFJPnTKbrVos7P6pPatKUa2l5a2tV1UYSIAV/HPBnggggAACCCCAAALhBUo2wNIDpt5SpakcXtWVeLQGi0KXjh07xhJelXKAlem19apY69Wrl6tg895mF37oBT8i9a2R2aoOgp85/3uq7ZrGo3Vo9FYy/6YQTmuHRZk2GFfLizHA0mdbUzDVdm9T9ZqmiWnB7kJsBFjBlasrwFLgsmLFCvvkk09cY/Xdr++sBx980GrWrOmmCyoE/dvf/lYRgkatKE19M6KuF2R6dZQAK3WxeS3OrjccNmvWLG2npO4fJqRTpZfW8vIqvrKtYUaAFfxzwZ4IIIAAAggggAAC4QVKLsDS+kKqylB4paod/6YpD6p2ifIWpqpoS60CS6GLqhf0cKeKAv27t+kB5ne/+5098MADsQWAVdnGXSER/iMS7QiZHT582AVXWsjZb6gHSK0ZpumrhQgAq7qDYgqwMgWqqnLRmjypb6KL1nPBjiLACuakvaorwNK1UwOYqlodJbyqKuR/+OGH3ZsCq/qMRwmwdA/+Nbb079nWttq+fbstXbq0oopKn5nBgwe7xdg1HTvdpu8trRmpKmZvy1btRYAV/HPBnggggAACCCCAAALhBUoiwNJDhKpb1q1bZ7t27ar4S7rHod+E641sAwcOzMt0t1IJsFSxoAXB5agAyx+6yFJrNT3zzDOR14YJOzxV1aApdxs3bqyY3qPwTA9dua5bFrYtQfdXgKrX1ut196dOnbrqsObNm7u1eG699dagp8zrfsUQYHnjUmvYpVaxqfpEY/K3v/1tXp1ST06AFZy7OgMstTL1xROpLVeY06dPH+vdu3fgQLmqz7kCK1V6KezJFA55bYgaYKVWVWWrjEqtYvWu37BhQ3v00Ufd56dWrVpusXdVjH766adX/fIiyIsmCLCCfy7YEwEEEEAAAQQQQCC8QNEGWHqoPX78uJseojU69Nr01E0hh/7SrdAjn4FBMQdYctRDh94ypQdNPZilbjfddJM9+eSTrsIl2wNZ+CF49RHpqhr0kKmpn2pD0sIrjb19+/a5oC212sq7O00TVDWGKtcKYRi0H5IaYCm8PHDggBuX+/fvrzQN2Lu3qIFqavgU1Crf+2n644QJE9xUt7g3/9vr9HmePn26aUHvQmzVHWDpHtXnqlravHmznTlzxt221krr0KGDq4SsykJVoHpz7dGjR910Q/3v5MmTVwX8OqeqfEePHm0KqoNsUQMsnVv3oimS3i8asq0LqO96hcCqTk795US2tgad7kyAlU2SnyOAAAIIIIAAAgjkIlAUAZYePvQAod+kf/755+43xJkeIIThBVcKDLQuSIQUo3EAACAASURBVL4DD/9DSC6dEeXYsG9d00OMptUoFNCDpR44vMV5U69fr14969evn1szphALtXvT7t56661Kv/3XlM9Ro0blNYQMYi8njUNVAclNAYseav1vZaxuwyD34d+nugMs2el/ctSaRBqXekPjhQsXMt6KqkZUTanwIUoYSIBVfgFW2M+Ft78+85pGt3fv3ipPoe9KvRhEAXWYacG5BFj6LtL6VArNtWVbMN67AX1vvfbaa+7zlm0LG7wTYGUT5ecIIIAAAggggAACuQgkPsDavXu3e4AI8htjPUToAUJTIqK+Aj0KZjEFWKlvpEq9X4V9rVu3tr59+7oFsaMEBGENVcGkSjpVFPin3enhSVN7NP2zEAFaVe3Ww97MmTNNU3eybXqAvfPOO906V4UyzNamTD+vzgBLa6x9+OGHgZqucakwWqaqBsllXBJgEWAFGnT/3MlfveY/Lo7PeS4Bltqi70290MD772Pbtm1tzJgxWb8vVVWmsEnfuQcPHnRVaTqHPmealnv77be7X1zosxYmkCPACjOy2BcBBBBAAAEEEEAgrEDiA6yqggP9Zbtx48ZuWple7a3KjHxXW6UDLqYAS56zZ8+umEaj+5GZplhqIeBOnTq5B5hCbapwWLRokVt7y9sUXGlajxZB1rosSdg0pW3BggWu6irdpulIWkdGfm3atAn10Fed91edAVa2cFoPzi1atHCmhR6X1dkn+bh2uU8hzMVUFb/6JYreXKhq0JYtW7pgp0mTJkXzOc/l/jkWAQQQQAABBBBAAIGkCCQ+wPKCA02TUEigB1pVt+g3xDfffDMPECFHkn7L/vLLL7s35N111112zz33uIqr6qxw0oLxCxcudGGkqufuvvvuRParQgBVsClgUzWQNw71UJuPdYtCdm2k3aszwPLCaYWYGn9yVJCqta1uu+02U0VldQTSkSATfhABVsI7iOYhgAACCCCAAAIIIIBAVoHEB1hZ74AdEEAAAQQQQAABBBBAAAEEEEAAAQRKWoAAq6S7l5tDAAEEEEAAAQQQQAABBBBAAAEEil+AAKv4+5A7QAABBBBAAAEEEEAAAQQQQAABBEpagACrpLuXm0MAAQQQQAABBBBAAAEEEEAAAQSKX4AAq/j7kDtAAAEEEEAAAQQQQAABBBBAAAEESlqAAKuku5ebQwABBBBAAAEEEEAAAQQQQAABBIpfgACr+PuQO0AAAQQQQAABBBBAAAEEEEAAAQRKWoAAq6S7l5tDAAEEEEAAAQQQQAABBBBAAAEEil+AAKv4+5A7QAABBBBAAAEEEEAAAQQQQAABBEpagACrpLuXm0MAAQQQQAABBBBAAAEEEEAAAQSKX4AAq/j7kDtAAAEEEEAAAQQQQAABBBBAAAEESlqAAKuku5ebQwABBBBAAAEEEEAAAQQQQAABBIpfgACr+PuQO0AAAQQQQAABBBBAAAEEEEAAAQRKWoAAq6S7l5tDAAEEEEAAAQQQQAABBBBAAAEEil+AAKv4+5A7QAABBBBAAAEEEEAAAQQQQAABBEpagACrpLuXm0MAAQQQQAABBBBAAAEEEEAAAQSKX4AAq/j7kDtAAAEEEEAAAQQQQAABBBBAAAEESlqAAKuku5ebQwABBBBAAAEEEEAAAQQQQAABBIpfgACr+PuQO0AAAQQQQAABBBBAAAEEEEAAAQRKWoAAq6S7l5tDAAEEEEAAAQQQQAABBBBAAAEEil+AAKv4+5A7QAABBBBAAAEEEEAAAQQQQAABBEpagACrpLuXm0MAAQQQQAABBBBAAAEEEEAAAQSKX4AAq/j7kDtAAAEEEEAAAQQQQAABBBBAAAEESlqAAKuku5ebQwABBBBAAAEEEEAAAQQQQAABBIpfgACr+PuQO0AAAQQQQAABBBBAAAEEEEAAAQRKWoAAq6S7l5tDAAEEEEAAAQQQQAABBBBAAAEEil+AAKv4+5A7QAABBBBAAAEEEEAAAQQQQAABBEpagACrpLuXm0MAAQQQQAABBBBAAAEEEEAAAQSKX4AAq/j7kDtAAAEEEEAAAQQQQAABBBBAAAEESlqAAKuku5ebQwABBBBAAAEEEEAAAQQQQAABBIpfgACr+PuQO0CgpATO/Wh26MTlWO+p9S01rN71sZ6yypOdOXPGZsyYYTfddJNNmDDBrr++gBcv3G1GutL3P523Xae+inRspoM6NGxhN9WsG+s5OVlxCeT6mfvss89s0aJF9sQTT1jfvn3zevNfffWVzZ07137729/a6NGj83qtcj35r7/+akuWLLFffvnFRo4cabVr184rhdenPXv2rDR+1q5da2vWrLExY8ZYx44d89qGcj55qXx+NW71PbRnzx675pprrF+/fvb444+7f87nluv3Zz7bxrkRQACBVAECLMYEAggkRmD1zl/s//nrpby0538fXMv63/ubvJw79aT5/stgsT4UvXTgfZv+4ay89MGMHlNt9F29Yj/3Sy+9ZDt27AgUbPz444/2wgsv2LFjx2zSpEnWokWL2NujE165csXWrVtnu3btcu1q165d1ut4D3idOnXKOTTxxvf333+f9bpV7aCAd/r06Va/fv2K3bx2ZjouU8CU62fO/wDcpEkT9xAZZEt3D9mOI8DKJpT7z7dv327Lli2zPn36XBUAeJ/pIFfxQgQv1Mw2PoOc079PHJ/HsNcsxf1L4fOr7/V33nnH3n77bRduX7hwwb755hsXwN53332Bui3b+MzX92egxrETAgggEJMAAVZMkJwGAQRyF3jq/z1v5/OTX1ndWmYr/7fcq3S88Cj3u/3vM4T97XyxBlgtFk2wH36+GCddxbnq16xjh/84L/ZzJzHA0sP50qVL3b2OGzfO2rZtm/W+8xFgZaow9II8NSpdBaL3cwVgqQFW1hvJsEOYACvd5ye1giPbPYS5XmqTCbCi9nKw47777jubM2eONWjQwJ599lm77rrrXDVW3bp1bfDgwe7fjx8/bq+//roNHDjQmjVrdtWJf/jhB5s1a5apnxVG33HHHVVePGwFljd+WrZsmXOgHEyldPYq1c+v972u71WNOW3z58+3c+fOuXHcqlWrvHViLt9neWsUJ0YAAQQyCBBgMTQQQCAxAo//X+fz2pZ3/s/cA6wgDcz3XwaLNcC66YVRQfgi7/P9hCWRj810YNICrC+//NIWLFhgly5dsuHDh9sDDzwQaHoJAdZ/93CQB+Cff/7ZOX/77bcuZLvxxhsrDZF0n3Ev9FIfxbnpwZWpyNlFL168aK+++qodPHjQTdtWCHDzzTfbvn37bOHChfboo4/aoEGD3Ofl5MmTNnv2bPdzhQP+KYaqhFm1apV98MEH1q1bNxs6dGilz5jGxMyZM+3s2bPZG5VlDyqwwhOW4uf3888/txdffNGNQ2/cSkZhrKYba9N3QOPGjcODBTgi339nCdAEdkEAAQQCCxBgBaZiRwQQyLcAAVYwYQKs9E6lHmDpQfzll1924dWAAQOsR48egcIraeUjwIp7CqFXxaIgKNOWacpemAewIA/Aur6qdvbv329Tpkyxpk2bVmqSpokqALnzzjvtj3/8Y+B+0EmowAr2PRd2L60f9Morr9i2bdtcuPvggw+aQq158+aZfqZgQFVY3uZVvGh6lva/9tpr3Y+8P2/evLlNnDjxqvWzDh065M6p6q3u3bu7Yw4fPuyChl69erEGVtiOC7l/qX1+ve/1evXquYra1JBKIZYqsRSqjx8//qrvIo+vUN+fIbuL3RFAAIHYBQiwYiflhAggEFWAACuYHAFWeQVYqgjZvHmzrVy50j1k62FbC0KHWdg3HwFWKU8h1Ahbv369/fWvf3UVOqnTNL0Q4+GHH7YhQ4YE++D+cy8CrFBcoXZWYKXptX/729/s6aefdpVW6kdVr6ROwfLWHNL3qda40mLZOk4hcWoljL8RCrgUbo4dO9buueeeitBr8eLFNmLECOvSpUvF7sX6XR0KvcA7Bw2wkv759X+v33bbbW4qaWqlp0erKa2qBj5x4oQ988wzbo2sOLcwvwCI87qcCwEEEIgiQIAVRY1jEEAgLwLFEmDFtYh11KlBxfpQlPQphNkWwM1l0Ed9u52qrRRcffLJJ266kx6aU6uBgrTLuzc9cKtiyKs2CXJs6j7ZHnayrR9VDGtg6Z69kEoLgae+mVAPx+qXP/zhD4EXWPYcCbCijLrgxyjE0vRPVUUp5FUwlelNbl7V1qeffurWufr73/9uderUcZUwChXSbatXr3aLbce1Rf1uiOv6xXaeoAFWkj+/qqZSOL5p0ybr3LmzPfXUU1arVq0qu8I7ZsuWLe7lHXrjZY0aNWLpvmzf6bFchJMggAACMQkQYMUEyWkQQCB3gWIJsHK/09zOQICV3q/UphDqAVyVHqdPn3bToVTpo7V9omxegPWb3/zGhVd6OFf1kN5gqEWtw2xxBbjppgNmmwajFx7orYWarlXVVEP//aReJ+gDsKZI/ulPf3JTerzFwHVehR5ar0ZtTTe9MJslAVY2odx/7k3x1DRAhVFVjXFVt+jtoUeOHHGfL/W1poZm2rTG2fnz5+3uu++2y5cvu/WyVCGpUOGxxx6rVBmZ6btax23YsMH+8pe/2JNPPunelsgWTKDYP7+aEqhqPa2lpimnGgf6Tg2yKeS6//773TRX/QJM1bj+qq1CfH8GaSf7IIAAAvkUIMDKpy7nRgCBUAIEWMG4gr4JMdN6QcGuEv9eSa/ASnfH1bGIuwKrN99803bs2GGaZhJHP/qnEGoKih7C161b50KYNm3auPW09ECUy2/0vQWHf/nllyorWOIfWeYeAGfMmOGssi14HvQB2Auqvv76a5s2bZo1atTINV0Pnlr/Sm+5S3etOAI+hYxa70YhSVK2nw5/kdem1GxZ9Zv+gl7cq6rSGNe6Vwo8ly1b5oJg9Ze3YLtCJFVe6W2EGrOaJqoF4PXPvXv3dhUuqVUxOrf6V+Hyzp073f46ThV6TZo0uaqJqWNN1TPLly+v2E/BWpC3HAa991z2u3xuTy6HZz22Rr32WfcJskOxfn5VQfX+++/be++95wJSvRxA3yFRNo3l1157zX1/68UEeplHPqtqo7SRYxBAAIF8CRBg5UuW8yKAQGgBAqxgZFRgpXcq9gosBSNvv/22ezCuWbOmCy92795tWtxXb8LTg3jULdMaWJqiuHXrVtOYUnWWplrpYShIVZYe5lV9ok1VAX/+85/dP6cuNOxVHGix7EceeSSnB61M95+PAEvX0tRNBQ56SFSg4f8zVU9oIe9Mm6p0NE1IVT2aIhRkzTLvepouOnXq1Ixr4kQdB7kcd7Bft1wOz3psm7c3Zt0n2w7eulaa4qlKKm/dK71R8I033nBTcBU4HThwwI1djU1VN6oCSp8vhQwff/yxCxo0vhXsaqF29aEq/vQ2Q4019a2mKuay3XDDDa6qUm8iDDI2crlWkGPPr7omyG6R96k76ErkY/0HBg2wkvb51ZjSd7v6vGXLljn3uca6XjKhcawxrHEa9RcQYb4/Y+lEToIAAgjkIECAlQMehyKAQLwCxRBgxb1Okve69xYtWgTGJMBKT1WMAZYemPfu3Wvvvvuum8Kk38hrGpJCpKNHj7qpchoj+QqwPElVo3gP9frtvsIZPbxXtS6Lt2D2nj3/qNzQGFZA4J/S4lVlaTreyJEjQ68XFfRDEeYBLMwDsFdtpbDhueeecyGfppupbyZPnmzNmjXL2EQFIIsWLbLPP/887SLiqQcqFFF/axzoIdd7w11Qg3zvl/QAS301c+ZMO3v2bFoKVajoc6U+1FpXGt/t27dPO8bVdwoHPvzwQ1eRpXGtIFlbrmu4JXUKaSkGWHx+g30rhPn+DHZG9kIAAQTyJ0CAlT9bzowAAiEFiinA0lo8ehNcLpsepFUZoCkkBFi5SP7j2OoOsLyHAD38+qecpd6ZQiuFRR999JELN/Rbcy2uruBKC7R71Rjeg24hAiyvjfqtvqZHaW2eU6dOucoUVU1lqshS8KUxrIWttc/vfvc7FxLoHrzXv+v/tVaL/lyh16uvvuoqEBTQpFaeBFnDJd3nLswDWJgASx6qcFBFj6Zeqi9UhaO1w/TWsGzTdvQWPE03VEWVKoK86WupY8KrHFIF3u23324TJ07MuG/un5RoZ0h6gJV6V95YUuVc6iL8qfuG+aUAAVa08VMdFVjl9vktxPdntN7nKAQQQCA+AQKs+Cw5EwII5ChQzAGW98YjBRF6sPU2raGkV7OnC6kIsHIcMCmHV3eA5T08NGzY0FXn6G1mqZsqOjStTNUcehV6ly5dXHiZLgipjgDLa6+CqV27drnKMAVr9957b5WdpdBLUwi1IHa3bt3clBb9uwKrp59+2jp06OCO9yqyFI5puqKChajTXvwNyleApWuoIur55593gZICN1WThVm3SAsuL1261FWfKchL19fePqp48099i/cTktvZCLD+4ecFWFpjK5dNUwf9/63I5VxxHFuKFVhJ/fwGXceyqn6N45do3vnDfH/GMdY4BwIIIJCLAAFWLnociwACsQoUc4DlTS1MfSU6AdZ/D5FiXMQ9zADXGjtaoPehhx6yYcOGpT1U1VmakpTtlek6uDoDrDD37e2r8Erj/Ysv/rHYd926dd3UqzvuqLw4t6qSNA0vzhArzANYumobLeb98ssvuzfJpVbreFUcqjTTpnBO/Zut+spz8aqrdF2dW8Gdv/JMVXh6q6HWI8vnNMsofeo/phgCLAWp8+fPt379+rlKNk3JVAWWQmKNTYWp+iVD6kYFllkxB1jF9vkNM95yGatBP/Nhvj+DnpP9EEAAgXwJEGDlS5bzIoBAaIFiCLAy3ZTe6PbWW2/ZiBEjXFWNt1UVYIUG+ucBufzlN+o14ziulAMsVRbNmTPHhRDZ1kYKapnEAGvFihW2adOmoLeQdT8FOQobvFAnW2VCpqqDMA9g3jW0MLumc2rhdIVvChbTBVi6CQUjCkO0v0ImLVofZlNwqWmWCsEUYmlqpu5dwfcrr7zizutNs0zCgt7p7q0YAizvFwkaJ1qU3Quw9EIE/bP6V1NQ9cZKVdJl29K9AZQKrGxq6X8e9xTCYv785vLf8KqOLcT3Z7Te5ygEEEAgPgECrPgsORMCCOQoUKwBlh4+VVFy7NgxmzJlilvHiADr6sFQqgGWwgmFEKoC8IcxOX4ciq4Cy7tfL3jT52DChAlu3ah0mwKExYsXu6mUvXv3dhVNmR7O/MFE1DWw1E9qm4IkVT1pGqem9ali7vjx427KY7oAS9MgFyxYYJoypnBJC+1rCqHWtQqzaVqmgm7do6qAFI5obS1V4/mnWYY5ZyH3LYYAS76qglT/aPMCLP1SQaGVxo4WyE/dwgQKrIEVbdTlGmCV0uc3zHgLM1bz+f0Zrdc5CgEEEIhfgAArflPOiAACEQWKNcA6ePCgm7aidX70IOqfWlRVBZYeyjVtSdUCerV70C2Xv/wGvUY+9ivFAEsVV8uXL3eVNJ07dw41tSybcRIrsFLbrPBWr4fXG9tUmaRQJ12ApQo1rQOlyiVNwcu0KHw+H8D0tkQtyK426H9aq8yrdso0BTg1nNT9LVu2zAUhut+g0wg9N02b1GfeWz9JbdCaV/7QO9u4qK6ffzVpVF4v3WLukpzPv2TJEmert3YqIPUCLL0wQP/sTWtN7bcw36mlGmBdfP8f69Tla6vda1dOpy6lz2+Y8UaAldOw4WAEEChBAQKsEuxUbgmBYhUoxgDLW89H5umqMrIFWIsWLXIBVpg3Gubyl9/qHBulFGAp2NDC26rmOX/+vKu80lo7cSxI7vVRkgOs06dPu+Bq69at9tNPP7m38ukNhKpOShdgaf/XXnvNvdCgZs2aLuzr1auX29+/5TPAqmrspwuw/GtXaWF6Ve6of9955x1XRZVuPatM19AYefPNN23Lli1uF28K4rZt26xZs2Zu+qD+P6nTB6vzeyPotS9cuOCm8SqkUih49OjRigBLU1QVbilw1dskU9egC/OdWqpTCIM6J3G/Yvv8hhlvBFhJHHG0CQEEqlOAAKs69bk2AghUEiimAEsPt3oYV1WJHsjHjx+ftoqiqgBLAYimUBFgxfNByMdbCNUyhVUKIFQ98/e//929nU8hjR6CH3jgAbd+kx6a496SFmDp4V+B1ccff+ym3GUKoqqaQqjjVAWlz442VTT16NHDrRv3m9/8Jq9TCMMEWPp8642RWteua9euLrzyqnb8VVn9+/d3b2lMFzzpHJpWrGltGjOaQqjpklq7p0mTJq453377rXsr5b59++zWW291IWj79u0DLfIf93gr9vMpsFq4cKE98sgjztEbh/rn1IX5w4QCxe5SDu1PDbCS/vklwCqHUck9IoBAvgQIsPIly3kRQCC0QDEEWFoPRw+b7777rnuI14P34MGDM67zo0WvN2/e7KpTtNaO9xCsQETh1aFDh1y1AFMIQw+Xqw7IR4DlvVmwTp06LlRQlUzr1q1dEKHwJc6Kq9QbSlqApeBGgawqXR599FEXtKSbQhdkDSyN/w0bNrgF1J988km3FpW26lqE2P8ArEDq7bffdhVmCie14HpqPyvM07pnO3futAEDBrgQTiGW/vybb75xf66A+ty5c26tLYUqDz/8cMag0/NQOKh/VpilqZZafFzjLOxUxdw/TcV/hnwEWF6YrX5VP2u6ohb4V58NHTrUVdKmhpn6b4a+6zWN9q677nJ92rx5c7vhhhvo15iGWbF9frN9zwVhSfeLr2znjeMlGEHaxj4IIIBAPgUIsPKpy7kRQCCUQNIDLP1WV39B1DSge++91z3Ep06BSr1hrcOiqSt6mNLDj3/TA4zOoalUekCNa2pKahtatWpV5WLaoToph51LaQphDgyBD01agBW04UECrEznilqZEOYthOmu7X8A1nRIhVMKrrSuXaZpffo8q3pKn3FNAVQVntqvNw0qgFKYoXP519rKZqjvGFX67dixw1VtnT171kaPHm36DLOFE0gXYGV7wE93Bb2EwJsernW0Tpw4YQq01a+NGjVyYZT6R/+e6YUF6leFXl9//bV98cUXbnqjqvM0/VbTaQcOHOgqENmiCRTb5zfq95x0gryFMGxVd67fn9F6jaMQQACBaAIEWNHcOAoBBPIgkPQAKw+3XFanJMAqq+7mZhGoVgFVPOmNhKpu1Vsf2RBAAAEEEECg+AUIsIq/D7kDBEpGgACrZLoy7Y0QYJV2/3J3CCCAAAIIIIAAAgjkU4AAK5+6nBsBBEIJ/OG/LtjxH66EOibozk1uvMYW/y91gu7OfnkQ6Lj0f7W/n/82D2c2u71uI/ts5P+Xl3NzUgQQQAABBBBAAAEEEKh+AQKs6u8DWoAAAv8UOHj8si384Cc7dyneEKterWtsXM+a1qZJDayrUWDnqS/t//70FTvz04VYW1G/Zh37Px4Ybvc2ZJ2gWGE5GQIIIIAAAggggAACCRIgwEpQZ9AUBBBAAAEEEEAAAQQQQAABBBBAAIGrBQiwGBUIIIAAAggggAACCCCAAAIIIIAAAokWIMBKdPfQOAQQQAABBBBAAAEEEEAAAQQQQAABAizGAAIIIIAAAggggAACCCCAAAIIIIBAogUIsBLdPTQOAQQQQAABBBBAAAEEEEAAAQQQQIAAizGAAAIIIIAAAggggAACCCCAAAIIIJBoAQKsRHcPjUMAAQQQQAABBBBAAAEEEEAAAQQQIMBiDCCAAAIIIIAAAggggAACCCCAAAIIJFqAACvR3UPjEEAAAQQQQAABBBBAAAEEEEAAAQQIsBgDCCCAAAIIIIAAAggggAACCCCAAAKJFiDASnT30DgEEEAAAQQQQAABBBBAAAEEEEAAAQIsxgACCCCAAAIIIIAAAggggAACCCCAQKIFCLAS3T00DgEEEEAAAQQQQAABBBBAAAEEEECAAIsxgAACCCCAAAIIIIAAAggggAACCCCQaAECrER3D41DAAEEEEAAAQQQQAABBBBAAAEEECDAYgwggAACCCCAAAIIIIAAAggggAACCCRagAAr0d1D4xBAAAEEEEAAAQQQQAABBBBAAAEECLAYAwgggAACCCCAAAIIIIAAAggggAACiRYgwEp099A4BBBAAAEEEEAAAQQQQAABBBBAAAECLMYAAggggAACCCCAAAIIIIAAAggggECiBQiwEt09NA4BBBBAAAEEEEAAAQQQQAABBBBAgACLMYAAAggggAACCCCAAAIIIIAAAgggkGgBAqxEdw+NQwABBBBAAAEEEEAAAQQQQAABBBAgwGIMIIAAAggggAACCCCAAAIIIIAAAggkWoAAK9HdQ+MQQAABBBBAAAEEEEAAAQQQQAABBAiwGAMIIIAAAggggAACCCCAAAIIIIAAAokWIMBKdPfQOAQQQAABBBBAAAEEEEAAAQQQQACBxAVYV65csVWrVtkHH3xgjRo1sqlTp9qNN954VU/t2bPHXnzxRbv22mtt/Pjx1qZNm0r76DynTp2ybdu22SeffGKDBg2yjh07hurxo0ePurZ88cUX9vPPP9s111xjjRs3tj59+th9991nNWrUuOp869evt5UrV1Z5nTFjxlzVltRr6b6aNWtmAwYMsNatW7trB9lOnz5tq1evNvn8+OOPgdp8+fJl2759u61bt85Onjxpsrv++uutffv21r9/f2vQoEHaS0e5VpB7YB8EEEAAAQQQQAABBBBAAAEEEEDAL5C4AEuNO3LkiD3//PN24cIFGzJkiHXv3r1SrylMWrhwoe3fv986dOhgo0ePdkGWF1pt2LDBBTI//PBDxXHpQqNMQ0Hn+fDDD+3NN9+0X3/91a677jqrU6eOC7HUJm2dO3e24cOHu+v6t7Vr19qaNWtCBVhq6/Lly935vWtdunSpIoBSiPTYY49lDbG++uormz9/vp0/f961q169ehVtVgCmNg8b1sYoxgAAIABJREFUNqxSm3V/K1assK1btzo/3afacO7cOXfvdevWdQFhixYtKt1TlGvx0UMAAQQQQAABBBBAAAEEEEAAAQSiCCQywFKQolBl8+bNdtttt9lzzz1ntWvXrrg/VUTNnTvX/bu/+kqhiv7cqzzSsarCUqATJsA6ePCgC4JUmaQArVu3bq7aSu369NNP7ZVXXnE/GzFihD344IOV3F966SXbsWOH+1mXLl2y9snZs2dt9uzZrvKpV69e1q9fPxcg6fwbN260119/3VVDyUAVWZk2f6inSjNdX8epzfv27bOlS5eaQrFx48ZZ27ZtK06jnykMrFWrlo0cOdL9TGGXDBWqffbZZ3b33Xe749QubVGvlRWDHRBAAAEEEEAAAQQQQAABBBBAAIE0AokMsNROVWHNmTPHLl68WCkoUlWQQqJdu3ZdFax8/fXX9sYbb7jgSNPfFN688MIL9uWXXwYOsHTMkiVLXAVX165dXcWSf/qeP1xr166djR07tqKiSW3TtMa9e/cGvt7OnTvd/TRv3vyqoE7nW7RokZsO+MQTT1jfvn0zDmIvvFMQNWXKFDf90tv80zI19XHUqFHunvz32rt3bxs4cGCl8ytUU7j2008/2aRJkyqqsKJci08fAggggAACCCCAAAIIIIAAAgggEFUgsQGWwptly5a5Nay0BtSECRNcBZAXnihUUXikoCrTpiqisAFWkGNUlaRgqVWrVq5dqnTS5h177NixSoFPVZ2jSrNNmzZZjx49XLVX6uatqZUaloXdT5VWCxYssKZNm9rkyZPdVEFNE5w5c6ZpLauJEyc6Z/+mSisdc+DAgUoVZdnalO5aUQcoxyGAAAIIIIAAAggggAACCCCAAAKJDbDUNalhlUIcb2qhP9SKM8BSVZLWufrll18q1oPKFBb5q5m0jxcIKciaNm1apSqodG30V2xlmnK4e/duV9XVsmXLSmFZ6vk01VDrdmUKwlSdpnXFVKE1ffp0q1+/vn377bcuwNKWqb2qRlOI6K8Ai3ItPmoIIIAAAggggAACCCCAAAIIIIBAVIFEB1ip0wUVomhtKk0rfOaZZ9ybAKvaglRThYVTVZKquj7//POr1sA6c+aMzZgxw02501sRtVaX1rjSdD1NEdQUPf8bBYO0zwvxVOXlBU/p2uytvZVpqqHXNl3Tmw4Y5NzeovSdOnVyi+Vri3KtsM7sjwACCCCAAAIIIIAAAggggAACCHgCiQ6w1Ej/gu233nqrq8pKt7B7ui4NEhCFHQqaPqcKpHQVUf5F5NOdV0GW/42CQdoXJGSKGioFOTcBVtgRwv4IIIAAAggggAACCCCAAAIIIBC3QOIDLP9C5rp5hUDp3v5XiABLi8FrTShtzz77rFsDy79p0fPFixe7KYhDhw51i8zr7YV6C+Krr77q3uindbxUAXXHHXdUrJlV1SLzQUImAqy4PxacDwEEEEAAAQQQQAABBBBAAAEEkiSQ2ADLm6ZWFZam1fnfjpe6b5AKp6Cd4YVXly5dspEjR2advlhVWx566CH3dsMg7SvHAGvr1q1Bu4X9EEAAAQQQQAABBBBAAAEEEEAgZoHOnTvHfMbcT5fYAEuBkd6Op03rTr333ntu0fHu3bvb7bff7v782muvdWtN6Y166bYgAVEQwu+++87mzp1rp06dsn79+tnjjz/uKsHCblu2bLHly5e76iu9vVALxmd7SyIBVlhl9kcAAQQQQAABBBBAAAEEEEAAgVwECLAi6kUNoqIe52+mP7xScNW3b183LTDKpimEixYtclMPFWBpOqHeMLh371576qmnXDiXuoV9C6FX3ZV6nqreQnj58mWbMmWKNW3a9KrrV/UWwjDXiuLFMQgggAACCCCAAAIIIIAAAggggIAEEluBlYQphFrLauHChaZqMKWPmvanqq90m6YWvvzyy3b8+HF7+umnr1ofS8ekVmDVqlXLVqxYYZs2bbIePXrYkCFDrjq1Fo1fuXKltWvXzsaOHZvx+tn227dvn1u/SyHV5MmTXdXauXPnbObMma7SbeLEie4Nif5NlW865sCBA27dsS5durgfR7kWHzcEEEAAAQQQQAABBBBAAAEEEEAgqkBiA6zqnkJ48eJFF97oLYgKr4YPH54xPPLwvTCqd+/eNnDgwEp9osXoFcrt2rXL/JVLO3fudH/erFkzt55X3bp1K47TMQrQFD4NHjzYevbsmbGfvamGNWvWdNVUjRs3rthXUxX15kQFT127dnVBnKZA6s9VYbV9+3Z37kGDBlWaGnnixAmbNWuWqUJLoZfaqC3KtaIOUI5DAAEEEEAAAQQQQAABBBBAAAEEEhtg+bsm6lTAIMdpiqDW19J0Pq1vVbt2bbfm1iuvvGLbtm2z+++/34VX+nm27eDBgzZ//nwXdOmYjh07ukBIAdDGjRtdiOS9hbBFixbudGfPnrXZs2eb3mDYrVs3F1RpH/8xCrX8oVSmNivs2r9/v6vW0kLzqrJSSKUAbOnSpe6+xo8f79YN8zb9TMfpmv42y07rdWnaY/v27W3MmDEVAZ7OE+Va2fz4OQIIIIAAAggggAACCCCAAAIIIJBOoOwDrHSLpK9bt87eeustFz4pPMo0bVCgCneGDh3qbBUWvfvuu7Z69Wr3zwqQFAxpeqECIZ2vf//+9thjj1WqdDp06JALhLSP9tdx3jG69u9//3tXteVtmRZ21/RFLQqvKYE6rl69ei600lRIXbtXr142YMCAStdWO9988017//33K7VZ0wtVAdagQQO3XleTJk0qjZ8o1+IjiAACCCCAAAIIIIAAAggggAACCEQRIMD66iv3hsGGDRtWrA21du1aW7NmTSDPTp062ejRoyv2VSB0+PBhe/vtt+3zzz93IZBCKb15UAvAt2zZMu0bDI8ePWqrVq1yUxYVOimA0pQ9BU5am8r/1kMvwPK32WuAwisFaHv27KkIzTSdsE+fPnbfffelXYBe1V6aRqjgTpVguofrr7/ehXMK3BRipduiXCsQKjshgAACCCCAAAIIIIAAAggggAACPoGiCLDy2WPewuoKd0aNGpU2XMrn9aOcuxjbHOU+OQYBBBBAAAEEEEAAAQQQQAABBBCQQFkHWFqofd68eabqp9S1oZI6PIqxzUm1pF0IIIAAAggggAACCCCAAAIIIFAcAmUdYH3//ff22muvWatWrUxvDvRP00tq9xVjm5NqSbsQQAABBBBAAAEEEEAAAQQQQKA4BMo6wCqOLqKVCCCAAAIIIIAAAggggAACCCCAQHkLEGCVd/9z9wgggAACCCCAAAIIIIAAAggggEDiBQiwEt9FNBABBBBAAAEEEEAAAQQQQAABBBAobwECrPLuf+4eAQQQQAABBBBAAAEEEEAAAQQQSLwAAVbiu4gGIoAAAggggAACCCCAAAIIIIAAAuUtQIBV3v3P3SOAAAIIIIAAAggggAACCCCAAAKJFyDASnwX0UAEEEAAAQQQQAABBBBAAAEEEECgvAUIsMq7/7l7BBBAAAEEEEAAAQQQQAABBBBAIPECBFiJ7yIaiAACCCCAAAIIIIAAAggggAACCJS3AAFWefc/d48AAggggAACCCCAAAIIIIAAAggkXoAAK/FdRAMRQAABBBBAAAEEEEAAAQQQQACB8hYgwCrv/ufuEUAAAQQQQAABBBBAAAEEEEAAgcQLEGAlvotoIAIIIIAAAggggAACCCCAAAIIIFDeAgRY5d3/3D0CCCCAAAIIIIAAAggggAACCCCQeAECrMR3EQ1EAAEEEEAAAQQQQAABBBBAAAEEyluAAKu8+5+7RwABBBBAAAEEEEAAAQQQQAABBBIvQICV+C6igQgggAACCCCAAAIIIIAAAggggEB5CxBglXf/c/cIIIAAAggggAACCCCAAAIIIIBA4gUIsBLfRTQQAQQQQAABBBBAAAEEEEAAAQQQKG8BAqzy7n/uHgEEEEAAAQQQQAABBBBAAAEEEEi8AAFW4ruIBiKAAAIIIIAAAggggAACCCCAAALlLUCAVd79z90jgAACCCCAAAIIIIAAAggggAACiRcgwEp8F9FABBBAAAEEEEAAAQQQQAABBBBAoLwFCLDKu/+5ewQQQAABBBBAAAEEEEAAAQQQQCDxAgRYie8iGogAAggggAACCCCAAAIIIIAAAgiUtwABVnn3P3ePAAIIIIAAAggggAACCCCAAAIIJF6AACvxXUQDEUAAAQQQQAABBBBAAAEEEEAAgfIWIMAq7/7n7hFAAAEEEEAAAQQQQAABBBBAAIHECxBgJb6LaCACCCCAAAIIIIAAAggggAACCCBQ3gIEWOXd/9w9AggggAACCCCAAAIIIIAAAgggkHgBAqzEdxENRAABBBBAAAEEEEAAAQQQQAABBMpbgACrvPufu0cAAQQQQAABBBBAAAEEEEAAAQQSL0CAlfguooEIIIAAAggggAACCCCAAAIIIIBAeQsQYJV3/3P3CCCAAAIIIIAAAggggAACCCCAQOIFCLAS30U0EAEEEEAAAQQQQAABBBBAAAEEEChvAQKs8u5/7h4BBBBAAAEEEEAAAQQQQAABBBBIvAABVuK7iAYigAACCCCAAAIIIIAAAggggAAC5S1AgFXe/c/dI4AAAggggAACCCCAAAIIIIAAAokXIMBKfBfRQAQQQAABBBBAAAEEEEAAAQQQQKC8BQiwyrv/uXsEEEAAAQQQQAABBBBAAAEEEEAg8QIEWInvIhqIAAIIIIAAAggggAACCCCAAAIIlLcAAVZ59z93jwACCCCAAAIIIIAAAggggAACCCRegAAr8V1EAxFAAAEEEEAAAQQQQAABBBBAAIHyFiDAKu/+5+4RQAABBBBAAAEEEEAAAQQQQACBxAsQYCW+i2ggAggggAACCCCAAAIIIIAAAgggUN4CBFjl3f/cPQIIIIAAAggggAACCCCAAAIIIJB4AQKsxHcRDUQAAQQQQAABBBBAAAEEEEAAAQTKW4AAq7z7n7tHAAEEEEAAAQQQQAABBBBAAAEEEi9AgJX4LqKBCCCAAAIIIIAAAggggAACCCCAQHkLEGCVd/9z9wgggAACCCCAAAIIIIAAAggggEDiBQiwEt9FNBABBBBAAAEEEEAAAQQQQAABBBAobwECrPLuf+4eAQQQQAABBBBAAAEEEEAAAQQQSLwAAVbiu4gGIoAAAggggAACCCCAAAIIIIAAAuUtQIBV3v3P3SOAAAIIIIAAAggggAACCCCAAAKJFyDASnwX0UAEEEAAAQQQQAABBBBAAAEEEECgvAUIsMq7/7l7BBBAAAEEEEAAAQQQQAABBBBAIPECBFiJ7yIaiAACCCCAAAIIIIAAAggggAACCJS3AAFWefc/d48AAggggAACCCCAAAIIIIAAAggkXoAAK/FdRAMRQAABBBBAAAEEEEAAAQQQQACB8hYgwCrv/ufuEUAAAQQQQAABBBBAAAEEEEAAgcQLEGAlvotoIAIIIIAAAggggAACCCCAAAIIIFDeAgRY5d3/3D0CCCCAAAIIIIAAAggggAACCCCQeAECrMR3EQ1EAAEEEEAAAQQQQAABBBBAAAEEyluAAKu8+5+7RwABBBBAAAEEEEAAAQQQQAABBBIvQICV+C6igQgggAACCCCAAAIIIIAAAggggEB5CxBglXf/c/cIIIAAAggggAACCCCAAAIIIIBA4gUIsBLfRTQQAQQQQAABBBBAAAEEEEAAAQQQKG8BAqzy7n/uHgEEEEAAAQQQQAABBBBAAAEEEEi8QOICrCtXrtiqVavsgw8+sEaNGtnUqVPtxhtvvApyz5499uKLL9q1115r48ePtzZt2lTaR+c5deqUbdu2zT755BMbNGiQdezYMVSHnD592lavXm261o8//mjXXHONNW7c2Pr06WP33Xef1ahR46rz/fzzz/bxxx/bRx99ZGfOnDG144YbbrBOnTrZE088Yddff33aNhw9etTd9xdffGE6h+6rWbNmNmDAAGvdurW7dpAtSpsvX75s27dvt3Xr1tnJkyddm9XO9u3bW//+/a1BgwZpLx3lWkHugX0QQAABBBBAAAEEEEAAAQQQQAABv0DiAiw17siRI/b888/bhQsXbMiQIda9e/dKvaaAZ+HChbZ//37r0KGDjR492gU+Xmi1YcMGF8j88MMPFceNGTMmVID11Vdf2fz58+38+fPu3PXq1XPBktqkMKlz5842bNgw9zNvu3jxoi1atMgOHjzo9qlbt64Luc6ePevadsstt7iw7eabb650P2rr8uXL3fmvu+46q1Onjl26dKkiNFOI9Nhjj2UNsaK0+ddff7UVK1bY1q1bXRt1bbXh3Llzpp/pHtTmFi1aVGpzlGvx0UMAAQQQQAABBBBAAAEEEEAAAQSiCCQywFKQolBl8+bNdtttt9lzzz1ntWvXrrg/VSnNnTvX/bu/+kqhiv7cq5bSsarCUggVJsDyB2Sq2hoxYoSrSFK79u3bZ0uXLnUB07hx46xt27YV7Vq/fr29/vrrdtNNN9nYsWOtefPm7meqVHrppZdM7evWrZsNHTq0IoxSuDV79mxX+dSrVy/r16+fC5BUFbVx40Z3Pl1bBqrIyrRFbbPuR2FgrVq1bOTIke5+FL7JUKHaZ599Znfffbe7V7VLW9RrRRmgHIMAAggggAACCCCAAAIIIIAAAggkMsBSt6gKa86cOaaqJgVIDz74oOstVQUpDNq1a9dVwcrXX39tb7zxhnXp0sVNf1Pg9MILL9iXX34ZKsDygjCFOlOmTHFTGb3NP8VR0whHjRpVEfjoWocPH67UXu84VWWpoksVTf/6r//qQi5tO3fudPejsCs1qNO9qqJLUxg1/bBv374ZR2yUNutelixZ4qrVevfubQMHDqx0foVqCtd++uknmzRpUkUVVpRr8VFDAAEEEEAAAQQQQAABBBBAoNwEjl/83v5t/RzbcuKgnbp0NtTtN6x1g3W95S77z0cnWdM66Zf2CXXCIt85sQGWwptly5a5Nay0BtSECRNcBZAXnihUUZWTgqpMm6qIogRYqqRauXKltWvXzl3DP01Q11LV0oIFC6xp06Y2efJkN+3u2LFjLuzRlMFp06ZVCr10jKbkzZw501VjTZw40d2TNlWabdq0yXr06OGmS6Zu2dri7Z9tv3RtztQm75yqtNJ9HjhwwIVyCga1RblWkX9OaD4CCCCAAAIIIIAAAggggAACoQSOXThtfVb+ux25cCrUcak7N6vT0D4a+h/WoFa9nM5T7AcnNsASbGpYpUDJm1roD7XiDrA0be/DDz/MGCqp0ktrdKlCa/r06Va/fn07dOiQzZs3z61z5YVa/nZpyqHCNE1/9KYzKqTTQvR79+6tFBD5j9u9e7fbp2XLli7Ey7QIfJQ2f/vtty5U05YudNOfq0JLIaK/AizKtYr9g0L7EUAAAQQQQAABBBBAAAEEEAgj8Nz7/2XLD30U5pCM+45q09Nm9pwWy7mK9SSJDrBSpwsqRNE0PE0rfOaZZ9ybAKvaolZgaUrfjh07Mk7b09sFZ8yY4daJ8qbWaa0oTfdr1apVxqAp9bxB2ueFeAquvLAs3T1HaXOQc69du9bWrFnj3qKoxfK1RblWsX5AaDcCCCCAAAIIIIAAAggggAACUQTuWjzVTv54JsqhVx3T+Pr6duAPs2I5V7GeJNEBllD9C7bfeuutrior3cLu6TogSEAUVxhEgPXfkukCvmL9gNBuBBBAAAEEEEAAAQQQQAABBKII3PTCqCiHZTzm+wlLYj1fsZ0s8QGWfyFz4eoNef5F3asCJ8CqOlSiAqvYPq60FwEEEEAAAQQQQAABBBBAoFgECLDi7anEBljeNLWqblfT6vxvx0vdlwCrOAOsrVu3xjvKORsCCCCAAAIIIIAAAggggAACBRZ4fMf/jPWK73T6H7Ger6qTde7cuWDXCnqhxAZYX375pXtjnza9De+9994zLTrevXt3u/32292f6+2Abdq0cW8BTLcRYBFgBf0gsB8CCCCAAAIIIIAAAggggAACcQoQYMWpaZbYAMt/m1GDqKjHeW/Ze+ihh2zYsGFXiVf1FsIGDRq4N/rVq1f59ZbZ3kL41FNPuXAudQv7FsIwbfbeQnj58mWbMmWKNW3a9KrrV/UWwjDXinfYcjYEEEAAAQQQQAABBBBAAAEEki3AFMJ4+yexAVZ1TiFcv369rVy50tq1a2djx451lV7+bd++fbZgwQIX+EyePNlVgB07dsxmz55tNWrUcAFWo0aNKh1z7tw5mzlzpqsqmzhxorVu3dr9fMWKFbZp0ybr0aOHDRky5KrezdYW74Bs+6Vrc6Y2eedU5Zvu88CBA27dsS5durgfRblWvMOWsyGAAAIIIIAAAggggAACCCCQbAECrHj7J7EBVnVOIfQWN69Zs6arTGrcuHGF+pUrV0wVWgpxunbt6iq0tLC8V+11+PBh92f6mX/bv3+/C4Nuuukmmzp1qt14443uxzt37jSFdc2aNXPredWtW7fiMC1gv3DhQlP4NHjwYOvZs2fG3o/SZt2LKqy2b9/uzj1o0CB3L9524sQJmzVrlqlCS0Gd2qgtyrXiHbacDQEEEEAAAQQQQAABBBBAAIFkCxBgxds/iQ2w/LcZdSpgkOO+++47t77WddddZ/369bPatWu7NbcUHCl0UhXWyJEjXZWVAh+FSUuXLnX7jB8/3q3B5W0KtRRuKZz64x//aC1btnQ/UtWVQioFP6lB0dmzZ13l1smTJ61bt24uqFJbFBpt3LjRnU+hlj9Ii7PNuh/dq645fPhw69ixY0Ugt3z5cvvss8+sffv2NmbMmIpKtKg+8Q5dzoYAAggggAACCCCAAAIIIIBAcgUIsOLtm7IPsLxqIr3RcPr06Va/fn0nfPz4cXvhhRdc+KQphFrTSsHNhQsXXMDTq1cvGzBgQKWKJf1c4ZaqqrSPgidNKVRIpfBLi89PmDChUpWVrnXo0CEXIilwU5CksExrZunfde3f//73pvWmvC3ONqtdb775pr3//vuujbq22qDphaoA05peanOTJk0qjbwoPvEOXc6GAAIIIIAAAggggAACCCCAQHIFCLDi7RsCrK++srlz51rDhg0r1rPyiBVerV692vbs2ePCJIVSmk7Yp08fu++++1w4lbopxPr444/to48+sjNnzrhQ6IYbbrBOnTrZE088YQrK0m1Hjx61VatW2RdffOGCMgVXmrKnkEzrZfmn9nkBVlxtVrWXphGuW7fOVYKpzWqnKq/69+/vQqx0WxSfeIcvZ0MAAQQQQAABBBBAAAEEEEAgmQIEWPH2S1EEWPHecuWzbdmyxTRVToHUqFGjKgVF+bxuLucuxjbncr8ciwACCCCAAAIIIIAAAggggECxCRBgxdtjZR1gXbx40ebNm2eqfkpdzype5vjOVoxtju/uORMCCCCAAAIIIIAAAggggAACxSFAgBVvP5V1gPX999/ba6+9Zq1atbLevXsXRfVVMbY53iHL2RBAAAEEEEAAAQQQQAABBBBIvgABVrx9VNYBVryUnA0BBBBAAAEEEEAAAQQQQAABBBD4hwABVrwjgQArXk/OhgACCCCAAAIIIIAAAggggAACCBBgxTwGCLBiBuV0CCCAAAIIIIAAAggggAACCCCAABVY8Y4BAqx4PTkbAggggAACCCCAAAIIIIAAAgggQAVWzGOAACtmUE6HAAIIIIAAAggggAACCCCAAAIIUIEV7xggwIrXk7MhgAACCCCAAAIIIIAAAggggAACVGDFPAYIsGIG5XQIIIAAAggggAACCCCAAAIIIIAAFVjxjgECrHg9ORsCCCCAAAIIIIAAAggggAACCCBABVbMY4AAK2ZQTocAAggggAACCCCAAAIIIIAAAghQgRXvGCDAiteTsyGAAAIIIIAAAggggAACCCCAAAJUYMU8BgiwYgbldAgggAACCCCAAAIIIIAAAggggAAVWPGOAQKseD05GwIIIIAAAggggAACCCCAAAIIIEAFVsxjgAArZlBOhwACCCCAAAIIIIAAAggggAACCFCBFe8YIMCK15OzIYAAAggggAACCCCAAAIIIIAAAlRgxTwGCLBiBuV0CCCAAAIIIIAAAggggAACCCCAABVY8Y4BAqx4PTkbAggggAACCCCAAAIIIIAAAgggQAVWzGOAACtmUE6HAAIIIIAAAggggAACCCCAAAIIUIEV7xggwIrXk7MhgAACCCCAAAIIIIAAAggggAACVGDFPAYIsGIG5XQIIIAAAggggAACCCCAAAIIIIAAFVjxjgECrHg9ORsCCCCAAAIIIIAAAggggAACCCBABVbMY4AAK2ZQTocAAggggAACCCCAAAIIIIAAAghQgRXvGCDAiteTsyGAAAIIIIAAAggggAACCCCAAAJUYMU8BgiwYgbldAgggAACCCCAAAIIIIAAAggggAAVWPGOAQKseD05GwIIIIAAAggggAACCCCAAAJlJ3D84vf2b+vn2JYTB+3UpbOh7r9hrRus6y132X8+Osma1mkQ6tgk70yAFW/vEGDF68nZEEAAAQQQQAABBBBAAAEEECgrgWMXTluflf9uRy6cyum+m9VpaB8N/Q9rUKteTudJysEEWPH2BAFWvJ6cDQEEEEAAAQQQQAABBBBAAIGyEnju/f+y5Yc+iuWeR7XpaTN7TovlXNV9EgKseHuAACteT86GAAIIIIAAAggggAACCCCAQFkJ3LV4qp388Uws99z4+vp24A+zYjlXdZ+EACveHiDAiteTsyGAAAIIIIAAAggggAACCCBQVgIENem7G5d4PwYEWPF6cjYEEEAAAQQQQAABBBBAAAEEykqAoIYAqxADngCrEMpcAwEEEEAAAQQQQAABBBBAAIESFSDAIsAqxNAmwCqEMtdAAAEEEEAAAQQQQAABBBBAoEQFCLAIsAoxtAmwCqHMNRBAAAEEEEBBFMFXAAAgAElEQVQAAQQQQAABBBAoUQECLAKsQgxtAqxCKHMNBBBAAAEEEEAAAQQQQAABBEpUgACLAKsQQ5sAqxDKXAMBBBBAAAEEEEAAAQQQQACBEhUgwCLAKsTQJsAqhDLXQAABBBBAAAEEEEAAAQQQQKBEBQiwCLAKMbQJsAqhzDUQQAABBBBAAAEEEEAAAQQQKFEBAiwCrEIMbQKsQihzDQQQQAABBBBAAAEEEEAAAQRKVIAAiwCrEEObAKsQylwDAQQQQAABBBBAAAEEEEAAgRIVIMAiwCrE0CbAKoQy10AAAQQQQAABBBBAAAEEEECgRAUIsAiwCjG0CbAKocw1EEAAAQQQQAABBBBAAAEEEChRAQIsAqxCDG0CrEIocw0EEEAAAQQQQAABBBBAAAEESlSAAIsAqxBDmwCrEMpcAwEEEEAAAQQQQAABBBBAAIESFSDAIsAqxNAmwCqEMtdAAAEEEEAAAQQQQAABBBBAoEQFCLAIsAoxtAmwCqHMNRBAAAEEEEAAAQQQQAABBBAoUQECLAKsQgxtAqxCKHMNBBBAAAEEEEAAAQQQQAABBEpUgACLAKsQQ5sAqxDKXAMBBBBAAAEEEEAAAQQQQACBEhUgwCLAKsTQJsAqhDLXQAABBBBAAAEEEEAAAQQQQKBEBQiwCLAKMbQJsAqhzDUQQAABBBBAAAEEEEAAAQQQKFEBAiwCrEIMbQKsQihzDQQQQAABBBBAAAEEEEAAAQRKVIAAiwCrEEObAKsQylwDAQQQQAABBBBAAAEEEEAAgRIVIMAiwCrE0CbAKoQy10AAAQQQQAABBBBAAAEEEECgRAUIsAiwCjG0CbAKocw1EEAAAQQQQAABBBBAAAEEEChRAQIsAqxCDG0CrEIocw0EEEAAAQQQQAABBBBAAAEESlSAAIsAqxBDmwCrEMpcAwEEEEAAAQQQQAABBBBAAIESFSDAIsAqxNAmwCqEMtdAAAEEEEAAAQQQQAABBBBAoEQFCLAIsAoxtAmwCqHMNRBAAAEEEEAAAQQQQAABBBAoUQECLAKsQgxtAqxCKHMNBBBAAAEEEEAAAQQQQAABBEpUgACLAKsQQ5sAqxDKXAMBBBBAAAEEEEAAAQQQQACBEhUgwCLAKsTQJsAqhDLXQAABBBBAAAEEEEAAAQQQQKBEBQiwCLAKMbQJsAqhzDUQQAABBBBAAAEEEEAAAQQQKFEBAiwCrEIMbQKsQihzDQQQQAABBBBAAAEEEEAAAQRKVIAAiwCrEEObAKsQylwDAQQQQAABBBBAAAEEEEAAgRIVIMAiwCrE0CbAKoQy10AAAQQQQAABBBBAAAEEEECgRAUIsAiwCjG0CbAKocw1EEAAAQQQQAABBBBAAAEEEChRAQIsAqxCDG0CrEIocw0EEEAAAQQQQAABBBBAAAEESlSAAIsAqxBDmwCrEMpcAwEEEEAAAQQQQAABBBBAAIESFSDAIsAqxNAmwCqEMtdAAAEEEEAAAQQQQAABBBBAoEQFCLAIsAoxtAmwCqHMNRBAAAEEEEAAAQQQQAABBBAoUQECLAKsQgxtAqxCKHMNBBBAAAEEEEAAAQQQQAABBEpUgACLAKsQQ7ukA6yDBw/a/Pnz7ddff7WxY8da+/btrzL94YcfbNasWfbtt99az549rWPHjjZv3jz78ccfA/k/8cQT1rdv34p9169fbytXrqzy2DFjxrjr+LejR4/aqlWr7IsvvrCff/7Zrr32WmvWrJkNGDDAWrdubddcc02g9pw+fdpWr15te/bscfeg4xo3bmx9+vSx++67z2rUqHHVeS5fvmzbt2+3devW2cmTJ+3KlSt2/fXXO6/+/ftbgwYN0l47yrUC3QQ7IYAAAggggAACCCCAAAIIFI0AARYBViEGa0kHWAqCFi5caPv377e7777bxo0bZ9ddd10lVwVOr7/+ut144402ZcoUu3Tpki1ZssT9f1XbuXPnXNCTGoytXbvW1qxZEyrAUni0fPlyF1ypfXXq1HHX9wIohUiPPfZY1hDrq6++coHd+fPnXQBWr149d84LFy64Yzt37mzDhg1zP/M2hXsrVqywrVu3uvvRtdUG3Z9+VrduXRs/fry1aNGi0j1FuVYhBjTXQAABBBBAAAEEEEAAAQQQKKwAARYBViFGXEkHWAJUJdKLL77oQptJkybZHXfcUeF68eJFe/755+3rr7921VeDBg3KGhLpYFVJzZ0715o0aWLPPfec1a5du+KcL730ku3YscNGjBhhXbp0ydqHZ8+etdmzZ7vKp169elm/fv1cgKSqqI0bN7pwTdVQuo4qsjJt/rBO1V26vo5TKLVv3z5bunSpC8UU4rVt27biNPqZQr5atWrZyJEj3c8Udik8U6j22WefXRX+Rb1WVgx2QAABBBBAAAEEEEAAAQQSLnD84vf2b+vn2JYTB+3UpbOhWtuw1g3W9Za77D8fnWRN66Sf6RLqhAnZmQCLAKsQQ7HkAyyFLS+88IIdOnTIOnToYKNHj66oQPrkk09cSKOqo2wBkdcZCoRUsbRlyxZXzdS1a9eKflLFksKyvXv3Wrppguk6dOfOnabQq3nz5leFYTrfokWLXAiXOlUx9VyqiFKopiBKlWSNGjWq2EVt1vTEDz74wE0jHDVqlAup9OeqNlMFWO/evW3gwIGVTqtQTeHaTz/95MI/rworyrUKMZi5BgIIIIAAAggggAACCCCQT4FjF05bn5X/bkcunMrpMs3qNLSPhv6HNahVL6fzJOVgAiwCrEKMxZIPsISogObll192FUmTJ092lUyqMFKw9eWXX7oQSmFUkHWmjhw5YnPmzHGh19SpU93UQ2/zznns2LFKgU9VHakwbNOmTdajRw8bMmTIVbt6a2q1a9fOTVf0T//z75xtP1VaLViwwJo2beoM1H5NE5w5c6ZpLauJEye6tbb8m8I/HXPgwIFKFWVRrlWIwcw1EEAAAQQQQAABBBBAAIF8Cjz3/n/Z8kMfxXKJUW162sye02I5V3WfhACLAKsQY7AsAqx0YZWqpFQt5Q+1soH7K5nSVSx5gZCuN23atEpVUOnO7a/YyjTlcPfu3a6dLVu2tAkTJrj2pts01fDDDz/MGIRpmqSmS6pCa/r06Va/fn23cL0CLG2Z2qsKrW3btlWqAItyrWy2/BwBBBBAAAEEEEAAAQQQSLrAXYun2skfz8TSzMbX17cDf5gVy7mq+yQEWARYhRiDZRFgCdI/XVCLkmuhdS3ufv/999vTTz+dsbLJ3wkKfDSlTkGWpunp7X7+7cyZMzZjxgw35a5NmzZurSytcaXKLk0R1BQ9/xsF/cFapimH3nQ9BVde8JRuYHhrb2Waaui1Tdf0pgMGObe3KH2nTp3c9EttUa5ViMHMNRBAAAEEEEAAAQQQQACBfAoQ1BDUhBlfjJcwWtn3LZsAy79gu9ZyOnr0qNNJXdi9KjIvzMk05dALhBQSpdsUZPnfKEiAlX2AsgcCCCCAAAIIIIAAAgggkBQBAgkCrDBjkfESRiv7vmUTYIli8+bNbgF2VVBpS13UvSquH374wWbNmmWqZMoUemnR88WLF9uFCxds6NCh7u19NWrUsPPnz9urr77q3uinNwx6xxNgpRffunVr9pHLHggggAACCCCAAAIIIIBAgQUe3/E/Y73iO53+R6znq66T4ZJevphdOnfuXF3DKeN1Sz7AUmikN/ll27K95U8Ll2vtp3vuuafSmwyzndf7uT+seuihh9yi8QRYBFj/P3t3AuZmed77/9YyM5LGuz02eDc2BDtxMbExtGADDktZnECBcBzKDgZCTs5pT3ra5mr/Pefq/5/TnNO06WkIEPakEAgQWlNCCQlhMcRmM6txvABe8Dbe7dEs2v7X/bx6Zc2MNHpeSZZGr7/i8iWNdL+LProl5v3N8z6y7R/qEEAAAQQQQAABBBBAoP4CjRxIHEk9XAiwjmR/uev2fYC1b98+MxeVe/nggw/MSCg9jfD000/P3X/ssceab+grdHFPP9RvINRvApw1a1ZZr80bb7whjz/+uEybNs1MyK4jwdxvQmQOrLJIWQgBBBBAAAEEEEAAAQQQqJkAp4QVpsYFl1q8CX0fYPVFLDQpeSlodwL4Ut8EWGo97miwqVOnmgBLTyfUbxjUb0T88pe/LGeccUa/VXj9FkJ3dFffFQ30LYTpdNpMSl8owBvoWwi9bKuUDY8jgAACCCCAAAIIIIAAAoNdgKCGoMZLj9IvXrRK1/o+wKr0FMJEImFGSX388cdyxRVXyLx58wqqdnd3y6OPPio7duww32qoIVXfS98RWC0tLWZOrpUrV8qCBQtk8eLF/ZbRUxeXLVsmM2fONKO/QqFQwe2XqluzZo08+OCDJqRaunSpxGIxOXTokNx5552yd+9eufHGG803JOZf9LnrMuvWrTPP/ZRTTjEPl7Ot0q1IBQIIIIAAAggggAACCCAwuAUIJAiwvHQo/eJFq3St7wOsSk8hXL16tRklNWrUKLn11ltl2LBhRVXdMOqss86SCy+8sFddKpWShx9+WPQUxvyRS++99565f/z48WZy99bW1txyusxDDz0kGj5dfPHFsnDhwqLbdr8Bsbm52Yymamtry9XqqYo6f5cGT/nfoKj36wird955x6z7oosuEv2mRPeyc+dOM3G9jtDS0Ev3US/lbKt0K1KBAAIIIIAAAggggAACCAxuAQIJAiwvHUq/eNEqXev7AKsvgZdTCDVA0gngNcQqFSDpdtavXy8PPPCAGSV1+eWXy+zZs00gpAHQihUrTIjkfguhzsGll4MHD8rdd98t+g2Gp512mtmO1uQvo6FWfii1e/duefHFF03dueeeK9FoVHS0lIZda9euNaO1rrzySjPKSkMqDcAee+wxU3P99dfLjBkzciz6mC6n68rfZ51gXufr0hFsOueXztHljv4qd1ul25EKBBBAAAEEEEAAAQQQQGDwChBIEGB56U76xYtW6VoCrAGMdPL3e++91wRBGiCNGTNmQFENi37zm9/Ic889Z4IjXU6DIT29UAMhDbPOP/98Ofvss3uNdNqwYYMJkbRG63U5dxkNjS655BIzasu9uCOgIpGI3H777TJ8+HDzkJ6+qKc76imButyQIUNMaBWPx832zjzzTLngggt6bVv389lnn5WXXnqp1z7r6YUa4I0cOdLM1zVu3Lhez72cbZVuRyoQQAABBBBAAAEEEEAAgcErQCBBgOWlO+kXL1qlawmwihhpePOzn/1MVq1a1eu0u1KkGght3LhRnn/+eTNvlq5HQyn95sFzzjlHdCL4/NP03PVt27ZNnnnmGfONiRo6aQClp+xp4KRzU+Uv4wZYelqjO5+Vux4NrzRA01FjbmimpxMuWrRI5syZI8FgsN9T0NFeehrhCy+8YEaC6XPQcExHXmngpiFWoUs52yrlx+MIIIAAAggggAACCCCAwGAVIJAgwPLSm/SLF63StUddgFWaZPBXuJPBayC1ZMmSgoHY4H8W7CECCCCAAAIIIIAAAggg0FgCBBIEWF46ln7xolW6lgCrtNGgqujs7JT77rtPdMRW3/msBtWOsjMIIIAAAggggAACCCCAgM8ECCQIsLy0NP3iRat0LQFWaaNBVaHfqvjUU0/J1KlTRb/tsNDpiINqh9kZBBBAAAEEEEAAAQQQQMAnAgQSBFheWpl+8aJVupYAq7QRFQgggAACCCCAAAIIIIAAAggIgQQBlpe3Af3iRat0LQFWaSMqEEAAAQQQQAABBBBAAAEEECDAKtIDBDUEe7X4eCDAqoUy20AAAQQQQAABBBBAAAEEEGh4AYIaghovTUy/eNEqXUuAVdqICgQQQAABBBBAAAEEEEAAAQQYgVWkBwhqCPZq8fFAgFULZbaBAAIIIIAAAggggAACCCDQ8AIENQQ1XpqYfvGiVbqWAKu0ERUIIIAAAggggAACCCCAAAIIMAKrSA8Q1BDs1eLjgQCrFspsAwEEEEAAAQQQQAABBBBAoOEFCGoIarw0Mf3iRat0LQFWaSMqEEAAAQQQQAABBBBAAAEEEGAEVpEeIKgh2KvFxwMBVi2U2QYCCCCAAAIIIIAAAggggEDDCxDUENR4aWL6xYtW6VoCrNJGVCCAAAIIIIAAAggggAACCCDACKwiPUBQQ7BXi48HAqxaKLMNBBBAAAEEEEAAAQQQQACBhhcgqCGo8dLE9IsXrdK1BFiljahAAAEEEEAAAQQQQAABBBBAgBFYRXqAoIZgrxYfDwRYtVBmGwgggAACCCCAAAIIIIAAAg0vQFBDUOOliekXL1qlawmwShtRgQACCCCAAAIIIIAAAggggAAjsIr0AEENwV4tPh4IsGqhzDYQQAABBBBAAAEEEEAAAQQaXoCghqDGSxPTL160StcSYJU2ogIBBBBAAAEEEEAAAQQQQAABRmAV6QGCGoK9Wnw8EGDVQpltIIAAAggggAACCCCAAAIINLwAQQ1BjZcmpl+8aJWuJcAqbUQFAggggAACCCCAAAIIIIAAAozAKtIDBDUEe7X4eCDAqoUy20AAAQQQQAABBBBAAAEEEGh4AYIaghovTUy/eNEqXUuAVdqICgQQQAABBBBAAAEEEEAAAQQYgVWkBwhqCPZq8fFAgFULZbaBAAIIIIAAAggggAACCCDQ8AIENQQ1XpqYfvGiVbqWAKu0ERUIIIAAAggggAACCCCAAAIIMAKrSA8Q1BDs1eLjgQCrFspsAwEEEEAAAQQQQAABBBBAoOEFCGoIarw0Mf3iRat0LQFWaSMqEEAAAQQQQAABBBBAAAEEEGAEVpEeIKgh2KvFxwMBVi2U2QYCCCCAAAIIIIAAAggggEDDCxDUENR4aWL6xYtW6VoCrNJGVCCAAAIIIIAAAggggAACCCDACKwiPUBQQ7BXi48HAqxaKLMNBBBAAAEEEEAAAQQQQACBhhcgqCGo8dLE9IsXrdK1BFiljahAAAEEEEAAAQQQQAABBBBAgBFYRXqAoIZgrxYfDwRYtVBmGwgggAACCCCAAAIIIIBAgwrs6Nwn31z+I3lj53rZ033Q07MY1TJU5o89Xr5/+k1yTGykp2UHYzFBDUGNl76kX7xola4lwCptRAUCCCCAAAIIIIAAAgggcFQKbI/vlUXL/kq2xvdU9PzHx0bJq5d+V0a2DKloPfVemECCAMtLD9IvXrRK1xJglTaiAgEEEEAAAQQQQAABBBA4KgVufukH8viGV6vy3JfMWCh3LrytKuuq10oIJAiwvPQe/eJFq3QtAVZpIyoQQAABBBBAAAEEEEAAgaNS4PhHbpX2rv1Vee5tkeGy7mt3VWVd9VoJgQQBlpfeo1+8aJWuJcAqbUQFAggggAACCCCAAAIIIHBUCnAA3vtlx4MAy8sHAf3iRat0LQFWaSMqEEAAAQQQQAABBBBAAIGjUoADcAIsm8anTwj2bPqk0hoCrEoFWR4BBBBAAAEEEEAAAQQQ8KkAwQQBlk1r0ycEWDZ9UmkNAValgiyPAAIIIIAAAggggAACCPhUgGCCAMumtekTAiybPqm0hgCrUkGWRwABBBBAAAEEEEAAAQR8KkAwQYBl09r0CQGWTZ9UWkOAVakgyyOAAAIIIIAAAggggAACPhUgmCDAsmlt+oQAy6ZPKq0hwKpUkOURQAABBBBAAAEEEEAAAZ8KEEwQYNm0Nn1CgGXTJ5XWEGBVKsjyCCCAAAIIIIAAAggggIBPBQgmCLBsWps+IcCy6ZNKawiwKhVkeQQQQAABBBBAAAEEEEDApwIEEwRYNq1NnxBg2fRJpTUEWJUKsjwCCCCAAAIIIIAAAggg4FMBggkCLJvWpk8IsGz6pNIaAqxKBVkeAQQQQAABBBBAAAEEEPCpAMEEAZZNa9MnBFg2fVJpDQFWpYIsjwACCCCAAAIIIIAAAgj4VIBgggDLprXpEwIsmz6ptIYAq1JBlkcAAQQQQAABBBBAAAEEfCpAMEGAZdPa9AkBlk2fVFpDgFWpIMsjgAACCCCAAAIIIIAAAj4VIJggwLJpbfqEAMumTyqtIcCqVJDlEUAAAQQQQAABBBBAAAGfChBMEGDZtDZ9QoBl0yeV1hBgVSrI8ggggAACCCCAAAIIIICATwUIJgiwbFqbPiHAsumTSmsIsCoVZHkEEEAAAQQQQAABBBBAwKcCBBMEWDatTZ8QYNn0SaU1BFiVCrI8AggggAACCCCAAAIIIOBTAYIJAiyb1qZPCLBs+qTSGgKsSgVZHgEEEEAAAQQQQAABBBDwqQDBBAGWTWvTJwRYNn1SaQ0BVqWCLI8AAggggAACCCCAAAII+FSAYIIAy6a16RMCLJs+qbSGAKtSQZZHAAEEEEAAAQQQQAABBHwqQDBBgGXT2vQJAZZNn1RaQ4BVqSDLI4AAAggggAACCCCAAAI+FSCYIMCyaW36hADLpk8qrSHAqlSQ5RFAAAEEEEAAAQQQQAABnwoQTBBg2bQ2fUKAZdMnldYQYFUqyPIIIIAAAggggAACCCCAgE8FCCYIsGxamz4hwLLpk0prCLAqFWR5BBBAAAEEEEAAAQQQQMCnAgQTBFg2rU2fEGDZ9EmlNQRYlQqyPAIIIIAAAggggAACCCDgUwGCCQIsm9amTwiwbPqk0hoCrEoFWR4BBBBAAAEEEEAAAQQQ8KkAwQQBlk1r0ycEWDZ9UmkNAValgiyPAAIIIIAAAggggAACCPhUgGCCAMumtekTAiybPqm0hgCrUkGWRwABBBBAAAEEEEAAAQR8KkAwQYBl09r0CQGWTZ9UWkOAVakgyyOAAAIIIIAAAggggAACPhUgmCDAsmlt+oQAy6ZPKq0hwKpUkOURQAABBBBAAAEEEEAAAZ8KEEwQYNm0Nn1CgGXTJ5XWEGBVKsjyCCCAAAIIIIAAAggggIBPBQgmCLBsWps+IcCy6ZNKawiwKhVkeQQQQAABBBBAAAEEEEDApwIEEwRYNq1NnxBg2fRJpTUEWJUKsjwCCCCAAAIIIIAAAggg4FMBggkCLJvWpk8IsGz6pNIaAqxKBVkeAQQQQAABBBBAAAEEEPCpAMEEAZZNa9MnBFg2fVJpDQFWpYIsjwACCCCAAAIIIIAAAgj4VIBgggDLprXpEwIsmz6ptMbXAdb69evlgQcekFQqJddcc43MmjWrn9eBAwfkrrvukl27dsnChQvloosukkAgIIlEQh588EFZt25dUeMRI0bI7bffLsOHD8/V6HKvvfaavPrqq7J//37JZDIydOhQOemkk+S8886TSCRScH3btm2TZ555Rj755BOz7VAoJOPHj5cLLrhApk+fbvbJ5rJ371557rnnZPXq1dLV1WWWa2trk0WLFsmcOXMkGAz2W006nZZ33nlHXnjhBWlvbzf7rPupXueff76MHDmy4KbL2ZbNc6AGAQQQQAABBBBAAAEEBocAwQQBlk0n0icEWDZ9UmmNrwMsDYIeeughWbt2rZxwwgly7bXXSlNTUy+z5cuXy9NPPy3Dhg2TW265RcaMGWMe1/Dn/vvvl08//dQ6wOrs7JSf/OQnosGZBketra0mMDp48KAJhcaOHSvXX3+9jB49utc6NTx6/PHHTXCl+xeLxaS7uzsXQGmIdPbZZ5cMsTZt2mQCu46ODhOADRkyxKwzHo+bZefOnSuXXXaZecy9aLj35JNPyltvvWX2Ubet+3Do0CET/Olz0H2ePHlyr30uZ1uVNivLI4AAAggggAACCCCAQG0FCCYIsGw6jj4hwLLpk0prfB1gKY6ORPrxj39sQpubbrpJpk2bljPTwOmee+6RLVu29Bp9pQU6euqOO+4wIc5tt92WC7YGAnfDMB2ZpSO+JkyYYMp1pNLDDz8sGvqcdtppcumll+bCKA237r77bjPy6cwzz5Rzzz3XBEg6KmrFihUmXNPRUDfffLMZkVXskh/WzZ49W6644gqznIZSa9askccee8yEYhrinXjiibnV6GMa8rW0tMiVV15pHtOwSwM8DdXef//9fuFfuduqtFlZHgEEEEAAAQQQQAABBGorQDBBgGXTcfQJAZZNn1Ra4/sAS8MWHUm1YcMG+cIXviBXXXVVbgTSm2++aUIaHXXUNyDSUwrvvPNOU9v3NMFC6O6IrY0bN5rwaN68eb3K3NMZdUTT17/+ddGQSy/vvfeeCbc07NJ9iEajueU0PNMRXRrC6emH55xzTtHXW8Oxe++91wRR+SPJdAENsfT0xJdfftmcRrhkyRITUun9P/3pT83pg2eddZZceOGFvdavoZqGaz09PSb8c0dhlbOtShuV5RFAAAEEEEAAAQQQQKD2AgQTBFg2XUefEGDZ9EmlNb4PsBRIA5pHH33UjEhaunSpGcmUf4rg/Pnzzal1+fNMuSHNMcccIzfccEPRuavcF2D79u0m7NFTBguN2NJT8jQQ09FYN954o5nXSi96+t7KlStlwYIFsnjx4n6vp47qWrZsmcycOdOM6so//S+/uFSdjrTSOb30+aiBhnbF9sldb/48YBrKnXLKKeahcrZVaaOyPAIIIIAAAggggAACCNRegGCCAMum6+gTAiybPqm05qgIsAqFVR999JE5tTA/1MrHdAOfz33ucwMGR+4yOsLrvvvuM/NcuQFR/vr09D0dCaaTtF999dWip/npCCvdB92X/IAof7kPP/zQ1EyZMmXAIE1PNXzllVeKBmF6mqSeLqkjtNwRZe4oM91esdMkdYTWqlWreo0AK2dblTYqyyOAAAIIIIAAAggggEDtBQgmCLBsuo4+IcCy6ZNKa46KAEuR8k8X1EnJf/nLX5rJ3U8++WT56le/2m9kk879pKfv6WgtnQzd/XZAnZ9Kw6e+387n1k+dOrVo0KSnCr777ru5MCg/WHNDrb4vqDsSTIO2gU5l7Lvuvutx5/TSbbqnA9qs+1e/+pWx0m9R1NMv9VLOtiptVJZHAAEEEEAAAQQQQACB2gsQTBBg2QQe8+QAACAASURBVHQdfUKAZdMnldYcNQFW/oTtOpfTtm3bjF3fid1dUDe4KQbc99v5CLAOSxUKyyptVJZHAAEEEEAAAQQQQACB2gsQTBBg2XQdfUKAZdMnldYcNQGWQr3++utmzimdvFwvfSd1z8d866235Be/+IUZgfWVr3zFfAuhLvfZZ5+ZkVk6l9XEiRNzE68TYFUvwFJ7LggggAACCCCAAAIIIFB/gS+9+/dV3Ylfn/Stqq6v1ivDo7A4Lv5zmTt3bq3fXiW35/sAyw2WSkmU+pa//OXdU+/02/muu+46OfHEE4UAiwCrVI/xOAIIIIAAAggggAACjSZAMNH7FcPDf0HNkXxPNnK/EGAdyc4osu59+/aZ+avcywcffGDCJj2N8PTTT8/df+yxx5pv6LO55E++/od/+IeyaNEiAqw8OE4htOkiahBAAAEEEEAAAQQQGPwCnBrW+zXCo3DP4oJLLT7NfD8Cqy9ioUnJy4HuO5G5+y2EI0eONN/opxO/519KfQvhl7/8ZTnjjDP67YrXbyE89dRT5bLLLuu3noG+hTCdTsstt9xSMMAb6FsIvWyrHGOWQQABBBBAAAEEEEAAgfoKEEwQYNl0IH1CgGXTJ5XW+D7AKucUQp3nSoObESNGmG/ei0ajvZwLjcDavn273H333RIMBk2ApXNm5V8OHTokd955p5k768Ybb5Tp06ebh3VOrpUrV8qCBQtk8eLF/V7P5cuXy7Jly2TmzJlyzTXX9Pu2RHeBUnVr1qyRBx980IRUS5culVgsJsX2yV1nIpEwy6xbt06uuOIKOeWUU8xD5Wyr0kZleQQQQAABBBBAAAEEEKi9AMEEAZZN19EnBFg2fVJpje8DrHJOIXSDHV220LcU7tq1y4RVBw8ezM2B1dXVJffff79s3LjRjICaP39+r9dm7dq1JgzSUOzWW2+VYcOGmcffe+890dFcOlm8bku/3dC9aFD20EMPiYZPF198sSxcuLDo6+3Oy9Xc3GxGU7W1teVqdfL5p59+2gRPul+6f4FAwExKr0HdO++8Y9Z90UUXmfvdy86dO+Wuu+4SHaGloZfuo17K2ValjcryCCCAAAIIIIAAAgggUHsBggkCLJuuo08IsGz6pNIa3wdYfYFsTiHUYOeZZ56Rl19+2YQ2V199tYwePdqsSoOqxx9/3Mx5NXXqVLnhhhskEomYxzQg0qBIw6k//uM/lilTppj7ddSVhlQa/PQNijQE0zCsvb1dTjvtNBNUNTU1mdBoxYoVZn0aauWHUrt375YXX3zR1J177rlmhJiOltKwS4MyHa115ZVXmlFW+lw0AHvsscdMzfXXXy8zZszIsehjupyu6/LLL5fZs2ebECv/ec6aNcsYhEIhs1y526q0WVkeAQQQQAABBBBAAAEEaitAMEGAZdNx9AkBlk2fVFpDgFVEsLOzU37yk5/I+vXrTaAzdOhQc62js3RklIZKGgbpZPDuRYMdDYp0VJXWao2eUqghlQZJkyZNMoFX/igrXVbnz9IQSUMjDZI0eNI5s/RnDY0uueQS0fmm3Is7AkqDs9tvv12GDx9uHtqxY4cZBaaBmS6n83DpPsXjcbM/Z555plxwwQW9Rlnpfj377LPy0ksvmX3Ubes+uM9T5/TSfR43blwvqXK2VWmzsjwCCCCAAAIIIIAAAgjUVoBgggDLpuPoEwIsmz6ptIYAawBBDX/efvttE+7oqCcNeDTI0lFKZ599di44yl+FLvPaa6/Jq6++KvptfO4yJ510kpx33nm50Vp9N7tt2zYz6ku/MVHXoQGUjv7SwEnny8o/tc8NsEaNGpWbz8pdn4ZXzz33nKxevdoEYLqcnk6o35Q4Z84cE6j1vehoLz2N8IUXXjAjwXSfNRzTkVfnn3++aIhV6FLOtiptWJZHAAEEEEAAAQQQQOBICezo3CffXP4jeWPnetnTfdDTZka1DJX5Y4+X759+kxwTK/z7s6cVDpJiggkCLJtWpE8IsGz6pNKaoy7AqhRsMCz/xhtvmNMYNZBasmRJr3BrMOwf+4AAAggggAACCCCAQKMJbI/vlUXL/kq2xvdUtOvjY6Pk1Uu/KyNben8reUUrrePCBBMEWDbtR58QYNn0SaU1BFiVCtZ4eT218b777hMdsdV3Pqsa7wqbQwABBBBAAAEEEEDANwI3v/QDeXzDq1V5PktmLJQ7F95WlXXVeyUEEwRYNj1InxBg2fRJpTUEWJUK1nh5/WbEp556ykwgf9ZZZzH6qsb+bA4BBBBAAAEEEEDAnwLHP3KrtHftr8qTa4sMl3Vfu6sq66r3SggmCLBsepA+IcCy6ZNKawiwKhVkeQQQQAABBBBAAAEEEGh4AQ7AOQC3aWL6hD6x6RO3hn7xolW6lgCrtBEVCCCAAAIIIIAAAggg4HMBDjQJJmxanD6hT2z6hADLi5J9LQGWvRWVCCCAAAIIIIAAAggg4FMBggmCCZvWpk/oE5s+IcDyomRfS4Blb0UlAggggAACCCCAAAII+FSAYIJgwqa16RP6xKZPCLC8KNnXEmDZW1GJAAIIIIAAAggggAACPhUgmCCYsGlt+oQ+sekTAiwvSva1BFj2VlQigAACCCCAAAIIIICATwUIJggmbFqbPqFPbPqEAMuLkn0tAZa9FZUIIIAAAggggAACCCDgUwGCCYIJm9amT+gTmz4hwPKiZF9LgGVvRSUCCCCAAAIIIIAAAgj4VIBggmDCprXpE/rEpk8IsLwo2dcSYNlbUYkAAggggAACCCCAAAI+FSCYIJiwaW36hD6x6RMCLC9K9rUEWPZWVCKAAAIIIIAAAggggIBPBQgmCCZsWps+oU9s+oQAy4uSfS0Blr0VlQgggAACCCCAAAIIIOBTAYIJggmb1qZP6BObPiHA8qJkX0uAZW9FJQIIIIAAAggggAACCPhUgGCCYMKmtekT+sSmTwiwvCjZ1xJg2VtRiQACCCCAAAIIIIAAAj4VIJggmLBpbfqEPrHpEwIsL0r2tQRY9lZUIoAAAggggAACCCCAgE8FCCYIJmxamz6hT2z6hADLi5J9LQGWvRWVCCCAAAIIIIAAAggg4FMBggmCCZvWpk/oE5s+IcDyomRfS4Blb0UlAggggAACCCCAAAII+FSAYIJgwqa16RP6xKZPCLC8KNnXEmDZW1GJAAIIIIAAAggggAACPhUgmCCYsGlt+oQ+sekTAiwvSva1BFj2VlQigAACCCCAAAIIIICATwUIJggmbFqbPqFPbPqEAMuLkn0tAZa9FZUIIIAAAggggAACCCDgUwGCCYIJm9amT+gTmz4hwPKiZF9LgGVvRSUCCCCAAAIIIIAAAgj4VIBggmDCprXpE/rEpk8IsLwo2dcSYNlbUYkAAggggAACCCCAAAI+FSCYIJiwaW36hD6x6RMCLC9K9rUEWPZWVCKAAAIIIIAAAggggIBPBQgmCCZsWps+oU9s+oQAy4uSfS0Blr0VlQgggAACCCCAAAIIIOBTAYIJggmb1qZP6BObPiHA8qJkX0uAZW9FJQIIIIAAAggggAACCPhUgGCCYMKmtekT+sSmTwiwvCjZ1xJg2VtRiQACCCCAAAIIIIAAAj4VIJggmLBpbfqEPrHpEwIsL0r2tQRY9lZUIoAAAggggAACCCCAgE8FCCYIJmxamz6hT2z6hADLi5J9LQGWvRWVCCCAAAIIIIAAAggg4FMBggmCCZvWpk/oE5s+IcDyomRfS4Blb0UlAggggAACCCCAAAII+FSAYIJgwqa16RP6xKZPCLC8KNnXEmDZW1GJAAIIIIAAAggggAACPhUgmCCYsGlt+oQ+sekTAiwvSva1BFj2VlQigAACCCCAAAIIIICATwUIJggmbFqbPqFPbPqEAMuLkn0tAZa9FZUIIIAAAggggAACCCDgUwGCCYIJm9amT+gTmz4hwPKiZF9LgGVvRSUCCCCAAAIIIIAAAgj4VIBggmDCprXpE/rEpk8IsLwo2dcSYNlbUYkAAggggAACCCCAAAI+FSCYIJiwaW36hD6x6RMCLC9K9rUEWPZWVCKAAAIIIIAAAggggIBPBQgmCCZsWps+oU9s+oQAy4uSfS0Blr0VlQgggAACCCCAAAIIIOBTAYIJggmb1qZP6BObPiHA8qJkX0uAZW9FJQIIIIAAAggggAACCPhUgGCCYMKmtekT+sSmTwiwvCjZ1xJg2VtRiQACCCCAAAIIIIAAAj4VIJggmLBpbfqEPrHpEwIsL0r2tQRY9lZUIoAAAggggAACCCCAgE8FCCYIJmxamz6hT2z6hADLi5J9LQGWvRWVCCCAAAIIIIAAAggg4FMBggmCCZvWpk/oE5s+IcDyomRfS4Blb0UlAggggAACCCCAAAII+FSAYIJgwqa16RP6xKZPCLC8KNnXEmDZW1GJAAIIIIAAAggggAACPhUgmCCYsGlt+oQ+sekTAiwvSva1BFj2VlQigAACCCCAAAIIIICATwUIJggmbFqbPqFPbPqEAMuLkn0tAZa9FZUIIIAAAggggAACCCDgUwGCCYIJm9amT+gTmz4hwPKiZF9LgGVvRSUCCCCAAAIIIIAAAgj4VIBggmDCprXpE/rEpk8IsLwo2dcSYNlbUYkAAggggAACCCCAAAI+FSCYIJiwaW36hD6x6RMCLC9K9rUEWPZWVCKAAAIIIIAAAggggIBPBQgmCCZsWps+oU9s+oQAy4uSfS0Blr0VlQgggAACCCCAAAIIIOBTAYIJggmb1qZP6BObPiHA8qJkX0uAZW9FJQIIIIAAAggggAACCPhUgGCCYMKmtekT+sSmTwiwvCjZ1xJg2VtRiQACCCCAAAIIIIAAAj4VIJggmLBpbfqEPrHpEwIsL0r2tQRY9lZUIoAAAggggAACCCCAgE8FCCYIJmxamz6hT2z6hADLi5J9LQGWvRWVCCCAAAIIIIAAAggg4FMBggmCCZvWpk/oE5s+IcDyomRfS4Blb0UlAggggAACCCCAAAII+FSAYIJgwqa16RP6xKZPCLC8KNnXEmDZW1GJAAIIIIAAAggggAACPhUgmCCYsGlt+oQ+sekTAiwvSva1BFj2VlQigAACCCCAAAIIIICATwUIJggmbFqbPqFPbPqEAMuLkn0tAZa9FZUIIIAAAggggAACCCDgUwGCCYIJm9amT+gTmz4hwPKiZF9LgGVvRSUCCCCAAAIIIIAAAgj4VIBggmDCprXpE/rEpk8IsLwo2dcSYNlbUYkAAggggAACCCCAAAI+FSCYIJiwaW36hD6x6RMCLC9K9rUEWPZWVCKAAAIIIIAAAggggIBPBQgmCCZsWps+oU9s+oQAy4uSfS0Blr0VlQgggAACCCCAAAIIIOBTAYIJggmb1qZP6BObPiHA8qJkX0uAZW9FJQIIIIAAAggggAACCPhUgGCCYMKmtekT+sSmTwiwvCjZ1xJg2VtRiQACCCCAAAIIIIAAAj4VIJggmLBpbfqEPrHpEwIsL0r2tQRY9lZUIoAAAggggAACCCCAgE8FCCYIJmxamz6hT2z6hADLi5J9LQGWvRWVCCCAAAIIIIAAAggg4FMBggmCCZvWpk/oE5s+IcDyomRfS4Blb0UlAggggAACCCCAAAII+FSAYIJgwqa16RP6xKZPCLC8KNnXEmDZW1GJAAIIIIAAAggggAACPhUgmCCYsGlt+oQ+sekTAiwvSva1BFj2VlQigAACCCCAAAIIIICATwUIJggmbFqbPqFPbPqEAMuLkn0tAZa9FZUIIIAAAggggAACCCDgUwGCCYIJm9amT+gTmz4hwPKiZF9LgGVvRSUCCCCAAAIIIIAAAgj4VIBggmDCprXpE/rEpk8IsLwo2df6OsBav369PPDAA5JKpeSaa66RWbNm9ZM5cOCA3HXXXbJr1y5ZuHChXHTRRRIIBEzdtm3b5JlnnpFPPvlEEomEub+trU0WLVokc+bMkWAw2G99y5cvl2XLlg34Clx99dUye/bsXjV9txUKhWT8+PFywQUXyPTp03P7VOql3bt3rzz33HOyevVq6erqstrndDot77zzjrzwwgvS3t4umUxGIpGI8Tr//PNl5MiRBTdbzrZK7T+PI4AAAggggAACCCBQDwGCCYIJm76jT+gTmz4hwPKiZF/r6wBLQ6eHHnpI1q5dKyeccIJce+210tTU1EtHA6enn35ahg0bJrfccouMGTPGBDivvPKKPPvssyb80mVisZgJseLxuFl+7ty5cvnll4sGTfmXX/3qV/LLX/7SU4Cl4dHjjz9u1u9uq7u7OxdAaYh09tlnlwyxNm3aZAK7jo4Os19DhgzJ7bOGb7rPl112Wa991uf35JNPyltvvWWetz5P3YdDhw6Z597a2irXX3+9TJ48uddzKmdb9m1JJQIIIIAAAggggAACtRUgmCCYsOk4+oQ+sekTAiwvSva1vg6wlEFHIv34xz82oc1NN90k06ZNy+l0dnbKPffcI1u2bOk1+soduaUjkxYvXiynnXaaGW2lAc/bb78tTzzxhOhjV1xxhcybN6+X9sMPPyzvvvuueeyUU04p+UocPHhQ7r77bjPy6cwzz5Rzzz3XBEi6/hUrVphwTUdD3XzzzWZEVrFLflino7t0+7qc7vOaNWvkscceEw3FNMQ78cQTc6vRxzTka2lpkSuvvNI8pmGXjt7SUO3999/vF/6Vu62SGBQggAACCCCAAAII1ERgR+c++ebyH8kbO9fLnu6DnrY5qmWozB97vHz/9JvkmFjhkfqeVjhIigkmCCZsWpE+oU9s+oQAy4uSfa3vAywNW+6//37ZsGGDfOELX5CrrroqNwLpzTffNCGNjjpyAyINfH7605+aU+rmz59vRiy5pxQqqz6uI5Zef/11mTlzpjk10R2FpSOWNCz76KOPpNBpgoVelvfee0809JowYYLZh2g0mivT9f3kJz8xIdx5550n55xzTtFXVkdE3XvvvSaIckeSucW6z3oq5Msvv2xOfVyyZIl5TvnP9ayzzpILL7yw1/o1VNNwraenx4R/7iiscrZl35JUIoAAAggggAACCBxJge3xvbJo2V/J1vieijYzPjZKXr30uzKyZUhF6xksCxNMEEzY9CJ9Qp/Y9AkBlhcl+1rfB1hKoWHUo48+akYkLV261Ixk0hFGGmx9+umnvYKq/PuLhVA6KkmDpalTp8oNN9xg1qsXd9nt27f3CnwGejk0DFu5cqUsWLDAjPbqe3Hn1Ooblnmt05FWDz74oBxzzDHGQEM7PU3wzjvvFJ3L6sYbbzRzbeVfNPzTZdatW9drRFmpfSq0LfuWpBIBBBBAAAEEEEDgSArc/NIP5PENr1ZlE0tmLJQ7F95WlXXVeyUEEwQTNj1In9AnNn1CgOVFyb72qAiwCoVVOkpKR0vlh1rKpqOSdJ6rZDKZmw+qWFiUP5pJa9xASLd32223mfm0Brrkj9gqdsrhhx9+aPZzypQpvcKyvuvVUw113q5iQZieJqmnS+oIrdtvv12GDx9uJq7XAEsvxfZXR6OtWrWq1wiwcrZl35JUIoAAAggggAACCBxJgeMfuVXau/ZXZRNtkeGy7mt3VWVd9V4JwQTBhE0P0if0iU2fEGB5UbKvPSoCLOXIP11QJyXXidZ1cveTTz5ZvvrVr/abjL0YoXtK4scff9xvDqz9+/fLHXfcYU65mzFjhvn2Qp3jSk/X01ME9RS9/G8UtBnt5Z6up0GbGzwV2jd37q1ipxq6+6bbdE8HtFm3Oyn9SSedZE6/1Es527JvSSoRQAABBBBAAAEEjqQAB+AcgHvpL/qltxYevH94/3gRqG7tURNg5U/YrnM5bdu2zUj2ndi9FK/7rYWFRkS5gZCGRIUuGmTlf6MgAVYpbR5HAAEEEEAAAQQQqLYAB+AcgHvpKfqFAMumX+gTPlds+qTSmqMmwFIonXhd55zS0wT10ndS91KYOl+Wzgmll+uuu87MgZV/0UnPH3nkEXMK4qWXXmq+vU+/vbCjo0N+/vOfm2/0028YdEMzAqxS4jyOAAIIIIAAAgggUG0BDjQ50PTSU/QLAZZNv9AnfK7Y9EmlNb4PsNwJ10tBlfqWPze86u7uliuvvNJ8m5+XS35Ydeqpp5pvNyTA8iJILQIIIIAAAggggEA1BDjQ5EDTSx/RLwRYNv1Cn/C5YtMnldb4PsDat2+fmYvKvXzwwQdmJJSeRnj66afn7j/22GPNN/QVuuzevVvuvfde2bNnj5x77rnypS99ycxr5fXyxhtvyOOPPy7Tpk0zE7LrSDD3mxCLfeOhzTxVuh/lzEtls+56zIH11ltveaWlHgEEEEAAAQQQQMBS4Evv/r1lpV3Zr0/6ll3hIK/CpfALhEtvFzzoEy8fZY3cL3PnzvXyVGtS6/sAq69ioUBmIOn88EqDq3POOcecFljOxR0NpqceaoClpxPqNwzqNyJ++ctfljPOOKPfar1+C6E7uqvvigb6FsJ0Oi233HJLwQBvoG8h9LItL14EWF60qEUAAQQQQAABBLwJNPIBlbdn6q0aF4IJm46hT+gTmz5xaxq5XwiwvLzSVaqt5BRCncvqoYceEj19UF88Pe0vFAoV3DM9tfDRRx+VHTt2mG817Ds/li7UdwRWS0uLmZNr5cqVsmDBAlm8eHG/deuk8cuWLZOZM2fKNddcU3T7perWrFlj5u/SUWZLly6VWCwmhw4dkjvvvFP27t0rN954o/mGxPyLfuOiLrNu3TrzjYunnHKKebicbVXp5WQ1CCCAAAIIIIAAAhUKcKpPYUBccLF5a9En9IlNn7g19IsXrdK1vh+BVe4phPqthRre6OmHGl5dfvnlRcMjl9kNo8466yy58MILe+mnUilzmp+ewpg/cum9994z948fP95M7t7a2ppbTpfRAE3Dp4svvlgWLlxY9BV1Twdsbm42o6na2tpytXqq4tNPP22Cp/nz55sgTk+B1Pt1hNU777xj1n3RRRf1OjVy586dctddd4mO0NLQS/dRL+Vsq3QrUoEAAggggAACCCBQCwEOqDgA99Jn9EtvLTx4//D+8SJQ3VrfB1h9uWxOIdSRR0888YSsWrVKTj75ZBNe6el+pS7r16+XBx54wARduszs2bNNIKQB0IoVK0yI5H4Loc7BpZeDBw/K3XffLfoNhqeddpoJqrQmfxkNtfJDKT2t8cUXXzR1OidXNBoV3WcNu9auXWtGa+lE8zrKSkMqDcAee+wxU3P99dfLjBkzck9FH9PldF35+6wTzOt8XTqCbdasWaJzdLmjz8rdVik/HkcAAQQQQAABBBA48gIcgHMA7qXL6BcCLJt+oU/4XLHpk0prCLAKCL7wwgvyH//xHyZ80vCo2GmDuqiGO5deeqlZi4ZFv/nNb+S5554ztzVA0mBITy/UQEjXd/7558vZZ5/da6TThg0bTIikNVqvy7nL6LYvueQSM2rLvRSbfF1PX9RJ4fWUQF1uyJAhJrTSUyF122eeeaZccMEFvbat+/nss8/KSy+91Guf9fRCHQE2cuRIM1/XuHHjekmVs61Km5XlEUAAAQQQQAABBCoX4ECTA00vXUS/EGDZ9At9wueKTZ9UWkOAVUDQHaVlg3vSSSfJVVddlSvVQGjjxo3y/PPPy8cff2xCIA2l9JsHdQL4KVOmFPwGw23btskzzzxjTlnU0EkDKD1lTwMnnZsq/1sP3QBr1KhRufms3B3Q8EoDtNWrV+dCMz2dcNGiRTJnzpyCE9DraC89jVCDOx0Jps8hEomYcE4DNw2xCl3K2ZaNKTUIIIAAAggggAACR06AA00ONL10F/1CgGXTL/QJnys2fVJpzVEXYFUKNhiWdyeD10BqyZIlBQOxwbCf7AMCCCCAAAIIIIDA4BPgQJMDTS9dSb8QYNn0C33C54pNn1RaQ4BVqWCNl9fJ5e+77z7REVt957Oq8a6wOQQQQAABBBBAAIEGFOBAkwNNL21LvxBg2fQLfcLnik2fVFpDgFWpYI2X129VfOqpp2Tq1Kmi33aYf2phjXeFzSGAAAIIIIAAAgg0oAAHmhxoemlb+oUAy6Zf6BM+V2z6pNIaAqxKBVkeAQQQQAABBBBAAIEGEuBAkwNNL+1KvxBg2fQLfcLnik2fVFpDgFWpIMsjgAACCCCAAAIIINBAAhxocqDppV3pFwIsm36hT/hcsemTSmsIsCoVZHkEEEAAAQQQQAABBBpIwA8HmnsOZeR7v+iW1Z+l5ECnN/xhUZHPTwjJn1zYIqOHBHIL+8HFm4RdNS4EWDadQp8QYNn0SaU1BFiVCrI8AggggAACCCCAAAINJNDoB5q7D2Xk6w90yq6DmYrUxwwNyD03xUQDrUz8Y5nys/8uB9JNFa0zf+F9N/y0auuq54oavV+qbYcHQY2XnqJfvGiVriXAKm1EBQIIIIAAAggggAACvhFo9AOq7/xbt/z6w2RVXo+rfu9D+dqx/0dS258w6/tdcris6GmT1xNt8lrPONmZjpS9HQKswnSN7tLo75+yG7rEgrgQ7B2p3spfLwFWLZTZBgIIIIAAAggggAACg0Sg0Q80L/+nuOztqGz01ReGvCpXjv07OWnobwZ8VbakWmVlNtB6PTFG1iaHW7+KjR7UuE+00fvF+gWzLMSDoMayVUwZ/eJFq3QtAVZpIyoQQAABBBBAAAEEEPCNQKMfUH3pOx1lvxanDP8Pubzt/8jM1pVlrWNXukVe72mTlYmxooHWe4lRRddDgFWYptFdGv39U1bjWyyEC8GeRZtUXEKAVTEhK0AAAQQQQAABBBBAoHEEGv1As5wAa8GIJ+TKsd+VydGPqvpCdWVCsiLRJm/2tJnr3/aMza2/0YMa94k0er9U9QVnRE1RTvqEAKva77VC6yPAqoUy20AAAQQQQAABBBBAYJAINPqBppcA6w9H3y9/NPYf5JjmT4vqB4bMkubpfy4Tn/93+b3wHjmtuV3mN7XLKU3tvn8fYwAAIABJREFUMiTofa6tNxJjzGmH3zrr7yU06gyR8LBB8sqXtxuN3i/lPeviS+FBUOOlp+gXL1qlawmwShtRgQACCCCAAAIIIICAbwQa/YCqVIAVCcblgjH3yFfG/LOMatpe9HVbG58rT+z4M/n/vnGlqSnk8ntNe2R+0y45rXmnCbTGBLs990Fw6EkSGr1AgqMWSGj0WRJoPjxKy/PK6rBAo/dLtcnwIMDy0lP0ixet0rUEWKWNqEAAAQQQQAABBBBAwDcCjX5AVSzAGhreKxePvkMubrtLhob2FX293j14tjze/i157+CZpubX324tGmD1XckJ4QNyqhmhtVNOa2qX8aG4574IxKZLSMOs7L9A6/Ge11HLBRq9X6pthQcBlpeeol+8aJWuJcAqbUQFAggggAACCCCAAAK+EWj0A6q+AZaOsvqjtn+U80Y/IDr6qtjlt/sXyxM7/0zWxb/Yq8RLgNV33RNDHeaUw1PDO2V+c7vMCB/03CeBlmOc0VnZf8Fhczyv40gu0Oj9Um0bPAiwvPQU/eJFq3QtAVZpIyoQQAABBBBAAAEEEPCNQKMfULkB1viWj+Wytr+Xc0f/eMDX5td7rpIn278lW7oKj3SqJMDqu+FRwW75/eadcmq4XW4+NibpA+9475vwcAmN/IPDgZbOo1XHS6P3S7Xp8CDA8tJT9IsXrdK1BFiljahAAAEEEEAAAQQQQMA3Ao1+QHXDP75uvlHwjBE/L/qadKej8vyea+XnO/9EdiUmDBxweTiF0EsTmG8hTB6U1J5Xsv9elvTe17yswqkNRiQ44pRsoLVQQqNOFwkN8b6eMpdo9H4p82kXXQwPAiwvPUW/eNEqXUuAVdqICgQQQAABBBBAAAEEfCPQqAdU6T2vSM/670iq/T+KvhYdqWHyzK6l8vSub8j+5Bir16yaI7DyN2gCrAKX1O4XJb3nZSfU2vtbkVSH1X7mFwWHfdEJtEY7E8NL02jP67BdoFH7xfb5ea3DgwDLS8/QL160StcSYJU2ogIBBBBAAAEEEEAAAd8INNoBVWrnM9Kz/n9Jeu+rRV+DfYmx8m+7/rM8u+tmiae9jU6qdYDV90mk9610wqzdL0tq73KRxF7PvRZoPaH3xPCx4zyvo9gCjdYvVXviRVaEBwGWlx6jX7xola4lwCptRAUCCCCAAAIIIIAAAr4RaJQDquTWRyWhwdXB94ra7+iZIk+1/1f51Z6rpScdKes1qneA1S/QOvi+CbN0xFlqz8uS6d7m+XkFIhNMoOVODh8cOtvzOtwFGqVfyn6CHhfEgwDLS8vQL160StcSYJU2ogIBBBBAAAEEEEAAAd8IDPYDquSme6Rnw3clE99Q1HxT50x5ov2/yYt7/1PFr8tgC7D6PiF1MKOzsqcdDuRSFKNppIRGnn54YviRv2/tNtj7xfqJVKkQDwIsL61Ev3jRKl1LgFXaiAoEEEAAAQQQQAABBHwjMCgPqFIdkth4lyQ+/gfJdG8tah0ccZr87ao/lZUHLqza6zHYA6x+gVbPTknt+o0JtHQurfTBD7xbBKMSGnlqdoTWQvOthxKKFVzPoOwX78+4akvgQYDlpZnoFy9apWsJsEobUYEAAggggAACCCCAgG8EBtUBVWKf9HzyfUl8+s8iiT1FjUNjzpWmGX8podFny5e+433S84FevEYLsPo9l+R+Se1+6fA3He57vaxeDQ53v+lQJ4ZfKNI0yqxnUPVLWc+sugvhQYDlpaPoFy9apWsJsEobUYEAAggggAACCCCAgG8EBsMBVaZrqyQ+/p4ZdSXpePHg6pjLpfn4b0tw2Mm5GgKsEq2Y7pTUnuXmn/m2w90vltW7gdYTJTz2D+UrbztzkO1MR2VDcmhZ68pfqNi3M1a84hqtYDC8f2r0VD1tBheCPU8NU2YxAVaZcCyGAAIIIIAAAggggEAjCtTzQDMT/0R61n9HkpvvHZAuPPF6E1wFYjP61RFgee86/QbHw990+KpI8oD3lWSX2JGKyqZ0q2xOtcrmZKtsyQxxrtOt8kmy9DdAEmD1pm90D/fZ1PNzpexmrsGCuFQXmQCrup6sDQEEEEAAAQQQQGAQCezo3CffXP4jeWPnetnTfdDTno1qGSrzxx4v3z/9JjkmNtLTsoO5uB4HVOmD70tCg6utjxanCUakafIt0jT9WxKITCxaR4BVnHDPoYx87xfdsvqzlBzoLF43I7ZKvtC6XE5s/a3Man1NRoR3Va1lt6ejsik5RLakY9lrJ+zSgOvT5BBp9MCmHu+fqr04R3BFuBTGxaW6TUeAVV1P1oYAAggggAACCCAwSAS2x/fKomV/JVvjxedWstnV8bFR8uql35WRLaVHl9isr941tTygSu9ZbkZcpdqfLf60wyOkaeo3pPm4P8nNuzSQEQFWYZ3dhzLy9Qc6ZdfBjOcWmxhZJ59vfVU+37pcvjD0NRkT3uR5HbYLBCKTJRCbKsHoVOc6Nk0CUb2eaq4H+6WW75/BbpG/f7gQYNWiXwmwaqHMNhBAAAEEEEAAAQRqLnDzSz+Qxze8WpXtLpmxUO5ceFtV1lXvldTiQDO189+lZ93/K+l9K4s+3UDzWGk67k+lacrXRcL2cysRYBUm/c6/dcuvP0xWpb0und0ut35xuaT3r5Jla34mk4IdMjHUISOCPVVZ/0ArCUSn5AKtvuGWPlbvSy3eP/V+juVsHxcCrHL6xusyBFhexahHAAEEEEAAAQQQaAiB4x+5Vdq79ldlX9siw2Xd1+6qyrrqvZIjeaCZ3PqYJDb8naQPvFM8uIodJ83H/ZmEp9xaFgUBVmG2y/8pLns7vI++KrS2ka0BeeK/xMxD+f0yJJA0QdYk91/wkEwKd9Q44JrmjNrKH8UVdX4e6NTTspqtwEJH8v1TrX2sx3pwIcCqRd8RYNVCmW0ggAACCCCAAAII1FyAA6raHVDppOw9678rmfj6oq9zcOhsaZr+FxKe8LWKeoEAqzDfYHAZGkjIxGygZYKtwOGwS4Ov4bUYwRWb3u+0ROf0xGkSiIyvqPf6BnoVr0yk4ecEcw34vK3d5201+q5R10GA1aivHPuNAAIIIIAAAgggMKAAB1RH9oAqFkjKH0c3yP9o2ymZrs+KB1cjft98o2Bo7MVV6djBENTYPJFaT1beCC7Dggn59I/+WjKdn0o6/unh6/gnku78VCRZnRGTA70+gdjxznxbsWmH5+Ey83FNk0DLMSVfWj5Xjuznirv2Wr9/Sr7wZRbQL2XCFVmMAKu6nqwNAQQQQAABBBBAYJAIcOBwZA40hwcSclPr7+S66DoZFewu+mqH2s6X5hl/KcFRZ1a1IxohqNEnXOsDcF+4JPaZICsT/7TA9SciyQNV7aV+KwtGROfZcieU7zcHV8u4XqdUVmNnat0n1djnQuvg8/bIfN72Xatf+qXcPiTAKleO5RBAAAEEEEAAAQQGtQAHVNU9oBoX6pRbo2vk6uh6iQZTxYOrY69wgqthJx+R/vBFUHMEZI4Kl8Se3iO3+ozkktTBIyCbt8pgRNb1NMvudIsERMw/kYwEAiKBjP7s3NaL83gmV1fwdiAjs0ZOchbIZET/0/XpbXPd93buZ2e7xR/v+5hW9lnvgNtx9ie3jXSXleuOVFQ2p1plezoqm1JDZEc6KlvTMdmajJnrnemI1Xq0yC9BDf8fsn7JrQoJsKyYKEIAAQQQQAABBBBoNAEOHKoTYE0Odcg3YqvlqtiGAVsgPOkGE1wFYjOOaKscFUFNGYK4iEi9A64yXrejbZFPk0OcUCsVk89SGmy1mp+3pPRfq8QzYUNCgFW4M/ziUm7fE2CVK8dyCCCAAAIIIIAAAoNagACrsgDrxPB++c+tq+WSyMair3NXJiRDp31Dmqb/mQQiE2rSDwQ1hZlxsWi/nl2S7twomeycW31PVZRUh8VKKDmSAgczTbItGZOZ4/9AAtFJEoxOlkBkUvb2pCMekFf7ufH/oeqKEmBV15O1IYAAAggggAACCAwSAQ4cyguw5jbvlm/GPpRzWrYWfSX3pZvl/vjxcn/n5+ST656s6StOUEOAZdtwew5l5Hu/6JbVn6XkQGfppYaF98i45k9lbNMmmTxko5wwfJPMGbdZmno2OpPME3CVRqxBRaB5nAQ02OoXcGXDrip822S1ngb/H6qWpLMeAqzqerI2BBBAAAEEEEAAgUEiwIGDtwDr3JatclvsIzm1ub3oK7grFZE74jPlXzqn1+1UHwIsAiybj5jdhzLy9Qc6ZddBncup/MuYoQG556aYDIuKZHra5exH/1iiwWT5K+yz5L9f8NdVW5fNiv7myW451FWZibudIZGA/M/LWsyPFz/7t+Y6JBmZEIrLscG4TAh2OLdDcZkYiot+c2mtLjoZv5mQPzLRXAeiEyVoRnJNlmB0kkjTqJrsCv8fqi4zAVZ1PVkbAggggAACCCCAwCAR4MDBLsBaHNkk34h9JF9o2lv0ldN5a+7MBld9i2o9JwsBVuGXCZfeLt/5t2759YfVCUzOmx2WP1/sBDWN/rlSzz7RbzAdH+6QCRpuabAViMuEcIeMz/48KVTDUzhDrU6YlRdqOacqOgFXoPWEqvyfrNH7pSoIVVwJAVYVMVkVAggggAACCCCAwOAR4MBh4ABrSfRj+XrsIzkuXPyb2z5KjJB/js+Sf+uaXPSFJcAqTINLfV0u/6e47O2ozkijka0BeeK/xAiwCrykv/52a1VdxgU7Tbj1/DlLJd25STJdm53rzs2S0eueHbX7n0zTGCfMckOtSN5pi3p/JPsNkgPsEf8fqu7LRYBVXU/WhgACCCCAAAIIIDBIBDhw6P9CpA++L//9metMcDUuVHxSoDd7xsg/xT8vL3QfW/LVJKipb1Djbr2eI2tKNkleQa36BY/Cr4ofXDLx9ZLu3CIZnZC/Mxtw5QVdkioeynvpVZvaQPYURedUxexk89mgS4Ovkf/yTZvVWNfU6v1jvUM1LiTAqjE4m0MAAQQQQAABBBCojcBRH2AlD0pq728lvW+lpPTf3pUiiV0D4mtg9YP4LFnZ02b9ItX6gMoPB+DWuB4KcemNhYd/A6ySb4vkgdzoLR21lXZHb7khV/zjkquoVsGCXRfJx6mh1Vqd1Prztmo7XqUVEWBVCZLVIIAAAggggAACCAwuAT8EWNv3Z+SHz3fL+h1p2bF/4NOhjo+9LZ+LvS4zom/L9Ng7MiWy2voF0VMEf9AxS1YnR1gv4xbW+oCKYOIoDiY8dCd9Qp8M1C6Z7m250xLTXZsl07VV4vs/lp07t8gQ2SjDQ9U5VXH6ziukKxPy0LkDl9b687ZqO16lFRFgVQmS1SCAAAIIIIAAAggMLoFGD7A0vFp6b1w6uvu7tjVvkRNib8jnYm/I8dE3ZEbsHWkJFj8lsNgr80j8OPlh5yz5JDmk7Bev1gdUBBMEEzbNSp/QJzZ94tYU+rwd17xR9LN2TNNmaWv6TMY0bZIxzVtkbNMWGd20RYaE9w+8iaYxMmHLOV52o2RtrT9vS+5QjQsIsGoMzuYQQAABBBBAAAEEaiPQ6AHWXz/eJa+tS0lLMC4nxN6UE01gtcKMshretLtsxC2pVnm2a6Lc2Xmi7EhFy16Pu2CtD6gIJggmbJqWPqFPbPrErXE/b70so5/NGnKNbtoq45o3yagmDbc2y/ThW2Xq0M0SaB4rx/5uipdVlqyt9edtyR2qcQEBVo3B2RwCCCCAAAIIIIBAbQQaNcBKH/xA0vtWyLMvL5fpLW/KlOiHZYMdTI6UdfF58ll6nlxx7ukSGvn7MuInt5e9vkIL1vqAimCCYMKmgekT+sSmT9yaL3+vo+BoVy/rcGvHDQ/II7f741sry3n+R3IZAqwjqcu6EUAAAQQQQAABBOom0AgBVqanXdJ7X5PU3hXZydbflHK/QasnHZGPO3/PBFZr4/NkXec82dp9XM6/2l93766YAKtwi+NSXxcCLAIsL//zoV+8aNWvlgCrfvZsGQEEEEAAAQQQQOAICgzGACu991XzbYCpfSskvXelZLo2lS2wqXOmrI3PlXWdp5jrDZ1zBlwXAVZhHlz86UIgQYDl5cOVfvGiVb9aAqz62bNlBBBAAAEEEEAAgSMoUO8AK9Pxu2xYtVLSOsLqwNtlP9v2nokmpFqfDavWxedKV9o5RcX2QlDjz6DGfVYcgPd+ffEgwLL9bNQ6+sWLVv1qCbDqZ8+WEUAAAQQQQAABBI6gQE0DrMReSe39raT2rcyeCvi6SGJvec8uPEJCI+bJTz+cYwKrjzpOlf3JMeWtK28pAiwCLC9N1Oj9QiBBgOWl3+kXL1r1qyXAqp89W0YAAQQQQAABBKousPFQu3x7xY/l/T0bZdOhdk/rnzykTWaPmiLfOe0amTKkzdOyg7H4SAZY6X2vHw6r9q6QTHxD2QTBEfMlNGK+uNeB1s+ZdXFAxQG4l6aiX3pr4cH7h/ePF4HGqCXAaozXib1EAAEEEEAAAQRKCmh4tfBf/0L298RL1g5UMLw5Ji9f8ncNH2JVK8CaEjokJzftlh+dND8bWq0o2zfQemKvsCo44pSi6+IAnANwL41GvxBg2fQLfcLnik2fDNYaAqzB+sqwXwgggAACCCCAgEeBr/3q7+UXm97yuFTh8gsnz5VHzvlWVdZVr5WUE2ANCSTli8275Ivh3TKnabcJrsYEu8t6CoGWY7Ojqk7Nja6S8FDrdXGgyYGmdbMwYq8fFe8f3j+8f7wINEYtAVZjvE7sJQIIIIAAAgggUFJgyr/cWPHoK3cjejrhe1/9vyW3OZgLbAKszzftk7nhXSao0sDqhPCB8p5SaKiZtyr/dMBAZGJ568ouxQE4B+BeGoh+6a2FB+8f3j9eBBqjlgCrMV4n9hIBBBBAAAEEECgpYBPYlFxJXsG+G37qpXzQ1fb1ODYUly827TajqzSw+r3wHokGU2Xtd3D43F5hVXDIrLLWM9BCHIBzAO6lqegXAiybfqFP+Fyx6ZPBWkOANVhfGfYLAQQQQAABBBDwKECA1RvspIcWy+LIZjOy6pSm9rJPBVybHCYfJkbKlXP/xJm/auTve3xlyivnQJMDTS+dQ78QYNn0C33C54pNnwzWGgKswfrKsF8IIIAAAggggIBHgUYOsLbvz8gPn++W9TvSsmN/pugzHx7eLaOatsqopm0y2vzbKuNj22RibKtMHbZdwomtkunZ6VHucPmuVERWJUfJu4nRsioxWt5OjpYD6SZTUOsRaRxocqDppZHpFwIsm36hT/hcsemTwVpDgDVYXxn2CwEEEEAAAQQQ8CjQqAGWhlffuH+PRNOfmVBqVHirCaY0pMoPq8Y1b/QoMnB5VyYk7yRGZYOqMfJ+YqRsTrUWXYgAqzANLrh4eWPWql8IaghqvPQl/eJFq361BFj1s2fLCCCAAAIIIIBAVQUGa4CV6d4mma6tkun6zPxL593OdG+VjgNbJBrYV1WLQivT0wB1dNU72dFVa5LDPW2zVgfe7k5xQMUBuJcGpV96a+HB+4f3jxeBxqglwGqM14m9RAABBBBAAAEESgrUPMBK7jfBVDobTLkhlfm5+3BgVXLHq1hwIDlWRoyeJIHIBLnvk9XyaXqovJfQUwJHiY64quRCgFVYDxdcvLyvatUvBFgEWF76kn7xolW/WgKs+tmzZQQQQAABBBBAoKoC1Qywxofi8sFX/rL/iKm8EVSSOlTV/S+1sh09U2RXz3jZkxgvu5MTZFdiguzW2z16fay0JyaZVfz6285pgNX00PXV6sDbdeCAigPwUu+J/Mfpl95aePD+4f3jRaAxagmwGuN1Yi8RQAABBBBAAIGSAjaBzchgj4wLdsqxobhzHeyUccG4HBPqlGOCzr+2UFfJbVWzIJ4aYoKoPQkNpcY7oVRiornelXR+3p9os94kAVZhKlxwsX4T+SAIJsAiwPLS7/SLF6361RJg1c+eLSOAAAIIIIDAUSxg+617hYjGDQ/IjHFB+fq5LXLM8ECu5KSHFpsgSoMpDaKO1WBKAyoNp7L3RwKp2qo3t0kwMkECkYnmtL6gXkfzbkcmyJf+d2Wn9vV9QgQ1BDVempx+8We/EEgQYHn5HKBfvGjVr5YAq372bBkBBBBAAAEEjkaBxD7Zue+Q/D+P7pZUqkOigbi0BDskEoxLS6hDItmfo6G4NAcOSVTvN/+cxyKhuGQkY+RCAZETjg1Jc1gkfWCVSPJATUXdUEqvcyFVVG87AVUgdpzV/nDgwIGmVaNki+gX+sWmX+gT+sSmT9wa+sWLVv1qCbDqZ8+WEUAAAQQQQGCwCiT2SCbVIZLscK5TccnofE/Zn93HJB2XTPJQn1pdJi7i3p/KriOxd7A+2377pZOdb0tFZca4eU4QFdFJ0ccfDqZMQDW+as+HAwcONL00E/1Cv9j0C31Cn9j0CQGWF6X61xJg1f81YA8QQAABBBBAwKtAuktEg6GkhktuyOT87AROhR/rW5v7ORdC7fe6Jw1Xvy/dLNvTUdmWipmQals6JtszMdmeisrWVMw8pjV6qdWk5RxocqDp5Y1Ev9AvNv1Cn9AnNn1CgOVFqf61BFj1fw3YAwQQQAABBHwt4HWup+Hh3TK66TMZ0/SZTBv+mRw39DOZN36rRNKfSbpzs/lWPNEAi0s/gR0mkIrKdg2n9DrtXGtYZQKqdEx0dJXthQCrt1StPDigGrhDCSYIJmw+w+gT+sSmT/i89aJU/1oCrPq/BuwBAggggAACvhXQ8GrpvXHp6Hae4rDwHhnTtEVGN2+VtvAWGdW0Rdo0rGr+TEY3bZExTVulOejzcCo0RPZ1aZAUk+5Uq3SmY9Kdbs393JX9We/vyQyRzlRMujOtYu5PZa8zrdJpbjvL/fxP20RCrWLzLYRemq1WgQ0HmhxoeulL+oV+sekX+oQ+sekTAiwvSvWvJcCq/2vAHiCAAAIIIOAPgcSe7AipLZLp3Czprs2y6qONkuneLKPDn5nQqiXY2RjPNTxMAqFWEwqZ63D2Wn8O593f9+fwkILLueuQYNQ8fw6sercBHhxoevlgoF/oF5t+oU/oE5s+IcDyolT/WgKs+r8G7AECCCCAAAKDXyCxW9KdWyTTvVUy8Y2S7vpMMp2bzOl8aXO9uean9R3MNEs8HZKOTFg6M2E5lAmb0+PiEpZ4OizxTCh3f6d7n15n63W5ULhVfrToz2X80Im5YEqCkSP+enBgRYBl02T0CQfgNn3CATh9Qp94EaBfKteq3xoIsOpnz5YRQAABBBAYHAKJvZLuckZNaRBlgqquzZLp3GJGUem1ftterS7d6ajsSkyQ3T0TpD0xUXYnxsuuxCTZnZgg37l2hvkmvK+9dL/8YtNbVdmlCyfPlUfO+VZV1mW7EoIJAiybXqFPONC06RMCLPqEPvEiQL9UrlW/NRBg1c+eLSOAAAIIIHDkBRL7nBAqG1AdDqq25E7302/iq9VFw6ndPeNld3KCtPdMlF2J8bI7MUl2JZzben0wObLo7vz6263msSn/cqPs76lOqDZ5SJu899X/WysCsx2CCQIsm4ajTzjQtOkTAiz6hD7xIkC/VK5VvzUQYNXPni0jgAACCCBQmUByf785p3S0VP4oqlqGU3rqXSAyUYLRSeY6EJ0k//ziWGlPTjShlYZTB5KjKnrOboDVqJOVc6DJgYOXNwABFv1Cv3gRIBi30eJzhc8Vmz4ZrDUEWIP1lanBfrW3t8vdd98tBw4ckIsvvlgWLlzYb6uJRELuv/9+2bBhg8yaNUuuvvpqCYWcr9/eu3evPPfcc7J69Wrp6uqSQCAgbW1tsmjRIpkzZ44Eg8EaPAs2gQACCPhTINO9QzLd251/nZtyp/LpSKp09lS/moZTIhKIHSfB6GQJRCZIIDLJBFTB6BQJRMY7gVVzW78Xg1+U+UXZ5h1Kn9AnNn1CADywEu8jAiyb9xF9wuetTZ8M1hoCrMH6ytRgvzKZjDz11FOyYsUKGTt2rNxyyy0ydOjQXltes2aNPPTQQyaMuummm2TatGnm8U2bNskDDzwgHR0dJtAaMmSIaNgVj8dNkDV37ly57LLLcmFXDZ4Om0AAAQTqLrB9f0Z++Hy3rN+Rlh37M/32pzV0QEY27ZCR4R0yIvtvZHi7jGzaKeOiO6StZYeMbWmXQGJbzZ9LIDa93+gpnWtKQ6pi4ZTNTvKLMr8o0yc2AvSJFyU+V+gXm36hT+gTmz4hGPeiVP9aAqz6vwZ13YOtW7fKj370I+ns7JQrrrhC5s2bl9ufVColDz/8sHzwwQe9Rl9pUKWh1tq1a2X27NlmuUgkIhqIaeD12GOPSXd3t1x77bVy4okn1vX5sXEEEECgFgKZzk9l155tcte/b5Ko7JARTTtlREiDKSeo0oBKQ6vmYFctdqffNnTkVK9T+yI6curwaX6FRk5Va0c5gOAAwqaX6BP6xKZPONAcWIn3UW8fPPhc4XPFi0Bj1BJgNcbrdMT2UkOnJ598Ul5//XWZOHGi3HzzzRKNRs32PvnkE7n33nslnU73CqN09JXe39LSYkZtjRkzJrd/ur5nnnlGXn75ZXMa4ZIlS8yILC4IIFBAIJMRyaRF0hnJ6LX+nHbuy2SvzX2ZjGTS7uNpExaL/ixOvVm27+N91523vtzyufXqunV1edvNri+/tvfjut3D+28ec/er1z7nPz9nG7qv/Wr1/lRKAqGwBFpaJNDcLIFm5zqYvTY/Zx8LNmUfz9U2S6Cpuaptljt9zz2NT6+7nFP60nn3SXJ/VbfrdWWB6DTnVL680VK9w6mxXldZ1XoOIDiAsGko+oQ+semTagVYTeluaU73SEuyU5rT3XL/dQHJdHXJeb/4H9IZDkpnOCBdoaDEw0HpCouky/xddt8NP/XytCqu5X1EgGXTRPQJn7c2fTJYawiwBusrU8P9cgOpnp4eueaaa8xoKx199bOf/UxWrVol06dPlxtuuEGampris/PjAAAgAElEQVTMXi1fvlyWLVsmM2fONPXunFjuLusorAcffFCOOeYYWbp0qcRisRo+GzZVF4F0SjI9PeZfWq+7u5yfE3q7WzKplIjWaCii4UX22tyX0vAke19Kr1PZICf7mAlS3Mez6zBhh7uelBOG6HqKbUPDm7zHDu/D4X3qdV92n3L3pbLb0H1zt5u3T04gk31u2f0woZN53tn9zO2zc58JprhUXcANvZwAzA2/soFYS4uEYmkJxBISiiYkGOk0/6QpLsGmDgmEDkogdEAkuF8CcqDq++Z5haGhEmgZZ+abCkaOPTznVP5pfS3HeF5trRco9ItyMJMS51/a/AtJSoLplIRy92ckmEmanwOSzrs/LT+4ukkyyYRc/OzfSiATkIBkRP9MEsh7S+ltc58+Zm47dSaoNbUZ88cVdxn9+V++9CfO2zIbwJpic1uvzAOH37fZ+937nMfzls3Vu8tmH8tb5z8/1+3sU3a/AgHdV30uh9dljpnNfdlrU+M8L7Nv2Z/14esWhM26vrPqSUkHRFIB56DbuR2QjPnZuW2ug7qWjHNblYMiab3OLpsJBsw6njj/2xIIBUWCQQkEQyK6U6GQBHSey+w/53ax+wLmMWd5ty7vPrPuEN/KWOSNedQdaOr/M3u6Jd3VKZmubknr7xPdXZLucq7d2//wrwelOdUpzaluaUp1Sktar7ud63SXtCSz1ykNqrpMnbnO3vb6p9XuYMAJtcKBbKilt4MSDzn3OaFXULpCAelsCkpnSMzP31/0DQlG9cstohKMRCUQiWSvoxKMOv/M+6NKl6OuX0q44UFQ4+WtRb940apfLQFW/ewHzZYLhVU6wbueWqiTs7uhlrvDTz/9tLzyyiuyYMECWbx4cb/nsWXLFrnnnnvMCK3bb79dhg8fPmieq693xPzSlw2N9Jc/DY6yoZL+Mmh+IXR/1scSzuMD1mWXOxxMOetxgylnfd1m5AwXBOopEB7eLcHWhIRiPRJoTUhQAyr9WW9rYBXrkdCwnnruYm7b8Y5h0tU9VOJdw6Sje7h0dI+Qjp7RcrBnlOzvGSP7k2OlvWui/PVXh5oQTgJBEyCYQFTDVDcQNredkWsm+HUfMz/r/cnDIaq7bF5dLmBNJbPryK4rb/3OuvuvK38fDtfo/iSd0DZvXzs6kyasCmXSEkg7YRUXBPoKaGyn3ZEJBiUt+i+QvR2SdCAoGb3PfSwQcqK/QEhS7mMBrdNQzrmeObHJhGavta81HZcMiSQDGsoFJBUUSWhAF3TCu4ReB4PO/SbAC0oymDH3JYO6nEgy+/j3zrhZJByWgIZ4oXDh2+GwE/LpiFL3dnYZyd6ny5vbWqc1+q/AZTAdUIUzIi2JtMRSaWlJZSSSzP5LZWTZom/lQiYTOnUdDp1yP5sASsMpN4jSkCp7W38v0duJwfE5XdN3aDhsQq1gpFjQlRd65WoK3ReVGx/KSHcoIt3hqHQHWyQZrGxkcqN/6+tgev8M1FOM1Cusg8vgcKnp56HFxgiwLJCOhpL80wU1sProo4/M5O5Tp041o690jiv3ovNivfvuu3LeeefJOeec049n//79cscdd5jwSyd+nzx58tFA6DxHHXWTDXX6BUZu8JMLjdyAKS9Y0hoTLrmjmbI/Z4MpJ2wqHExJMnn0OPNMjwqBUGtPNpQ6HEYFYs59TijlXAdb6h+IpDuaJNXRJOnO7HW8WfS+dNz5OaOPx5sk3V34IPWoeEF5kgggMLCAjlLTUCwbammwtbszKCkJmxAvGdTrsAn6kkEN6kKSCoazj+ttDfQO36e309k6XVbX89U/iJiw7Idv/dwEepFkWiIaRqUy0pJMSyyZMeFUNJWWSOLw7ZZkRpoYONxwHax90xNska5QVHpCkdx1TzBigq6eUFS6Qy3SHXQe787WaQCmy/3NkhEi4Sa56Pn/ZUZxOsGxM1rTHdWpozZ1nKhzrY9nR3cGdfysM/JTR26mdcSnqQvImiU/dEZwmseyozN1dKe5rdfObQkGJJC9Nj97PJVzMAZYwUxGNAwOpzMSSjvX66/8ofkDUEZ/l9c/HCWTzh+m9Fr/mT8KOdemJnuf+aORW+8u6/7xytRkl3XrTU1S/v3NLjOy2Yx6Tif1E8X5Oe2Mjg5n9A9Pzh+fwtn7QmZUtN6XlpAuY5Z36mKhtLNf6ZQZueuMAHZG+urnjN421/rHAvOHBP2jgDPeWP9IoH80MMuZ287oYa1fNHmOCfnNCF439Ne+MX8g0Puz1+6oYPcPCyGn3owaNrezn6vFls2u62+eSjqfq2afnc9Y82c3czuY/Rc2P2fMPmfv1z+cZD9/9Y8tKf2cDgTlF38xVAJNTTLi/iVV/eyodbBX1Z2vwsoIsKqA6IdV5E/YPm7cOPPtgvqv78Tu+lwJsIq/4tv+519Kx/Lf+KEleA61EjC/wAWcU2v0Nznzi5v7C1z2FB3z+53WOb/M9fsFz11ef7Fz19frdnY95hdC3Zb7i2GpbTsnYTnbdtatp129+Ds9ZVJ/edVfPoLmf+L6S2m4OSGhUFJCTQkJhJPSFE5IMOz8HAolsj8nJBxOSCaQMk9Xf+mdPck5LSkgHRJq/p1kggckGOqo1StQdDvp7pATSrlhVDagMqHUoWZJd4Yl3dFsargggAACCDSOQCLQLD2hFudfsEUmjY9JuuOQrErslqgGeomMRJP6L23CPP0/FJdBJJD/u5MJttwgrPfvN/s79fcMDR7c31fyrzVs09GdGlY4v4Plrs0KncBCf9dx50CblR3Z+ebWNWbkZjiTkVA2jMoFUtmAKpQNqJr057SeFi/SrIkel6NOYN6SaVV9zgRYuYkbqurKyhpQYP369fLAAw+IfsugXvpO6u4+JQKs4i/unnsuEEn8VtLO+QiS0X/OuQeS0T8xpIOSSTj36zkJaXOdrTPLBCSd/Vlva62ux9ynyw/Si06ebeYcMtdN2evsz/oXkOaW7F9P3BAm+5eUbCDi/AXFmQclF+bk5ljRv7BkQ5Qic6w4j+fPsZI3X0tu3pW8+/SvMSYMck7NOrzd7F9q3LBI67LrdU/jKjYPjFPnzOvizg1zeI4Y977D+2mCpnpckgckk+oQSXVIJpm9TnWKFLy/b53+HJc1mw9IS7BDIsG4tAQ6JBKKS0uwsx7PpoxtNksmMEpERkkmM1QkNUwkPUwyiZiku2OS6YlKujsiqY7W7Om1fUdKHv7ZHW2pp9IyAtLbS2H+kmkODpy/Xjp/xXT+yun8VdP566Vb4zyu9wVk5qRmc8rV8u0fuTNIHR4Z4B5kBjLOfSZoPTxqQP/aa6aVMgczuSmxTM3FU+c7gW12tED2RnYkgF45ga65ZMNg58dsMOyODMg9lq3PLZIdVZCt/9e3NMgNmH3UdTv7487o5Wwjb0asvJ+zs2RlH3f36eoFerppQP7320+K/oVfD6p0Ti29dm/rAZT7mHOf/qyHaU6dPqY/55ZNi5wzYfbh+Qt1FID5sobDcxTmvkTCPd00b/4/U5edo9CMJjDzH+ppqc4XURy+j6M6b+8gf1ebeaJaIhLQf7nbLc4pdi3OY898FJaEGTnUIgkzakhvR8x9zkgiDaacn839OuIo3OxcByPmvZd/KXWqnI5A0yDLBFpJMdeRlDNizRnFJhJLpM1tN/jS29dNPSM7n1enpDs7s7f19Eo9fdK5jzkx/d3PPLujXCAQkHn/aWpVEQiwCLCq2lCNtjJ3Anc93W+gy0knnSRXXXWVKTnSAda8efMajTG3vz+8Ybt8fspnR3T/0z06kYcTaqWTARNspfR2Sq8Dksz+nNDbqaAkE0FJmOuA9CSD0p0Mij5mbut9qaB09gSkOxWUrkRQOlMB5zrp3N+ZCkpHT0ASOk9IJnP4OiOiJy3anLi4/uvHV9Vkxg/XVXV99VpZMZfhgYREA0lpDSbNdUySEgukJBbU66S0BrL3632SrQ2kpO3jfRJtTktLU1qizSmJmOu0RJrTMkx/4/bxZUcqKu3piOxMR2RXOiLbUlEJvnJQ9hxqyv4Lm+tDXdWbLDefU+NIHYfVFBBpDgSkSTLmZ73dHNDHMtKkt7N1zcFsfbbGqc2Yej3JsO9yqYyeeqHz9TghRzL7szk9QwLiPu7WaD6gtebn3LLZ4fq5ZZ3TO3qvS+ud5QquS08BMet2giGzrNab00MOb6vwss6XbNb/hE8fvxEa+Kk54x2yfwfQME3zPve+bHQY0vs0YDMjNjMSDARM6KZ1ep++O0ISMIGcPmYCPP27ggTMtb773X+6rbB5zLlP33ehYKBXTd9ltM5dzqwnkK3vs25nOWdfnO3pfjj7YLaT3cde2/d4alQ9Xmp9X3dnMtKd0WsRna2q17U+lr3P3K914tQ7t53rLvOzU2vu77Ouejy3em5T/7/RIs6/iN4OBKTF3Jcxt537svf3vS9vGZ3sQ+v0/zPuMuEG6Kt62rNtBI60gB47Xb2vcX/zefPNN480kef1cwqhZzJ/LRCPx0VHXukphHrZvHmz+ZbBMWPGyFlnnZX75sGRI0ea+bAIsAZ+/f9x6Vb54oRt/mqSvGejB/+JpAZdTgCmwViXhlupYDYcC0hPImhCMROOabCWFpk6v7oTZ0S3Nspon4FaISPhCU2HgypJyfDgUTh57QBEe9PNJpTSQGpnOirtqYjszERkZyoqO9JR2ZVpcR5PHZ6jL391fgk6ffuBwhNDAIFeAmYknAnW+gdjJjgzoVk2RMuGablQzF0mW1MorMsFcCYoDJgA6nCwlMkGS4eDJg2r3JBKQyZ//xnEn82or3kuFDPhl/7sBGR6f7NOzJ+97YZlGoDpfdFsaKZ/hNFRYiYwzn67q8bL2YkPzLU5Uc8Ey4e/5dV9PDeoNRtM63BTM2DdGQ/rBNXZwFnvdx93vz02/3FnJGxjX9KZjPlDjvmX/aPOgD9nMua95/5RKpn9I1Numf+/vbv9saq69wC+eBB56oONpFZTlZSYYmqEqGDSCki1BtCmXmiJ1xSKVkjTP+De+xfc3Df3xb1p1NSqSLQSsSYYYlFjH19gK8VKpVwUWtumaGtFRZ6qzNz81sw+njOcYYaz94owfHZimDlnr9/a+3POmcTvWQ9D68RndbCP/CXV4PPVz9UXTO114uf4smug5rh0fHC9svx49XPrS7Gq5uD5Q+4h/x3LXy4MfkHQ9kVB/sIgv48G/tbFqxl/7/KXF/m/wbC/+tKiqlX9vRv8kqP6W1bVqtpXXyoMbOdR9VV9UTF4XcPUqr7oyF+ADH5RMvClSfda8Z798Dqq6x/4QuTD5waMVguwGv3QCrAa5Tzzi+3cuTNt2LCh6+Lt1d1VuxDOnz8/LV++/ISbPpt3ITy6fUU6/vrjZ/4bwR0Q6EVg/OSUJkxL4yZMS2niwL/jJk5PafzUD39vPTd94NyJ01pt/uXZ/0nv9E3KIdVfj0/t5Qo62pztQ6xrAypAgAABAgRON4GYltwf05H708AU5vh94LE8PTkei6nM8Q1qfnxwyvLgv63nW78PeT4StI7ag3Xz44O1j38wsMRE+46kbZsv5OUkOnYgHVxE/BxrZp5ubyfXc+YJCLDOvNes0SvuZQphjNDavHlzmj17doodCyfEzg1tx+7du9ODDz6YLrjggrR27do0dWr9/xFt9KYLFus7uDP1H/lzSn1HUv/xoyn1HU39sb5Q39GUjh9N/X3H8hpC/fF7fuzIwM9Dzq3atp7/4J2CV630WSUwyjBpaLjU+n3ix9K48VNagdSHgdXHajNevOGO9O77zYyu++y089POlf9b+5oUIECAAAECBAgQIEDg9BAQYJ0er8NHdhW9TCGsQq9JkyaldevWpRkzZrSuP5ZUixFaEXLNmzcvj9AaC8N9P7IXaGjHrSDsyIeh1wlBWHt4FkHZwLlVaNYZqLXVySHah22FZx/dq36w/5x0uG9iOtw/IR3pn5gOpYnpSP59YjqcJuR/4/dD8W8aeHzRZ+enpTMXdIxoOjGEOr3D5P/csSn9145mRjD+29zl6T/mrvjoXkQ9EyBAgAABAgQIECDQqIAAq1HOM7/YaKYQxi6F69evT3v27MmjsFauXJlHWUV4FaOvNm7cmHcyXLNmTZo1a9aZj+IOBgSOHx4cUTYk6MqjzNqDsrbArArF+vvadvCqduaqdvRq29VrYPWE1q5ew/8cF9R57uDKCwO7g51Qo+38rs8P7XPw/MFzc+32dkN/b63J0O3ehrStauZdEKem/3752fT0X/8v7T30bg6kjvaf2iLjMdLoXy9bOGbCmn/ftj5tee2F9OdDb/b0yRtrHj0haESAAAECBAgQIEBgDAoIsMbgi1rnlkYTYEX9N954I91///3pwIEDeQrh9OnTc2gVI7pixNXChQvTkiVLjL6q82JoS4AAAQIECBAgQIAAAQIECGQBAZY3QofAaAOsaBTh1datW9OuXbvS0aNHc1gV0wkXL16c5syZk8aPH9iXxEGAAAECBAgQIECAAAECBAgQqCMgwKqjpy0BAgQIECBAgAABAgQIECBAgEBxAQFWcWIdECBAgAABAgQIECBAgAABAgQI1BEQYNXR05YAAQIECBAgQIAAAQIECBAgQKC4gACrOLEOCBAgQIAAAQIECBAgQIAAAQIE6ggIsOroaUuAAAECBAgQIECAAAECBAgQIFBcQIBVnFgHBAgQIECAAAECBAgQIECAAAECdQQEWHX0tCVAgAABAgQIECBAgAABAgQIECguIMAqTqwDAgQIECBAgAABAgQIECBAgACBOgICrDp62hIgQIAAAQIECBAgQIAAAQIECBQXEGAVJ9YBAQIECBAgQIAAAQIECBAgQIBAHQEBVh09bQkQIECAAAECBAgQIECAAAECBIoLCLCKE+uAAAECBAgQIECAAAECBAgQIECgjoAAq46etgQIECBAgAABAgQIECBAgAABAsUFBFjFiXVAgAABAgQIECBAgAABAgQIECBQR0CAVUdPWwIECBAgQIAAAQIECBAgQIAAgeICAqzixDogQIAAAQIECBAgQIAAAQIECBCoIyDAqqOnLQECBAgQIECAAAECBAgQIECAQHEBAVZxYh0QIECAAAECBAgQIECAAAECBAjUERBg1dHTlgABAgQIECBAgAABAgQIECBAoLiAAKs4sQ4IECBAgAABAgQIECBAgAABAgTqCAiw6uhpS4AAAQIECBAgQIAAAQIECBAgUFxAgFWcWAcECBAgQIAAAQIECBAgQIAAAQJ1BARYdfS0JUCAAAECBAgQIECAAAECBAgQKC4gwCpOrAMCBAgQIECAAAECBAgQIECAAIE6AgKsOnraEiBAgAABAgQIECBAgAABAgQIFBcQYBUn1gEBAgQIECBAgAABAgQIECBAgEAdAQFWHT1tCRAgQIAAAQIECBAgQIAAAQIEigsIsIoT64AAAQIECBAgQIAAAQIECBAgQKCOgACrjp62BAgQIECAAAECBAgQIECAAAECxQUEWMWJdUCAAAECBAgQIECAAAECBAgQIFBHQIBVR09bAgQIECBAgAABAgQIECBAgACB4gICrOLEOiBAgAABAgQIECBAgAABAgQIEKgjIMCqo6ctAQIECBAgQIAAAQIECBAgQIBAcQEBVnFiHRAgQIAAAQIECBAgQIAAAQIECNQREGDV0dOWAAECBAgQIECAAAECBAgQIECguIAAqzixDggQIECAAAECBAgQIECAAAECBOoICLDq6GlLgAABAgQIECBAgAABAgQIECBQXECAVZxYBwQIECBAgAABAgQIECBAgAABAnUEBFh19LQlQIAAAQIECBAgQIAAAQIECBAoLiDAKk6sAwIECBAgQIAAAQIECBAgQIAAgToCAqw6etoSIECAAAECBAgQIECAAAECBAgUFxBgFSfWAQECBAgQIECAAAECBAgQIECAQB0BAVYdPW0JECBAgAABAgQIECBAgAABAgSKCwiwihPrgAABAgQIECBAgAABAgQIECBAoI6AAKuOnrYECBAgQIAAAQIECBAgQIAAAQLFBQRYxYl1QIAAAQIECBAgQIAAAQIECBAgUEdAgFVHT1sCBAgQIECAAAECBAgQIECAAIHiAgKs4sQ6IECAAAECBAgQIECAAAECBAgQqCMgwKqjpy0BAgQIECBAgAABAgQIECBAgEBxAQFWcWIdECBAgAABAgQIECBAgAABAgQI1BEQYNXR05YAAQIECBAgQIAAAQIECBAgQKC4gACrOLEOCBAgQIAAAQIECBAgQIAAAQIE6ggIsOroaUuAAAECBAgQIECAAAECBAgQIFBcQIBVnFgHBAgQIECAAAECBAgQIECAAAECdQQEWHX0tCVAgAABAgQIECBAgAABAgQIECguIMAqTqwDAgQIECBAgAABAgQIECBAgACBOgICrDp62hIgQIAAAQIECBAgQIAAAQIECBQXEGAVJ9YBAQIECBAgQIAAAQIECBAgQIBAHQEBVh09bQkQIECAAAECBAgQIECAAAECBIoLCLCKE+uAAAECBAgQIECAAAECBAgQIECgjoAAq46etgQIECBAgAABAgQIECBAgAABAsUFBFjFiXVAgAABAgQIECBAgAABAgQIECBQR0CAVUdPWwIECBAgQIAAAQIECBAgQIAAgeICAqzixDogQIAAAQIECBAgQIAAAQIECBCoIyDAqqOnLQECBAgQIECAAAECBAgQIECAQHEBAVZxYh0QIECAAAECBAgQIECAAAECBAjUERBg1dHTlgABAgQIECBAgAABAgQIECBAoLiAAKs4sQ4IECBAgAABAgQIECBAgAABAgTqCAiw6uhpS4AAAQIECBAgQIAAAQIECBAgUFxAgFWcWAcECBAgQIAAAQIECBAgQIAAAQJ1BARYdfS0JUCAAAECBAgQIECAAAECBAgQKC4wpgOsV199NT3wwAPp+PHjadWqVenyyy8/AfTdd99N99xzT3rzzTfTggUL0rJly9K4cePyefv3709btmxJf/jDH9L777+fH58xY0ZavHhxmjNnTho/fvwJ9X75y1+mzZs3n/SF++Y3v5muuOKKjnOG9jVhwoR04YUXpiVLlqTPfe5zrWsa6R1x4MCBtHXr1rRr16509OjRUV1zX19fevHFF9Nzzz2X/v73v6f+/v40efLk7HXTTTel8847r2u3vfQ10vV7ngABAgQIECBAgAABAgQIECAwVGBMB1gROq1fvz7t2bMnXXbZZWn16tXpnHPO6TCIwOnJJ59MH//4x9O6devS+eefnwOcX/ziF+mpp57K4Ve0mTp1ag6xDh8+nNtfddVVacWKFSmCpvbj2WefTU8//fQpBVgRHj322GO5ftXXsWPHWgFUhEjXX3/9iCHWn/70pxzYHTp0KF/X9OnTW9cc4Vtc8/LlyzuuOe7v8ccfT9u3b8/3HfcZ1/Dee+/le582bVpas2ZNuvjiizvuqZe+fPwIECBAgAABAgQIECBAgAABAr0IjOkAK0BiJNJDDz2UQ5tvf/vbaebMmS2nI0eOpO9///vpL3/5S8foq2rkVoxMuuWWW9K1116bR1tFwPOb3/wmbdq0KcVzX//619PVV1/d4f7www+n3/72t/m5a665ZsTX5ODBg+nee+/NI58WLlyYbrzxxhwgRf1t27blcC1GQ9111115RNZwR3tYF6O7ov9oF9e8e/futHHjxhShWIR4n//851tl4rkI+c4999y0cuXK/FyEXTF6K0K1nTt3nhD+9drXiBhOIECAAAECBAgQIECAAAECBAh0ERjzAVaELffff3/au3dv+sIXvpBuv/321gikF154IYc0MeqoCogi8PnhD3+Yp9TNmzcvj1iqphSGXzwfI5Z+9atfpdmzZ+epidUorBixFGHZ73//+9RtmmC3d+BLL72UIvS66KKL8jVMmTKldVrU27BhQw7hvvKVr6Qbbrhh2DdxjIi67777chBVjSSrTo5rjqmQP//5z/PUx9tuuy3fU/u9Llq0KC1durSjfoRqEa7985//zOFfNQqrl758+ggQIECAAAECBAgQIECAAAECvQqM+QArYCKMevTRR/OIpLVr1+aRTDHCKIKtP/7xjx1BVfvjw4VQMSopgqVLL7003XHHHbluHFXb119/vSPwOdmLE2HY888/n6677ro82mvoUa2pNTQsO9XzYqTVgw8+mC644IJsEKFdTBO8++67U6xldeedd+a1ttqPCP+izSuvvNIxomyka+rWV69vUO0IECBAgAABAgQIECBAgAABAmdFgNUtrIpRUjFaqj3UirdDjEqKda4++OCD1npQw4VF7aOZ4pwqEIr+vvOd7+T1tE52tI/YGm7K4csvv5yv85JLLukIy4bWjamGsW7XcEFYTJOM6ZIxQuu73/1u+sQnPpEXro8AK47hrjdGo+3YsaNjBFgvffmoESBAgAABAgQIECBAgAABAgR6FTgrAqzAaZ8uGIuSx0Lrsbj73Llz0ze+8Y0TFmMfDrSakrhv374T1sB655130ve+97085W7WrFl598JY4yqm68UUwZii176j4GhGe1XT9SJoq4KnbtdWrb013FTD6tqiz2o64GhqV4vSX3nllXn6ZRy99NXrG1Q7AgQIECBAgAABAgQIECBAgMBZE2C1L9geaznt378/v/pDF3Yf6S1R7VrYbURUFQhFSNTtiCCrfUdBAdZI2p4nQIAAAQIECBAgQIAAAQIECKR01gRY8WLHwuux5lRME4xj6KLuI70hYr2sWBMqjm9961t5Daz2IxY9f+SRR/IUxFtvvTXv3he7Fx46dCj96Ec/yjv6xQ6DVWgmwBpJ3PMECBAgQIAAAQIECBAgQIAAgTESYFVT2tpf0E9+8pN5yl2MiooF10c6Rtrlrwqvjh07llauXJl38zuVoz2smj9/ft7dUIDVXXD79u2nQutcAgQIECBAgAABAgQIECBAoEGBq666qsFqzVRrYU0AAAjXSURBVJQaEyOwnnjiibRr164OkVikfPXq1SkWSo+1qKrjd7/7XR4JFdMIv/jFL7Ye/8xnPpN36Ot2/OMf/0j33Xdfeuutt9KNN96YvvzlL+d1rU71+PWvf50ee+yxNHPmzLwge4wEq3ZCHG7Hw9GsUxXX0cu6VKOp/VGsgSXAOtV3lvMJECBAgAABAgQIECBAgEBzAgKs5ix7rtQtkDlZsfbwKoKrG264IU8L7OWI4CxGg8XUwwiwYjph7DAYOyJ+9atfTV/60pdOKHuquxBWo7uGFjrZLoR9fX1p3bp1XQO8k+1CeCp99eKlDQECBAgQIECAAAECBAgQIEAgBMbECKyTvZRVaDTSy91tCmGsZbV+/foU0wcjfYxpfxMmTOhaKqYWPvroo+mNN97IuxoOXR8rGg0dgXXuuefmNbmef/75dN1116VbbrnlhNqxaPzmzZvT7Nmz06pVq4btf6Tzdu/endfvilFma9euTVOnTk3vvfdeuvvuu9OBAwfSnXfemXdIbD9ix8Vo88orr+QdF6+55pr8dC99jeTveQIECBAgQIAAAQIECBAgQIDAcAJjPsB6++23e5pCGLsWRngT0w8jvFqxYsWw4VGFW4VRixYtSkuXLu0wj6mMMc0vpjC2j1x66aWX8uMXXnhhXtx92rRprXbRJgK0CJ9uvvnmtGDBgmHfydV0wEmTJuXRVDNmzGidG1MVn3zyyRw8zZs3LwdxMQUyHo8RVi+++GKuvWzZso6pkX/729/SPffck2KEVoRecY1x9NKXjyABAgQIECBAgAABAgQIECBAoFeBMR9gDYUZzRTCGHm0adOmtGPHjjR37twcXsV0v5GOV199NT3wwAM56Io2V1xxRQ6EIgDatm1bDpGqXQhjDa44Dh48mO69994UOxhee+21OaiKc9rbRKjVHkrFtMaf/vSn+bxYk2vKlCkprjnCrj179uTRWrHQfIyyipAqArCNGzfmc9asWZNmzZrVupV4LtpFrfZrjgXmY72uGMF2+eWXp1ijqxp91mtfI/l5ngABAgQIECBAgAABAgQIECDQTUCA1UXlueeeSz/+8Y9z+BTh0XDTBqNphDu33nprrhJh0U9+8pO0devW/HMESBEMxfTCCISi3k033ZSuv/76jpFOe/fuzSFSnBPnR7uqTfT9ta99LY/aqo7hFl+P6YuxKHxMCYx206dPz6FVTIWMvhcuXJiWLFnS0Xdc51NPPZV+9rOfdVxzTC+MEWDnnXdeXq/r05/+dIdUL335CBIgQIAAAQIECBAgQIAAAQIEehEQYHVRq0ZpjQb0yiuvTLfffnvr1AiEXnvttfTMM8+kffv25RAoQqnYeTAWgL/kkku67mC4f//+tGXLljxlMUKnCKBiyl4ETrE2Vfuuh1WA9alPfaq1nlV1ARFeRYAWuzJWoVlMJ1y8eHGaM2dO1wXoY7RXTCOM4C5GgsU9TJ48OYdzEbhFiNXt6KWv0Zg6hwABAgQIECBAgAABAgQIECDQLnDWBVhj4eWvFoOPQOq2227rGoiNhft0DwQIECBAgAABAgQIECBAgACBEBBgnWHvg1hc/gc/+EGKEVtD17M6w27F5RIgQIAAAQIECBAgQIAAAQIERiUgwBoV0+lzUuyq+MQTT6RLL700xW6H7VMLT5+rdCUECBAgQIAAAQIECBAgQIAAgeYEBFjNWapEgAABAgQIECBAgAABAgQIECBQQECAVQBVSQIECBAgQIAAAQIECBAgQIAAgeYEBFjNWapEgAABAgQIECBAgAABAgQIECBQQECAVQBVSQIECBAgQIAAAQIECBAgQIAAgeYEBFjNWapEgAABAgQIECBAgAABAgQIECBQQECAVQBVSQIECBAgQIAAAQIECBAgQIAAgeYEBFjNWapEgAABAgQIECBAgAABAgQIECBQQECAVQBVSQIECBAgQIAAAQIECBAgQIAAgeYEBFjNWapEgAABAgQIECBAgAABAgQIECBQQECAVQBVSQIECBAgQIAAAQIECBAgQIAAgeYEBFjNWapEgAABAgQIECBAgAABAgQIECBQQECAVQBVSQIECBAgQIAAAQIECBAgQIAAgeYEBFjNWapEgAABAgQIECBAgAABAgQIECBQQECAVQBVSQIECBAgQIAAAQIECBAgQIAAgeYEBFjNWapEgAABAgQIECBAgAABAgQIECBQQECAVQBVSQIECBAgQIAAAQIECBAgQIAAgeYEBFjNWapEgAABAgQIECBAgAABAgQIECBQQECAVQBVSQIECBAgQIAAAQIECBAgQIAAgeYEBFjNWapEgAABAgQIECBAgAABAgQIECBQQECAVQBVSQIECBAgQIAAAQIECBAgQIAAgeYEBFjNWapEgAABAgQIECBAgAABAgQIECBQQECAVQBVSQIECBAgQIAAAQIECBAgQIAAgeYEBFjNWapEgAABAgQIECBAgAABAgQIECBQQECAVQBVSQIECBAgQIAAAQIECBAgQIAAgeYEBFjNWapEgAABAgQIECBAgAABAgQIECBQQECAVQBVSQIECBAgQIAAAQIECBAgQIAAgeYEBFjNWapEgAABAgQIECBAgAABAgQIECBQQECAVQBVSQIECBAgQIAAAQIECBAgQIAAgeYEBFjNWapEgAABAgQIECBAgAABAgQIECBQQECAVQBVSQIECBAgQIAAAQIECBAgQIAAgeYEBFjNWapEgAABAgQIECBAgAABAgQIECBQQECAVQBVSQIECBAgQIAAAQIECBAgQIAAgeYEBFjNWapEgAABAgQIECBAgAABAgQIECBQQECAVQBVSQIECBAgQIAAAQIECBAgQIAAgeYEBFjNWapEgAABAgQIECBAgAABAgQIECBQQECAVQBVSQIECBAgQIAAAQIECBAgQIAAgeYEBFjNWapEgAABAgQIECBAgAABAgQIECBQQECAVQBVSQIECBAgQIAAAQIECBAgQIAAgeYEBFjNWapEgAABAgQIECBAgAABAgQIECBQQOD/AYGc5vwevrFF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 name="AutoShape 4" descr="data:image/png;base64,iVBORw0KGgoAAAANSUhEUgAABLAAAALmCAYAAABSJm0fAAAgAElEQVR4XuzdebAUZb7/+a/YgiyKIAiCAgragCAqgqhsIohsdnMBkaYBWWS5zNx/5hcTExP374m5E7+JuBFzaRZBQFoQEI3GRgURN5RNZJGtWVRsZVUQ2cQFJj5Pd56bp6g6lZmVVSer6p0RHa2cXJ58PU+V5Od8nyevuXLlyhVjQwABBBBAAAEEEEAAAQQQQAABBBBAIKEC1xBgJbRnaBYCCCCAAAIIIIAAAggggAACCCCAgBMgwGIgIIAAAggggAACCCCAAAIIIIAAAggkWoAAK9HdQ+MQQAABBBBAAAEEEEAAAQQQQAABBAiwGAMIIIAAAggggAACCCCAAAIIIIAAAokWIMBKdPfQOAQQQAABBBBAAAEEEEAAAQQQQAABAizGAAIIIIAAAggggAACCCCAAAIIIIBAogUIsBLdPTQOAQQQQAABBBBAAAEEEEAAAQQQQIAAizGAAAIIIIAAAggggAACCCCAAAIIIJBoAQKsRHcPjUMAAQQQQAABBBBAAAEEEEAAAQQQIMBiDCCAAAIIIIAAAggggAACCCCAAAIIJFqAACvR3UPjEEAAAQQQQAABBBBAAAEEEEAAAQQIsBgDCCCAAAIIIIAAAggggAACCCCAAAKJFiDASnT30DgEEEAAAQQQQAABBBBAAAEEEEAAAQIsxgACCCCAAAIIIIAAAggggAACCCCAQKIFCLAS3T00DgEEEEAAAQQQQAABBBBAAAEEEECAAIsxgAACCCCAAAIIIIAAAggggAACCCCQaAECrER3D41DAAEEEEAAAQQQQAABBBBAAAEEECDAYgwggAACCCCAAAIIIIAAAggggAACCCRagAAr0d1D4xBAAAEEEEAAAQQQQAABBBBAAAEECLAYAwgggAACCCCAAAIIIIAAAggggAACiRYgwEp099A4BBBAAAEEEEAAAQQQQAABBBBAAAECLMYAAggggAACCCCAAAIIIIAAAggggECiBQiwEt09NA4BBBBAAAEEEEAAAQQQQAABBBBAgACLMYAAAggggAACCCCAAAIIIIAAAgggkGgBAqxEdw+NQwABBBBAAAEEEEAAAQQQQAABBBAgwGIMIIAAAggggAACCCCAAAIIIIAAAggkWoAAK9HdQ+MQQAABBBBAAAEEEEAAAQQQQAABBAiwGAMIIIAAAggggAACCCCAAAIIIIAAAokWIMBKdPfQOAQQQAABBBBAAAEEEEAAAQQQQAABAizGAAIIIIAAAggggAACCCCAAAIIIIBAogUIsBLdPTQOAQQQQAABBBBAAAEEEEAAAQQQQIAAizGAAAIIIIAAAggggAACCCCAAAIIIJBoAQKsRHdPcTfu+PHjtnbtWqtVq5YNHTrUrr322uK+IVqPAAIIIIAAAggggAACCCCAAALVIkCAZWZXrlyxw4cP2xtvvGGPPvqoderUyXXGpUuXbMOGDbZr1y4bNWqU3XzzzdXSSUm/6Pnz553Tvn37Kjlt3brVli9fbtdcc43783vvvTfpt0L7EEAAAQQQQAABBBBAAAEEEEAggQIEWGZ29uxZmz17tp04ccKaN29ukyZNsrp169r3339vc+bMsW+//dYefPBBGzZsGFVEaQbxyZMnnd8PP/xg999/vz399NPO6ddff7VFixbZnj17Krkm8HNAkxBAAAEEEEAAAQQQQAABBBBAIMECBFj/7Jz169fb66+/7v5tyJAh1r17d/fPmzdvthUrVliNGjVs3Lhx1rZt2wR3Z/U1zfNLdfrqq69s7ty5rprN71p9LeXKCCCAAAIIIIAAAggggAACCCBQbAIEWP/sMVUPzZo1y1Vb3XLLLTZlyhS74YYb7Oeff7YXXnjBDh06ZK1atbIJEybY9ddfX2z9HKi9O3futKVLl1qdOnWsadOm1r9/f7vtttsCHatphAqqvvnmm0pOqsJatmyZbdu2zU3BnDx5sjVo0CDQOdkJAQQKL/Dll1+6qb+qpnz44YddNWou22effeYqMbXpu1MVri1atMjllByLAAIIIIAAAggggAACZShAgOXr9A8++MD++te/ujWbRowY4aYNatPaTgsXLrTLly9X+vNSGi8Kml566SW33pe2+vXruxCvUaNGgW/zk08+cQ++2vx+qsJ67bXX7KGHHnIPxVrUnQ2BOAXOnDljM2bMcNN+tT3xxBPWt2/fOC9RFuf67rvvXBCt/9emMPu5555zU4CjbgRYUeU4DgEEEEAAAQQQQAABBPwCBFg+DVVfaS0nPQz7q61UhaVw58Ybb7QePXpY48aNS24UHTlyxK33deHCBXdv3bp1c28OVJgXdLt48aKrtLjzzjsDVW78+OOPrrpNFR/Vvek+e/Xq5arOeFti/npDn6MdO3a4C8RZ0UiAlXuf6fO7YMEC++KLL9zJ9Jno16+fPf7446G+B1JbQoCVe99wBgQQQAABBBBAAAEEEDBLdIBVnQFHOVVw6C2Mq1atMlWgaVNQp+qrfAd11dm/6T78zZo1c1McVXXi36qznXGGPEn4wiPASkIvXN0GL3w+ePBgxQ87d+5sw4cPzznQLZYAS9+Dp06dsr1799rf/vY3O3bsmJ07d869jMLbrrvuuoop1i1btrQOHTq4Keda+y/K5v88ZDte11ZlbOvWrd0vGG699dbI11U1sSpjtcaj+lwBsO5foaWmjN5+++2uArl9+/ah+t9b81Dfmdr0Rt/Ro0dnuzV+jgACCCCAAAIIIIBAIAECrAxMf/jDH+y+++4LhBjmISTQCUPsFEfQpuqr559/3rSOVdxbVQ8w1RkMpbvP3r1728CBA6/6UXW2kwAr2IiMWoFVnX2rO0tC/6YLr+644w579tlnrXbt2sE6oIq9kh5g6QUTGzZsML2IQmshht00JVphnyo4w67vl8t/OzS9e+TIkaYgLeimkGr//v32l7/8xa33mG1T/+vlGw888ECgsIwAK5soP0cAAQQQQAABBBDIRYAAK4PemDFjrGPHjoFsc3kICXSBKnbKNcBSdYHesqj1q/KxJfk38G+88Ya999577rZVdaC1flSFlbpVZ8ihMfjHP/4xpylc+ejXqOdMWgVWdfZtEgIsBTYvvviiq8bxtjjDK50zqQGWpoar6lTfAQqxtGn6sBaYV2XVTz/9ZKtXr3Z/7n2PKezTNGt57dmzxw4cOFAx7VrVS126dLHBgwcHftFHrv/tUHt/97vfufUFs0331nf922+/be+++66rtgqzqRJLYVm2QJMAK4wq+yKAAAIIIIAAAgiEFUh0gBX2ZnLZX9NFtP6VqpA0HUTVB23btg10ylwfQgJdJMNOuQZYmj4yf/5897bFfGxJDbD8653pvrt27WrDhg3L+hCYDyP/OfVg+ec//9k99PsfnPN93arOH+db6QiwKktXZwWWvvP02T99+nRFozQ9TeF96jTaXMZfEgMsvS1VY9GrQrrpppusT58+lV4yoYqslStXVvk51FQ8fT708g+dU59fhTyaeqkQLFuo5P88qA3Tp0930wRTNwVnZ8+ete3bt9vGjRvd1EZvU4g1bty4Kv97pXa98847LsDyh1cNGzZ00xHvvvtuF+IryNMaaLqGKnP9+7Zp08aNjapCLAKsXD4pHIsAAggggAACCCCQTYAA659C/r94h33Vu/8hJNdAKVuHpVaM5HI9PRTNmzevovpCU1K0BpQepKJuqQ8wubQvahuyHZe65pce1nXf6aqvsp0r7p+n9q9eGqApPNW1pY4RrYsmq3QP2UHamLQAK0ib0+2T2k/VGUSFvQeN/08//dRNI/PWKtI57r33Xvf20LjfEpqkAEv3rnWfFEwptNe6UoMGDXIVTKkvb1i7dq2tWbPG8ernCrgzbTqv1s1aunSp+yWIgiu9EOKxxx6rMsQKGmD5r6uQSW973blzZ8UfZxt/Cr7UNm89L923KsV0X+nW7/KmGr7yyitufSxv05s9tbB/pmCOACvsp5H9EUAAAQQQQAABBMIIEGD9U2v37t1uKo3+4l7Vb8LT4RZjgKX71G/j9ZCmTQ9vmiISdN2vTINMD0qLFy92P9ZDztixY+2ee+4JMybzvq8qJvT2Q+/hPcobF/PVSE1P0tsgVf2g7amnnrLu3bvn63JVnlcPu3qA3bp1a2xjhACrWrqy4qIKPxTeaMqwV12jz6mCFgUT+XgDZ1ICLFVL6ftOlUi6dwXWqii6+eab03bK66+/bh9++KH7WdAg/uTJk7Zw4UI7ceJEoLc4Rgmw1B6FZHPnznVVX9p+85vf2MSJE90C76mbKrdUXaw2hf2u1/3ou/K7775zx2b75Q4BVvV+vrk6AggggAACCCBQ6gIEWP/sYf90Ea2BMmnSpEjrmAR90Ik6sOKqwNq3b5970PJ+Ix/XG8f8D3033HCDTZs2zVTZFffmf/ALM01RFUULFixw02S0FeqNi0Hv//vvv7cZM2a4qofqDAA1LrT+z/vvv1/xdjIFHI8//njWaVFV3SsBVtCREP9+hw8ftiVLlrg37XmbAgmtoaRFurNNd4vaIn+ApeouTXfTdLRCbqlT6IKs6eQfq2GCZIU9Cpf0/6p0Gj9+fMb7jRpgyc7/3yz9+5NPPummQaZuWudLUxy9rWfPnq7qLGh/K8BWxZcCQG1VTbcmwCrkqOZaCCCAAAIIIIBA+QkQYP2zz7WQ+aZNm9y/hV04u9gqsPwPWLpfBXb67X22BXqzfTw0JUfhkBY21pZtWku281X18ygBVmrVmR7gNC1ID2RJ2RQy6OFXlTLqDy0sf9tttxW0eamVKrp4XAEnAVZBu9JdTKG3AowtW7ZUWtOoadOmNnr0aGvSpEleG+UPsLwLKThWtefDDz9sWocpaJgStaFauPytt95y9x8kvEr9RUGYl3qojZrep7BQQXBV34O5BFj+7wpd8/7777dRo0ZVIlJgrzfMfv311+7PNfV3ypQpoX6poO91VWEdOnQo6zkIsKKOUI5DAAEEEEAAAQQQCCJAgGXm1kLxBy+qMtH6JUG3YgqwUiuQtP6TFqzXQ1aumxZEnjlzpltsWFs+12+KEmClrgMTVyiTq5v/eIUMqnbQpvWmVMFWr169OC9R5bn0wK0qug0bNlSEHXGujUSAVbCudBUzWutK/anPvbcpLHrkkUds4MCBrkIo31u6AMt/TYVZCpH1Br8GDRrE3hxNGdb3u6bnBn3Dot7OqEpILXCvqjFV5LZs2TJw2/yhj7y1ttiDDz541fG5BFhBwqLUfaK+rML/vaT7UfCp74XULUibAiOyIwIIIIAAAggggAACKQIEWGamaVt/+tOf3P9HmbZVLAFW6ppGenjVg1Wu6155Y0pVB7JQlUPYNzmG/WSGDbD8D7G6VtAH2bDtynV/fyVgu3bt3Bpi+ViXKF07UxeH1mdBId/QoUNjCzoIsHIdIdmPV3C1a9cue+ONNypNF/SODLvGX/YrVr2HP8DSmKpZs6arMEzd9DOtS6VpcKqSimPc+19CECasV8WSKpd0fNSp0FpnTGG0vg8zfZbjDLDSVWD5pxlWFTxl62O/h/bNtKg9AVY2SX6OAAIIIIAAAgggkIsAAZaZaT0o/YZeD35RHlaKIcBSeKVwROuZ6IEqrkXbvcGn88tBD87a8l09FCbASp0yqUWbVVGRafHmXD5QuRybuoB7pjVtcrlGpmNltGjRoorF4zU+VIWo9XLSvaUsahsIsKLKZT9OoZA+31qo/Ny5cxkPqM4Ay1sEXN+zqurRGwFV7ZS6qepJ4akWl4/6xkudUwGOKtD0nZftDXr+NvhfRqFQTW/eVAAWZvNXpOoepk+fftUbXnMJsPxVUWpXunW6NI1x27Ztrtl169Z10wc1dTTspvGk6lot6q7trrvucpW7qRV8BFhhZdkfAQQQQAABBBBAIIwAAZaZe8Dx3jaV6S/mVaEmPcBKF15p4Wb9Fj2utWf0sKY3XXmvXM/22vkwgzTdvn7zdJUH3jEKhbRYvbdou6YoaVHlKA9xubY52/H+h7+q3iqW7Txhfq4He00z+8tf/lLxVkY96D7zzDP229/+NsypAu1LgBWIKfBO6j+9XU5BjfpRU9f8mz7fd999twtfvCAjCQGW1t3TpvYfO3bM1q1b58Jv76US3j2o/RqHAwYMcJ/ZMN9X/vWfFFYrhAo6RdH/34SwayJ6bdc6WlrPTp/rTJ/nqAFW6lsI070dMHVqfC79nromWKZQjwAr8EeXHRFAAAEEEEAAAQQiCJR9gJVa9RLlLYJJDrD0ELd06VLbs2ePGx6qrBk+fHjsbx3zv+lKv5VXhZOm6eVjU6WJFhX2QqlMfabKjhdffNE9QGpLcnil9qlyZs2aNa6tUas+wnhr7C9btsz27t1bsd6V+kzhVdAH/TDX074EWGHF0u+vsa0paqpg8r9VMDX40dvmtEi7f2zlEmREab1/CmG6oMU7Z1UVZAqumjdv7qqMtBZVkCBL33n6/KuyNsx6fKlhTdRKSIVxur4+X9rSLQQfJcBKneqrc2vKpc7vn3aZeh9h367r72sFjX/+859Nfakt0xgiwIryCeEYBBBAAAEEEEAAgaACZR9g+R9yVKWg39IrPAizJTXASp0WpvtTONG2bdswt5d1Xz1Mz5o1y1SFpa1169Y2YcKE2NZNSm1AkAdMVXXo4dFr0y233GLjxo1zUxuTuKW+LSzMA3fY+8m0uHcuD7hB20CAFVSq8n4KEBRUqYpKlVb6bOvPUjcFGA888ICbLucPIYshwPLuReNT38sKc/U59m9ekKW3h+p7uqogy1tPLmw1o66palJVOYU9NrU//OM9XRAWNMBSX2sa3+7du121mtZr9LZMU6JTvydzfStskLYSYEX7fHMUAggggAACCCCAQDCBsg6w9BtyrfvjVSdFDV6SFmClmxbWqFEjtyB4PqbO+auvqnrjVrAhmX0v/xvCtLe/skH3riqBV155pWJKnKqK9NYsve0sqZs/SM1XBZts9u/f76YLesGe3yPXB9wgtvkKsFLfgJluPaAg7Qu6T9zhQLrr6hp6+YBejqDxoYq5TFvDhg2td+/epum0Wj8qdSumAMtru8br4cOHbeXKlfbNN99UCuy8qZGDBw92FWapm3/6Xqb1pzJZxvkm0Gz/bfD/POjY8++ne1Mwf9ttt6U1UKWqxpC2XD/fBFhReohjEEAAAQQQQAABBOIUKOsA6+DBgzZ//ny3bkwuwUu2h5Q4Oyz1wTnd9Dk97M2bN8/9xl73pdedq2JB03fi3rSor6oVvIWY9SD13HPPWe3ateO+VMX5/BUSqVOS1B7du6pVdO/dunUzPeSmLjact8ZFOHG+wxBVtBw4cMBWrVpVqaJFfaRpWfocxPGAG+TW8xVgKejQekPe2+3STdcK0r6g++S7zxTeqIJIUwQzbaqo1Gf70UcfNVUYVlWNVIwBlnffXpCl4FXfbf5N99ylSxf3Gfd/v2ktvhkzZrhKpTDBTeq0P72hddSoUYGmLKb2U+oaVNmmEAYde9pP9603G/7Lv/xLxmA+7jFKgBWmh9gXAQQQQAABBBBAIB8CZRtg6S/3evPg559/7lz1IK91m7SAddgtaQGW2q/XnusBWG+S0yLIQdaMCXvfetjT+lp6Y5c2TV/Sw54eqvO5aRqNpgfqwTZddYUCLrWrT58+1qFDh7zce5z3p5BCfaX7ySVITW2TpiVqylnqW+kUXOntbg8//LCryFIVorYwD/pR7z9fAZa/akYVSPosa62kfG1xhwPp2umvyvN+rrf33XPPPfbII4+40CroGyKLOcDy7t2rIHzttdeuWvdLC9WrwrRmzZpud33/Pf/886bPQJhxfeTIEZszZ46rdpOtzqn1paJs/vUV9bnWudR3/i1qBZZewqHgsqotzjWwUoM91sCKMiI4BgEEEEAAAQQQQCBXgbIMsPQg9M4779jbb79dERqoQqlr166RPJMYYEW6kZAH+YMXHZpuIeGQpwy0u/8NYZoeqPW20k2bCnSyat5Jaxnpgfn06dOuJWEettM1XVUfqrbSW+kOHTpUadqVppn169fPVFXiLfbsX2A712sHocxHgKXP85IlSyqC1LBTxoK0O3WfQgRYqmrUFDAFjpoaqLXrok6DLYUAy+sDjfH333/f3n33XVc9K5MpU6ZUWt/OvxZTmHHtnw6taddTp06NbO6vFFUfqjI1dapfkKom3XdqpWuQX7jwFsIon2yOQQABBBBAAAEEEEiyQFkGWFoTRA+GegjVduedd9qzzz4beYpdOQZYMlQFm7cuT7qHyHwM/NTFzrXuz8CBA/NxqbyfU/ciQ+9tiprmOH78eGvTpk2oayvo2Ldvn6u2Ur+oWsLbFFSpCk3VaFr/LLUSr9ABVqgbC7izpon96U9/qljY+q677nKf53xOGy1EgBXw9gPtVkoBlnfDCn0VZqviU6Gsf/OviRY0wDp79qybDn3ixAl3qly/W/xhmF4eMW3aNKtXr16ldgYNsHTQG2+8Ye+99547Xp/jIUOGWPfu3avsfwW7+l7QpupiBX1R1kHUdPSZM2e6IE1bpl8csIh7oI8jOyGAAAIIIIAAAghEFCi7ACs1eNE6MhMnTrTbb789IqFZuQVYmp6zcOFC0zoz2hSSjBw58qqHyMigVRyosEdrHam6IF+Lneej3annVMikhea3bt1a8SO9OU4VUmGme8pBYayqrbxNx+sBU9PMtE5OVUFOKQRY/qBABvlewF3XIMAK/inxj7HUNeuCnyXcnv4XPehtjNOnT89aSeWvKM01kNcbDPU95a3ZpepeVfmmfrbDBFgK5RSwed+7QSrEVImpRfC16dp6mUWUKd7+KZk610MPPeTuJ3UjwAo3TtkbAQQQQAABBBBAIJxAWQVYCj+0dpIeLuIMXsopwEoNr/RQpNDl8ccfDxW8hBum/9hboc+yZcsqKgqivjUyyrXjPEYLjS9fvty9Xc7bFDipaijK4vdaK0nrAqnySA+ncglafVTsAVbqFExNH1SViR7u87kRYAXXrY4Ayz99TmtZ6bOlKZiZNlXxaSqv93bOnj172qBBgyJ/pyk4UnWYprdWtZZWmABLbfdX0unf073Ew3+PCrb1UotffvnF/XGmIC1bb/rXmNO+I0aMcIvnp24EWNkk+TkCCCCAAAIIIIBALgJlEWDpLWyq0tCaV3qw0abgRQucazHrMBUv6bDLIcDSg5geRFU15E29lEXnzp1t+PDhFWsq5TIYsx3rf2tkrgssZ7tWvn6uwGXx4sX297//veISCq/GjRtnqgYs9FbMAVa6KrZsD/Rx+RJgBZesjgBLrfNPudMaYk8//XTa76nUcXTzzTfb5MmTTZVbUbbUKl8tMK/Pd7pQOWyApWmTCtr0PaItW6VY6pTrKAFvapWnXiSg6ZDpQmICrCgjhmMQQAABBBBAAAEEggqUfIClv/C//PLLFesMCUZT3gYMGGA9evTIObzS+Uo9wNIDjB4GP/7440qLguuhUOFV0GqfoIMy3X6p60UVasH4XNrsP1Yh6qZNm+yvf/1rRYiqn7do0cK9nSzq4ty5tq9YAyyFDqpw2bBhQ8WY1Fv5VH2lB+x8bwRYwYWrK8Dyv1Ew0zRnfS5V1aSXeiikz3U6dGqVb7Z17cIGWFJPnTKbrVos7P6pPatKUa2l5a2tV1UYSIAV/HPBnggggAACCCCAAALhBUo2wNIDpt5SpakcXtWVeLQGi0KXjh07xhJelXKAlem19apY69Wrl6tg895mF37oBT8i9a2R2aoOgp85/3uq7ZrGo3Vo9FYy/6YQTmuHRZk2GFfLizHA0mdbUzDVdm9T9ZqmiWnB7kJsBFjBlasrwFLgsmLFCvvkk09cY/Xdr++sBx980GrWrOmmCyoE/dvf/lYRgkatKE19M6KuF2R6dZQAK3WxeS3OrjccNmvWLG2npO4fJqRTpZfW8vIqvrKtYUaAFfxzwZ4IIIAAAggggAAC4QVKLsDS+kKqylB4paod/6YpD6p2ifIWpqpoS60CS6GLqhf0cKeKAv27t+kB5ne/+5098MADsQWAVdnGXSER/iMS7QiZHT582AVXWsjZb6gHSK0ZpumrhQgAq7qDYgqwMgWqqnLRmjypb6KL1nPBjiLACuakvaorwNK1UwOYqlodJbyqKuR/+OGH3ZsCq/qMRwmwdA/+Nbb079nWttq+fbstXbq0oopKn5nBgwe7xdg1HTvdpu8trRmpKmZvy1btRYAV/HPBnggggAACCCCAAALhBUoiwNJDhKpb1q1bZ7t27ar4S7rHod+E641sAwcOzMt0t1IJsFSxoAXB5agAyx+6yFJrNT3zzDOR14YJOzxV1aApdxs3bqyY3qPwTA9dua5bFrYtQfdXgKrX1ut196dOnbrqsObNm7u1eG699dagp8zrfsUQYHnjUmvYpVaxqfpEY/K3v/1tXp1ST06AFZy7OgMstTL1xROpLVeY06dPH+vdu3fgQLmqz7kCK1V6KezJFA55bYgaYKVWVWWrjEqtYvWu37BhQ3v00Ufd56dWrVpusXdVjH766adX/fIiyIsmCLCCfy7YEwEEEEAAAQQQQCC8QNEGWHqoPX78uJseojU69Nr01E0hh/7SrdAjn4FBMQdYctRDh94ypQdNPZilbjfddJM9+eSTrsIl2wNZ+CF49RHpqhr0kKmpn2pD0sIrjb19+/a5oC212sq7O00TVDWGKtcKYRi0H5IaYCm8PHDggBuX+/fvrzQN2Lu3qIFqavgU1Crf+2n644QJE9xUt7g3/9vr9HmePn26aUHvQmzVHWDpHtXnqlravHmznTlzxt221krr0KGDq4SsykJVoHpz7dGjR910Q/3v5MmTVwX8OqeqfEePHm0KqoNsUQMsnVv3oimS3i8asq0LqO96hcCqTk795US2tgad7kyAlU2SnyOAAAIIIIAAAgjkIlAUAZYePvQAod+kf/755+43xJkeIIThBVcKDLQuSIQUo3EAACAASURBVL4DD/9DSC6dEeXYsG9d00OMptUoFNCDpR44vMV5U69fr14969evn1szphALtXvT7t56661Kv/3XlM9Ro0blNYQMYi8njUNVAclNAYseav1vZaxuwyD34d+nugMs2el/ctSaRBqXekPjhQsXMt6KqkZUTanwIUoYSIBVfgFW2M+Ft78+85pGt3fv3ipPoe9KvRhEAXWYacG5BFj6LtL6VArNtWVbMN67AX1vvfbaa+7zlm0LG7wTYGUT5ecIIIAAAggggAACuQgkPsDavXu3e4AI8htjPUToAUJTIqK+Aj0KZjEFWKlvpEq9X4V9rVu3tr59+7oFsaMEBGENVcGkSjpVFPin3enhSVN7NP2zEAFaVe3Ww97MmTNNU3eybXqAvfPOO906V4UyzNamTD+vzgBLa6x9+OGHgZqucakwWqaqBsllXBJgEWAFGnT/3MlfveY/Lo7PeS4Bltqi70290MD772Pbtm1tzJgxWb8vVVWmsEnfuQcPHnRVaTqHPmealnv77be7X1zosxYmkCPACjOy2BcBBBBAAAEEEEAgrEDiA6yqggP9Zbtx48ZuWple7a3KjHxXW6UDLqYAS56zZ8+umEaj+5GZplhqIeBOnTq5B5hCbapwWLRokVt7y9sUXGlajxZB1rosSdg0pW3BggWu6irdpulIWkdGfm3atAn10Fed91edAVa2cFoPzi1atHCmhR6X1dkn+bh2uU8hzMVUFb/6JYreXKhq0JYtW7pgp0mTJkXzOc/l/jkWAQQQQAABBBBAAIGkCCQ+wPKCA02TUEigB1pVt+g3xDfffDMPECFHkn7L/vLLL7s35N111112zz33uIqr6qxw0oLxCxcudGGkqufuvvvuRParQgBVsClgUzWQNw71UJuPdYtCdm2k3aszwPLCaYWYGn9yVJCqta1uu+02U0VldQTSkSATfhABVsI7iOYhgAACCCCAAAIIIIBAVoHEB1hZ74AdEEAAAQQQQAABBBBAAAEEEEAAAQRKWoAAq6S7l5tDAAEEEEAAAQQQQAABBBBAAAEEil+AAKv4+5A7QAABBBBAAAEEEEAAAQQQQAABBEpagACrpLuXm0MAAQQQQAABBBBAAAEEEEAAAQSKX4AAq/j7kDtAAAEEEEAAAQQQQAABBBBAAAEESlqAAKuku5ebQwABBBBAAAEEEEAAAQQQQAABBIpfgACr+PuQO0AAAQQQQAABBBBAAAEEEEAAAQRKWoAAq6S7l5tDAAEEEEAAAQQQQAABBBBAAAEEil+AAKv4+5A7QAABBBBAAAEEEEAAAQQQQAABBEpagACrpLuXm0MAAQQQQAABBBBAAAEEEEAAAQSKX4AAq/j7kDtAAAEEEEAAAQQQQAABBBBAAAEESlqAAKuku5ebQwABBBBAAAEEEEAAAQQQQAABBIpfgACr+PuQO0AAAQQQQAABBBBAAAEEEEAAAQRKWoAAq6S7l5tDAAEEEEAAAQQQQAABBBBAAAEEil+AAKv4+5A7QAABBBBAAAEEEEAAAQQQQAABBEpagACrpLuXm0MAAQQQQAABBBBAAAEEEEAAAQSKX4AAq/j7kDtAAAEEEEAAAQQQQAABBBBAAAEESlqAAKuku5ebQwABBBBAAAEEEEAAAQQQQAABBIpfgACr+PuQO0AAAQQQQAABBBBAAAEEEEAAAQRKWoAAq6S7l5tDAAEEEEAAAQQQQAABBBBAAAEEil+AAKv4+5A7QAABBBBAAAEEEEAAAQQQQAABBEpagACrpLuXm0MAAQQQQAABBBBAAAEEEEAAAQSKX4AAq/j7kDtAAAEEEEAAAQQQQAABBBBAAAEESlqAAKuku5ebQwABBBBAAAEEEEAAAQQQQAABBIpfgACr+PuQO0AAAQQQQAABBBBAAAEEEEAAAQRKWoAAq6S7l5tDAAEEEEAAAQQQQAABBBBAAAEEil+AAKv4+5A7QAABBBBAAAEEEEAAAQQQQAABBEpagACrpLuXm0MAAQQQQAABBBBAAAEEEEAAAQSKX4AAq/j7kDtAAAEEEEAAAQQQQAABBBBAAAEESlqAAKuku5ebQwABBBBAAAEEEEAAAQQQQAABBIpfgACr+PuQO0CgpATO/Wh26MTlWO+p9S01rN71sZ6yypOdOXPGZsyYYTfddJNNmDDBrr++gBcv3G1GutL3P523Xae+inRspoM6NGxhN9WsG+s5OVlxCeT6mfvss89s0aJF9sQTT1jfvn3zevNfffWVzZ07137729/a6NGj83qtcj35r7/+akuWLLFffvnFRo4cabVr184rhdenPXv2rDR+1q5da2vWrLExY8ZYx44d89qGcj55qXx+NW71PbRnzx675pprrF+/fvb444+7f87nluv3Zz7bxrkRQACBVAECLMYEAggkRmD1zl/s//nrpby0538fXMv63/ubvJw79aT5/stgsT4UvXTgfZv+4ay89MGMHlNt9F29Yj/3Sy+9ZDt27AgUbPz444/2wgsv2LFjx2zSpEnWokWL2NujE165csXWrVtnu3btcu1q165d1ut4D3idOnXKOTTxxvf333+f9bpV7aCAd/r06Va/fv2K3bx2ZjouU8CU62fO/wDcpEkT9xAZZEt3D9mOI8DKJpT7z7dv327Lli2zPn36XBUAeJ/pIFfxQgQv1Mw2PoOc079PHJ/HsNcsxf1L4fOr7/V33nnH3n77bRduX7hwwb755hsXwN53332Bui3b+MzX92egxrETAgggEJMAAVZMkJwGAQRyF3jq/z1v5/OTX1ndWmYr/7fcq3S88Cj3u/3vM4T97XyxBlgtFk2wH36+GCddxbnq16xjh/84L/ZzJzHA0sP50qVL3b2OGzfO2rZtm/W+8xFgZaow9II8NSpdBaL3cwVgqQFW1hvJsEOYACvd5ye1giPbPYS5XmqTCbCi9nKw47777jubM2eONWjQwJ599lm77rrrXDVW3bp1bfDgwe7fjx8/bq+//roNHDjQmjVrdtWJf/jhB5s1a5apnxVG33HHHVVePGwFljd+WrZsmXOgHEyldPYq1c+v972u71WNOW3z58+3c+fOuXHcqlWrvHViLt9neWsUJ0YAAQQyCBBgMTQQQCAxAo//X+fz2pZ3/s/cA6wgDcz3XwaLNcC66YVRQfgi7/P9hCWRj810YNICrC+//NIWLFhgly5dsuHDh9sDDzwQaHoJAdZ/93CQB+Cff/7ZOX/77bcuZLvxxhsrDZF0n3Ev9FIfxbnpwZWpyNlFL168aK+++qodPHjQTdtWCHDzzTfbvn37bOHChfboo4/aoEGD3Ofl5MmTNnv2bPdzhQP+KYaqhFm1apV98MEH1q1bNxs6dGilz5jGxMyZM+3s2bPZG5VlDyqwwhOW4uf3888/txdffNGNQ2/cSkZhrKYba9N3QOPGjcODBTgi339nCdAEdkEAAQQCCxBgBaZiRwQQyLcAAVYwYQKs9E6lHmDpQfzll1924dWAAQOsR48egcIraeUjwIp7CqFXxaIgKNOWacpemAewIA/Aur6qdvbv329Tpkyxpk2bVmqSpokqALnzzjvtj3/8Y+B+0EmowAr2PRd2L60f9Morr9i2bdtcuPvggw+aQq158+aZfqZgQFVY3uZVvGh6lva/9tpr3Y+8P2/evLlNnDjxqvWzDh065M6p6q3u3bu7Yw4fPuyChl69erEGVtiOC7l/qX1+ve/1evXquYra1JBKIZYqsRSqjx8//qrvIo+vUN+fIbuL3RFAAIHYBQiwYiflhAggEFWAACuYHAFWeQVYqgjZvHmzrVy50j1k62FbC0KHWdg3HwFWKU8h1Ahbv369/fWvf3UVOqnTNL0Q4+GHH7YhQ4YE++D+cy8CrFBcoXZWYKXptX/729/s6aefdpVW6kdVr6ROwfLWHNL3qda40mLZOk4hcWoljL8RCrgUbo4dO9buueeeitBr8eLFNmLECOvSpUvF7sX6XR0KvcA7Bw2wkv759X+v33bbbW4qaWqlp0erKa2qBj5x4oQ988wzbo2sOLcwvwCI87qcCwEEEIgiQIAVRY1jEEAgLwLFEmDFtYh11KlBxfpQlPQphNkWwM1l0Ed9u52qrRRcffLJJ266kx6aU6uBgrTLuzc9cKtiyKs2CXJs6j7ZHnayrR9VDGtg6Z69kEoLgae+mVAPx+qXP/zhD4EXWPYcCbCijLrgxyjE0vRPVUUp5FUwlelNbl7V1qeffurWufr73/9uderUcZUwChXSbatXr3aLbce1Rf1uiOv6xXaeoAFWkj+/qqZSOL5p0ybr3LmzPfXUU1arVq0qu8I7ZsuWLe7lHXrjZY0aNWLpvmzf6bFchJMggAACMQkQYMUEyWkQQCB3gWIJsHK/09zOQICV3q/UphDqAVyVHqdPn3bToVTpo7V9omxegPWb3/zGhVd6OFf1kN5gqEWtw2xxBbjppgNmmwajFx7orYWarlXVVEP//aReJ+gDsKZI/ulPf3JTerzFwHVehR5ar0ZtTTe9MJslAVY2odx/7k3x1DRAhVFVjXFVt+jtoUeOHHGfL/W1poZm2rTG2fnz5+3uu++2y5cvu/WyVCGpUOGxxx6rVBmZ6btax23YsMH+8pe/2JNPPunelsgWTKDYP7+aEqhqPa2lpimnGgf6Tg2yKeS6//773TRX/QJM1bj+qq1CfH8GaSf7IIAAAvkUIMDKpy7nRgCBUAIEWMG4gr4JMdN6QcGuEv9eSa/ASnfH1bGIuwKrN99803bs2GGaZhJHP/qnEGoKih7C161b50KYNm3auPW09ECUy2/0vQWHf/nllyorWOIfWeYeAGfMmOGssi14HvQB2Auqvv76a5s2bZo1atTINV0Pnlr/Sm+5S3etOAI+hYxa70YhSVK2nw5/kdem1GxZ9Zv+gl7cq6rSGNe6Vwo8ly1b5oJg9Ze3YLtCJFVe6W2EGrOaJqoF4PXPvXv3dhUuqVUxOrf6V+Hyzp073f46ThV6TZo0uaqJqWNN1TPLly+v2E/BWpC3HAa991z2u3xuTy6HZz22Rr32WfcJskOxfn5VQfX+++/be++95wJSvRxA3yFRNo3l1157zX1/68UEeplHPqtqo7SRYxBAAIF8CRBg5UuW8yKAQGgBAqxgZFRgpXcq9gosBSNvv/22ezCuWbOmCy92795tWtxXb8LTg3jULdMaWJqiuHXrVtOYUnWWplrpYShIVZYe5lV9ok1VAX/+85/dP6cuNOxVHGix7EceeSSnB61M95+PAEvX0tRNBQ56SFSg4f8zVU9oIe9Mm6p0NE1IVT2aIhRkzTLvepouOnXq1Ixr4kQdB7kcd7Bft1wOz3psm7c3Zt0n2w7eulaa4qlKKm/dK71R8I033nBTcBU4HThwwI1djU1VN6oCSp8vhQwff/yxCxo0vhXsaqF29aEq/vQ2Q4019a2mKuay3XDDDa6qUm8iDDI2crlWkGPPr7omyG6R96k76ErkY/0HBg2wkvb51ZjSd7v6vGXLljn3uca6XjKhcawxrHEa9RcQYb4/Y+lEToIAAgjkIECAlQMehyKAQLwCxRBgxb1Okve69xYtWgTGJMBKT1WMAZYemPfu3Wvvvvuum8Kk38hrGpJCpKNHj7qpchoj+QqwPElVo3gP9frtvsIZPbxXtS6Lt2D2nj3/qNzQGFZA4J/S4lVlaTreyJEjQ68XFfRDEeYBLMwDsFdtpbDhueeecyGfppupbyZPnmzNmjXL2EQFIIsWLbLPP/887SLiqQcqFFF/axzoIdd7w11Qg3zvl/QAS301c+ZMO3v2bFoKVajoc6U+1FpXGt/t27dPO8bVdwoHPvzwQ1eRpXGtIFlbrmu4JXUKaSkGWHx+g30rhPn+DHZG9kIAAQTyJ0CAlT9bzowAAiEFiinA0lo8ehNcLpsepFUZoCkkBFi5SP7j2OoOsLyHAD38+qecpd6ZQiuFRR999JELN/Rbcy2uruBKC7R71Rjeg24hAiyvjfqtvqZHaW2eU6dOucoUVU1lqshS8KUxrIWttc/vfvc7FxLoHrzXv+v/tVaL/lyh16uvvuoqEBTQpFaeBFnDJd3nLswDWJgASx6qcFBFj6Zeqi9UhaO1w/TWsGzTdvQWPE03VEWVKoK86WupY8KrHFIF3u23324TJ07MuG/un5RoZ0h6gJV6V95YUuVc6iL8qfuG+aUAAVa08VMdFVjl9vktxPdntN7nKAQQQCA+AQKs+Cw5EwII5ChQzAGW98YjBRF6sPU2raGkV7OnC6kIsHIcMCmHV3eA5T08NGzY0FXn6G1mqZsqOjStTNUcehV6ly5dXHiZLgipjgDLa6+CqV27drnKMAVr9957b5WdpdBLUwi1IHa3bt3clBb9uwKrp59+2jp06OCO9yqyFI5puqKChajTXvwNyleApWuoIur55593gZICN1WThVm3SAsuL1261FWfKchL19fePqp48099i/cTktvZCLD+4ecFWFpjK5dNUwf9/63I5VxxHFuKFVhJ/fwGXceyqn6N45do3vnDfH/GMdY4BwIIIJCLAAFWLnociwACsQoUc4DlTS1MfSU6AdZ/D5FiXMQ9zADXGjtaoPehhx6yYcOGpT1U1VmakpTtlek6uDoDrDD37e2r8Erj/Ysv/rHYd926dd3UqzvuqLw4t6qSNA0vzhArzANYumobLeb98ssvuzfJpVbreFUcqjTTpnBO/Zut+spz8aqrdF2dW8Gdv/JMVXh6q6HWI8vnNMsofeo/phgCLAWp8+fPt379+rlKNk3JVAWWQmKNTYWp+iVD6kYFllkxB1jF9vkNM95yGatBP/Nhvj+DnpP9EEAAgXwJEGDlS5bzIoBAaIFiCLAy3ZTe6PbWW2/ZiBEjXFWNt1UVYIUG+ucBufzlN+o14ziulAMsVRbNmTPHhRDZ1kYKapnEAGvFihW2adOmoLeQdT8FOQobvFAnW2VCpqqDMA9g3jW0MLumc2rhdIVvChbTBVi6CQUjCkO0v0ImLVofZlNwqWmWCsEUYmlqpu5dwfcrr7zizutNs0zCgt7p7q0YAizvFwkaJ1qU3Quw9EIE/bP6V1NQ9cZKVdJl29K9AZQKrGxq6X8e9xTCYv785vLf8KqOLcT3Z7Te5ygEEEAgPgECrPgsORMCCOQoUKwBlh4+VVFy7NgxmzJlilvHiADr6sFQqgGWwgmFEKoC8IcxOX4ciq4Cy7tfL3jT52DChAlu3ah0mwKExYsXu6mUvXv3dhVNmR7O/MFE1DWw1E9qm4IkVT1pGqem9ali7vjx427KY7oAS9MgFyxYYJoypnBJC+1rCqHWtQqzaVqmgm7do6qAFI5obS1V4/mnWYY5ZyH3LYYAS76qglT/aPMCLP1SQaGVxo4WyE/dwgQKrIEVbdTlGmCV0uc3zHgLM1bz+f0Zrdc5CgEEEIhfgAArflPOiAACEQWKNcA6ePCgm7aidX70IOqfWlRVBZYeyjVtSdUCerV70C2Xv/wGvUY+9ivFAEsVV8uXL3eVNJ07dw41tSybcRIrsFLbrPBWr4fXG9tUmaRQJ12ApQo1rQOlyiVNwcu0KHw+H8D0tkQtyK426H9aq8yrdso0BTg1nNT9LVu2zAUhut+g0wg9N02b1GfeWz9JbdCaV/7QO9u4qK6ffzVpVF4v3WLukpzPv2TJEmert3YqIPUCLL0wQP/sTWtN7bcw36mlGmBdfP8f69Tla6vda1dOpy6lz2+Y8UaAldOw4WAEEChBAQKsEuxUbgmBYhUoxgDLW89H5umqMrIFWIsWLXIBVpg3Gubyl9/qHBulFGAp2NDC26rmOX/+vKu80lo7cSxI7vVRkgOs06dPu+Bq69at9tNPP7m38ukNhKpOShdgaf/XXnvNvdCgZs2aLuzr1auX29+/5TPAqmrspwuw/GtXaWF6Ve6of9955x1XRZVuPatM19AYefPNN23Lli1uF28K4rZt26xZs2Zu+qD+P6nTB6vzeyPotS9cuOCm8SqkUih49OjRigBLU1QVbilw1dskU9egC/OdWqpTCIM6J3G/Yvv8hhlvBFhJHHG0CQEEqlOAAKs69bk2AghUEiimAEsPt3oYV1WJHsjHjx+ftoqiqgBLAYimUBFgxfNByMdbCNUyhVUKIFQ98/e//929nU8hjR6CH3jgAbd+kx6a496SFmDp4V+B1ccff+ym3GUKoqqaQqjjVAWlz442VTT16NHDrRv3m9/8Jq9TCMMEWPp8642RWteua9euLrzyqnb8VVn9+/d3b2lMFzzpHJpWrGltGjOaQqjpklq7p0mTJq453377rXsr5b59++zWW291IWj79u0DLfIf93gr9vMpsFq4cKE98sgjztEbh/rn1IX5w4QCxe5SDu1PDbCS/vklwCqHUck9IoBAvgQIsPIly3kRQCC0QDEEWFoPRw+b7777rnuI14P34MGDM67zo0WvN2/e7KpTtNaO9xCsQETh1aFDh1y1AFMIQw+Xqw7IR4DlvVmwTp06LlRQlUzr1q1dEKHwJc6Kq9QbSlqApeBGgawqXR599FEXtKSbQhdkDSyN/w0bNrgF1J988km3FpW26lqE2P8ArEDq7bffdhVmCie14HpqPyvM07pnO3futAEDBrgQTiGW/vybb75xf66A+ty5c26tLYUqDz/8cMag0/NQOKh/VpilqZZafFzjLOxUxdw/TcV/hnwEWF6YrX5VP2u6ohb4V58NHTrUVdKmhpn6b4a+6zWN9q677nJ92rx5c7vhhhvo15iGWbF9frN9zwVhSfeLr2znjeMlGEHaxj4IIIBAPgUIsPKpy7kRQCCUQNIDLP1WV39B1DSge++91z3Ep06BSr1hrcOiqSt6mNLDj3/TA4zOoalUekCNa2pKahtatWpV5WLaoToph51LaQphDgyBD01agBW04UECrEznilqZEOYthOmu7X8A1nRIhVMKrrSuXaZpffo8q3pKn3FNAVQVntqvNw0qgFKYoXP519rKZqjvGFX67dixw1VtnT171kaPHm36DLOFE0gXYGV7wE93Bb2EwJsernW0Tpw4YQq01a+NGjVyYZT6R/+e6YUF6leFXl9//bV98cUXbnqjqvM0/VbTaQcOHOgqENmiCRTb5zfq95x0gryFMGxVd67fn9F6jaMQQACBaAIEWNHcOAoBBPIgkPQAKw+3XFanJMAqq+7mZhGoVgFVPOmNhKpu1Vsf2RBAAAEEEECg+AUIsIq/D7kDBEpGgACrZLoy7Y0QYJV2/3J3CCCAAAIIIIAAAgjkU4AAK5+6nBsBBEIJ/OG/LtjxH66EOibozk1uvMYW/y91gu7OfnkQ6Lj0f7W/n/82D2c2u71uI/ts5P+Xl3NzUgQQQAABBBBAAAEEEKh+AQKs6u8DWoAAAv8UOHj8si384Cc7dyneEKterWtsXM+a1qZJDayrUWDnqS/t//70FTvz04VYW1G/Zh37Px4Ybvc2ZJ2gWGE5GQIIIIAAAggggAACCRIgwEpQZ9AUBBBAAAEEEEAAAQQQQAABBBBAAIGrBQiwGBUIIIAAAggggAACCCCAAAIIIIAAAokWIMBKdPfQOAQQQAABBBBAAAEEEEAAAQQQQAABAizGAAIIIIAAAggggAACCCCAAAIIIIBAogUIsBLdPTQOAQQQQAABBBBAAAEEEEAAAQQQQIAAizGAAAIIIIAAAggggAACCCCAAAIIIJBoAQKsRHcPjUMAAQQQQAABBBBAAAEEEEAAAQQQIMBiDCCAAAIIIIAAAggggAACCCCAAAIIJFqAACvR3UPjEEAAAQQQQAABBBBAAAEEEEAAAQQIsBgDCCCAAAIIIIAAAggggAACCCCAAAKJFiDASnT30DgEEEAAAQQQQAABBBBAAAEEEEAAAQIsxgACCCCAAAIIIIAAAggggAACCCCAQKIFCLAS3T00DgEEEEAAAQQQQAABBBBAAAEEEECAAIsxgAACCCCAAAIIIIAAAggggAACCCCQaAECrER3D41DAAEEEEAAAQQQQAABBBBAAAEEECDAYgwggAACCCCAAAIIIIAAAggggAACCCRagAAr0d1D4xBAAAEEEEAAAQQQQAABBBBAAAEECLAYAwgggAACCCCAAAIIIIAAAggggAACiRYgwEp099A4BBBAAAEEEEAAAQQQQAABBBBAAAECLMYAAggggAACCCCAAAIIIIAAAggggECiBQiwEt09NA4BBBBAAAEEEEAAAQQQQAABBBBAgACLMYAAAggggAACCCCAAAIIIIAAAgggkGgBAqxEdw+NQwABBBBAAAEEEEAAAQQQQAABBBAgwGIMIIAAAggggAACCCCAAAIIIIAAAggkWoAAK9HdQ+MQQAABBBBAAAEEEEAAAQQQQAABBAiwGAMIIIAAAggggAACCCCAAAIIIIAAAokWIMBKdPfQOAQQQAABBBBAAAEEEEAAAQQQQACBxAVYV65csVWrVtkHH3xgjRo1sqlTp9qNN954VU/t2bPHXnzxRbv22mtt/Pjx1qZNm0r76DynTp2ybdu22SeffGKDBg2yjh07hurxo0ePurZ88cUX9vPPP9s111xjjRs3tj59+th9991nNWrUuOp869evt5UrV1Z5nTFjxlzVltRr6b6aNWtmAwYMsNatW7trB9lOnz5tq1evNvn8+OOPgdp8+fJl2759u61bt85Onjxpsrv++uutffv21r9/f2vQoEHaS0e5VpB7YB8EEEAAAQQQQAABBBBAAAEEEEDAL5C4AEuNO3LkiD3//PN24cIFGzJkiHXv3r1SrylMWrhwoe3fv986dOhgo0ePdkGWF1pt2LDBBTI//PBDxXHpQqNMQ0Hn+fDDD+3NN9+0X3/91a677jqrU6eOC7HUJm2dO3e24cOHu+v6t7Vr19qaNWtCBVhq6/Lly935vWtdunSpIoBSiPTYY49lDbG++uormz9/vp0/f961q169ehVtVgCmNg8b1sYoxgAAIABJREFUNqxSm3V/K1assK1btzo/3afacO7cOXfvdevWdQFhixYtKt1TlGvx0UMAAQQQQAABBBBAAAEEEEAAAQSiCCQywFKQolBl8+bNdtttt9lzzz1ntWvXrrg/VUTNnTvX/bu/+kqhiv7cqzzSsarCUqATJsA6ePCgC4JUmaQArVu3bq7aSu369NNP7ZVXXnE/GzFihD344IOV3F966SXbsWOH+1mXLl2y9snZs2dt9uzZrvKpV69e1q9fPxcg6fwbN260119/3VVDyUAVWZk2f6inSjNdX8epzfv27bOlS5eaQrFx48ZZ27ZtK06jnykMrFWrlo0cOdL9TGGXDBWqffbZZ3b33Xe749QubVGvlRWDHRBAAAEEEEAAAQQQQAABBBBAAIE0AokMsNROVWHNmTPHLl68WCkoUlWQQqJdu3ZdFax8/fXX9sYbb7jgSNPfFN688MIL9uWXXwYOsHTMkiVLXAVX165dXcWSf/qeP1xr166djR07tqKiSW3TtMa9e/cGvt7OnTvd/TRv3vyqoE7nW7RokZsO+MQTT1jfvn0zDmIvvFMQNWXKFDf90tv80zI19XHUqFHunvz32rt3bxs4cGCl8ytUU7j2008/2aRJkyqqsKJci08fAggggAACCCCAAAIIIIAAAgggEFUgsQGWwptly5a5Nay0BtSECRNcBZAXnihUUXikoCrTpiqisAFWkGNUlaRgqVWrVq5dqnTS5h177NixSoFPVZ2jSrNNmzZZjx49XLVX6uatqZUaloXdT5VWCxYssKZNm9rkyZPdVEFNE5w5c6ZpLauJEyc6Z/+mSisdc+DAgUoVZdnalO5aUQcoxyGAAAIIIIAAAggggAACCCCAAAKJDbDUNalhlUIcb2qhP9SKM8BSVZLWufrll18q1oPKFBb5q5m0jxcIKciaNm1apSqodG30V2xlmnK4e/duV9XVsmXLSmFZ6vk01VDrdmUKwlSdpnXFVKE1ffp0q1+/vn377bcuwNKWqb2qRlOI6K8Ai3ItPmoIIIAAAggggAACCCCAAAIIIIBAVIFEB1ip0wUVomhtKk0rfOaZZ9ybAKvaglRThYVTVZKquj7//POr1sA6c+aMzZgxw02501sRtVaX1rjSdD1NEdQUPf8bBYO0zwvxVOXlBU/p2uytvZVpqqHXNl3Tmw4Y5NzeovSdOnVyi+Vri3KtsM7sjwACCCCAAAIIIIAAAggggAACCHgCiQ6w1Ej/gu233nqrq8pKt7B7ui4NEhCFHQqaPqcKpHQVUf5F5NOdV0GW/42CQdoXJGSKGioFOTcBVtgRwv4IIIAAAggggAACCCCAAAIIIBC3QOIDLP9C5rp5hUDp3v5XiABLi8FrTShtzz77rFsDy79p0fPFixe7KYhDhw51i8zr7YV6C+Krr77q3uindbxUAXXHHXdUrJlV1SLzQUImAqy4PxacDwEEEEAAAQQQQAABBBBAAAEEkiSQ2ADLm6ZWFZam1fnfjpe6b5AKp6Cd4YVXly5dspEjR2advlhVWx566CH3dsMg7SvHAGvr1q1Bu4X9EEAAAQQQQAABBBBAAAEEEEAgZoHOnTvHfMbcT5fYAEuBkd6Op03rTr333ntu0fHu3bvb7bff7v782muvdWtN6Y166bYgAVEQwu+++87mzp1rp06dsn79+tnjjz/uKsHCblu2bLHly5e76iu9vVALxmd7SyIBVlhl9kcAAQQQQAABBBBAAAEEEEAAgVwECLAi6kUNoqIe52+mP7xScNW3b183LTDKpimEixYtclMPFWBpOqHeMLh371576qmnXDiXuoV9C6FX3ZV6nqreQnj58mWbMmWKNW3a9KrrV/UWwjDXiuLFMQgggAACCCCAAAIIIIAAAggggIAEEluBlYQphFrLauHChaZqMKWPmvanqq90m6YWvvzyy3b8+HF7+umnr1ofS8ekVmDVqlXLVqxYYZs2bbIePXrYkCFDrjq1Fo1fuXKltWvXzsaOHZvx+tn227dvn1u/SyHV5MmTXdXauXPnbObMma7SbeLEie4Nif5NlW865sCBA27dsS5durgfR7kWHzcEEEAAAQQQQAABBBBAAAEEEEAgqkBiA6zqnkJ48eJFF97oLYgKr4YPH54xPPLwvTCqd+/eNnDgwEp9osXoFcrt2rXL/JVLO3fudH/erFkzt55X3bp1K47TMQrQFD4NHjzYevbsmbGfvamGNWvWdNVUjRs3rthXUxX15kQFT127dnVBnKZA6s9VYbV9+3Z37kGDBlWaGnnixAmbNWuWqUJLoZfaqC3KtaIOUI5DAAEEEEAAAQQQQAABBBBAAAEEEhtg+bsm6lTAIMdpiqDW19J0Pq1vVbt2bbfm1iuvvGLbtm2z+++/34VX+nm27eDBgzZ//nwXdOmYjh07ukBIAdDGjRtdiOS9hbBFixbudGfPnrXZs2eb3mDYrVs3F1RpH/8xCrX8oVSmNivs2r9/v6vW0kLzqrJSSKUAbOnSpe6+xo8f79YN8zb9TMfpmv42y07rdWnaY/v27W3MmDEVAZ7OE+Va2fz4OQIIIIAAAggggAACCCCAAAIIIJBOoOwDrHSLpK9bt87eeustFz4pPMo0bVCgCneGDh3qbBUWvfvuu7Z69Wr3zwqQFAxpeqECIZ2vf//+9thjj1WqdDp06JALhLSP9tdx3jG69u9//3tXteVtmRZ21/RFLQqvKYE6rl69ei600lRIXbtXr142YMCAStdWO9988017//33K7VZ0wtVAdagQQO3XleTJk0qjZ8o1+IjiAACCCCAAAIIIIAAAggggAACCEQRIMD66iv3hsGGDRtWrA21du1aW7NmTSDPTp062ejRoyv2VSB0+PBhe/vtt+3zzz93IZBCKb15UAvAt2zZMu0bDI8ePWqrVq1yUxYVOimA0pQ9BU5am8r/1kMvwPK32WuAwisFaHv27KkIzTSdsE+fPnbfffelXYBe1V6aRqjgTpVguofrr7/ehXMK3BRipduiXCsQKjshgAACCCCAAAIIIIAAAggggAACPoGiCLDy2WPewuoKd0aNGpU2XMrn9aOcuxjbHOU+OQYBBBBAAAEEEEAAAQQQQAABBBCQQFkHWFqofd68eabqp9S1oZI6PIqxzUm1pF0IIIAAAggggAACCCCAAAIIIFAcAmUdYH3//ff22muvWatWrUxvDvRP00tq9xVjm5NqSbsQQAABBBBAAAEEEEAAAQQQQKA4BMo6wCqOLqKVCCCAAAIIIIAAAggggAACCCCAQHkLEGCVd/9z9wgggAACCCCAAAIIIIAAAggggEDiBQiwEt9FNBABBBBAAAEEEEAAAQQQQAABBBAobwECrPLuf+4eAQQQQAABBBBAAAEEEEAAAQQQSLwAAVbiu4gGIoAAAggggAACCCCAAAIIIIAAAuUtQIBV3v3P3SOAAAIIIIAAAggggAACCCCAAAKJFyDASnwX0UAEEEAAAQQQQAABBBBAAAEEEECgvAUIsMq7/7l7BBBAAAEEEEAAAQQQQAABBBBAIPECBFiJ7yIaiAACCCCAAAIIIIAAAggggAACCJS3AAFWefc/d48AAggggAACCCCAAAIIIIAAAggkXoAAK/FdRAMRQAABBBBAAAEEEEAAAQQQQACB8hYgwCrv/ufuEUAAAQQQQAABBBBAAAEEEEAAgcQLEGAlvotoIAIIIIAAAggggAACCCCAAAIIIFDeAgRY5d3/3D0CCCCAAAIIIIAAAggggAACCCCQeAECrMR3EQ1EAAEEEEAAAQQQQAABBBBAAAEEyluAAKu8+5+7RwABBBBAAAEEEEAAAQQQQAABBBIvQICV+C6igQgggAACCCCAAAIIIIAAAggggEB5CxBglXf/c/cIIIAAAggggAACCCCAAAIIIIBA4gUIsBLfRTQQAQQQQAABBBBAAAEEEEAAAQQQKG8BAqzy7n/uHgEEEEAAAQQQQAABBBBAAAEEEEi8AAFW4ruIBiKAAAIIIIAAAggggAACCCCAAALlLUCAVd79z90jgAACCCCAAAIIIIAAAggggAACiRcgwEp8F9FABBBAAAEEEEAAAQQQQAABBBBAoLwFCLDKu/+5ewQQQAABBBBAAAEEEEAAAQQQQCDxAgRYie8iGogAAggggAACCCCAAAIIIIAAAgiUtwABVnn3P3ePAAIIIIAAAggggAACCCCAAAIIJF6AACvxXUQDEUAAAQQQQAABBBBAAAEEEEAAgfIWIMAq7/7n7hFAAAEEEEAAAQQQQAABBBBAAIHECxBgJb6LaCACCCCAAAIIIIAAAggggAACCCBQ3gIEWOXd/9w9AggggAACCCCAAAIIIIAAAgggkHgBAqzEdxENRAABBBBAAAEEEEAAAQQQQAABBMpbgACrvPufu0cAAQQQQAABBBBAAAEEEEAAAQQSL0CAlfguooEIIIAAAggggAACCCCAAAIIIIBAeQsQYJV3/3P3CCCAAAIIIIAAAggggAACCCCAQOIFCLAS30U0EAEEEEAAAQQQQAABBBBAAAEEEChvAQKs8u5/7h4BBBBAAAEEEEAAAQQQQAABBBBIvAABVuK7iAYigAACCCCAAAIIIIAAAggggAAC5S1AgFXe/c/dI4AAAggggAACCCCAAAIIIIAAAokXIMBKfBfRQAQQQAABBBBAAAEEEEAAAQQQQKC8BQiwyrv/uXsEEEAAAQQQQAABBBBAAAEEEEAg8QIEWInvIhqIAAIIIIAAAggggAACCCCAAAIIlLcAAVZ59z93jwACCCCAAAIIIIAAAggggAACCCRegAAr8V1EAxFAAAEEEEAAAQQQQAABBBBAAIHyFiDAKu/+5+4RQAABBBBAAAEEEEAAAQQQQACBxAsQYCW+i2ggAggggAACCCCAAAIIIIAAAgggUN4CBFjl3f/cPQIIIIAAAggggAACCCCAAAIIIJB4AQKsxHcRDUQAAQQQQAABBBBAAAEEEEAAAQTKW4AAq7z7n7tHAAEEEEAAAQQQQAABBBBAAAEEEi9AgJX4LqKBCCCAAAIIIIAAAggggAACCCCAQHkLEGCVd/9z9wgggAACCCCAAAIIIIAAAggggEDiBQiwEt9FNBABBBBAAAEEEEAAAQQQQAABBBAobwECrPLuf+4eAQQQQAABBBBAAAEEEEAAAQQQSLwAAVbiu4gGIoAAAggggAACCCCAAAIIIIAAAuUtQIBV3v3P3SOAAAIIIIAAAggggAACCCCAAAKJFyDASnwX0UAEEEAAAQQQQAABBBBAAAEEEECgvAUIsMq7/7l7BBBAAAEEEEAAAQQQQAABBBBAIPECBFiJ7yIaiAACCCCAAAIIIIAAAggggAACCJS3AAFWefc/d48AAggggAACCCCAAAIIIIAAAggkXoAAK/FdRAMRQAABBBBAAAEEEEAAAQQQQACB8hYgwCrv/ufuEUAAAQQQQAABBBBAAAEEEEAAgcQLEGAlvotoIAIIIIAAAggggAACCCCAAAIIIFDeAgRY5d3/3D0CCCCAAAIIIIAAAggggAACCCCQeAECrMR3EQ1EAAEEEEAAAQQQQAABBBBAAAEEyluAAKu8+5+7RwABBBBAAAEEEEAAAQQQQAABBBIvQICV+C6igQgggAACCCCAAAIIIIAAAggggEB5CxBglXf/c/cIIIAAAggggAACCCCAAAIIIIBA4gUIsBLfRTQQAQQQQAABBBBAAAEEEEAAAQQQKG8BAqzy7n/uHgEEEEAAAQQQQAABBBBAAAEEEEi8QOICrCtXrtiqVavsgw8+sEaNGtnUqVPtxhtvvApyz5499uKLL9q1115r48ePtzZt2lTaR+c5deqUbdu2zT755BMbNGiQdezYMVSHnD592lavXm261o8//mjXXHONNW7c2Pr06WP33Xef1ahR46rz/fzzz/bxxx/bRx99ZGfOnDG144YbbrBOnTrZE088Yddff33aNhw9etTd9xdffGE6h+6rWbNmNmDAAGvdurW7dpAtSpsvX75s27dvt3Xr1tnJkyddm9XO9u3bW//+/a1BgwZpLx3lWkHugX0QQAABBBBAAAEEEEAAAQQQQAABv0DiAiw17siRI/b888/bhQsXbMiQIda9e/dKvaaAZ+HChbZ//37r0KGDjR492gU+Xmi1YcMGF8j88MMPFceNGTMmVID11Vdf2fz58+38+fPu3PXq1XPBktqkMKlz5842bNgw9zNvu3jxoi1atMgOHjzo9qlbt64Luc6ePevadsstt7iw7eabb650P2rr8uXL3fmvu+46q1Onjl26dKkiNFOI9Nhjj2UNsaK0+ddff7UVK1bY1q1bXRt1bbXh3Llzpp/pHtTmFi1aVGpzlGvx0UMAAQQQQAABBBBAAAEEEEAAAQSiCCQywFKQolBl8+bNdtttt9lzzz1ntWvXrrg/VSnNnTvX/bu/+kqhiv7cq5bSsarCUggVJsDyB2Sq2hoxYoSrSFK79u3bZ0uXLnUB07hx46xt27YV7Vq/fr29/vrrdtNNN9nYsWOtefPm7meqVHrppZdM7evWrZsNHTq0IoxSuDV79mxX+dSrVy/r16+fC5BUFbVx40Z3Pl1bBqrIyrRFbbPuR2FgrVq1bOTIke5+FL7JUKHaZ599Znfffbe7V7VLW9RrRRmgHIMAAggggAACCCCAAAIIIIAAAggkMsBSt6gKa86cOaaqJgVIDz74oOstVQUpDNq1a9dVwcrXX39tb7zxhnXp0sVNf1Pg9MILL9iXX34ZKsDygjCFOlOmTHFTGb3NP8VR0whHjRpVEfjoWocPH67UXu84VWWpoksVTf/6r//qQi5tO3fudPejsCs1qNO9qqJLUxg1/bBv374ZR2yUNutelixZ4qrVevfubQMHDqx0foVqCtd++uknmzRpUkUVVpRr8VFDAAEEEEAAAQQQQAABBBBAoNwEjl/83v5t/RzbcuKgnbp0NtTtN6x1g3W95S77z0cnWdM66Zf2CXXCIt85sQGWwptly5a5Nay0BtSECRNcBZAXnihUUZWTgqpMm6qIogRYqqRauXKltWvXzl3DP01Q11LV0oIFC6xp06Y2efJkN+3u2LFjLuzRlMFp06ZVCr10jKbkzZw501VjTZw40d2TNlWabdq0yXr06OGmS6Zu2dri7Z9tv3RtztQm75yqtNJ9HjhwwIVyCga1RblWkX9OaD4CCCCAAAIIIIAAAggggAACoQSOXThtfVb+ux25cCrUcak7N6vT0D4a+h/WoFa9nM5T7AcnNsASbGpYpUDJm1roD7XiDrA0be/DDz/MGCqp0ktrdKlCa/r06Va/fn07dOiQzZs3z61z5YVa/nZpyqHCNE1/9KYzKqTTQvR79+6tFBD5j9u9e7fbp2XLli7Ey7QIfJQ2f/vtty5U05YudNOfq0JLIaK/AizKtYr9g0L7EUAAAQQQQAABBBBAAAEEEAgj8Nz7/2XLD30U5pCM+45q09Nm9pwWy7mK9SSJDrBSpwsqRNE0PE0rfOaZZ9ybAKvaolZgaUrfjh07Mk7b09sFZ8yY4daJ8qbWaa0oTfdr1apVxqAp9bxB2ueFeAquvLAs3T1HaXOQc69du9bWrFnj3qKoxfK1RblWsX5AaDcCCCCAAAIIIIAAAggggAACUQTuWjzVTv54JsqhVx3T+Pr6duAPs2I5V7GeJNEBllD9C7bfeuutrior3cLu6TogSEAUVxhEgPXfkukCvmL9gNBuBBBAAAEEEEAAAQQQQAABBKII3PTCqCiHZTzm+wlLYj1fsZ0s8QGWfyFz4eoNef5F3asCJ8CqOlSiAqvYPq60FwEEEEAAAQQQQAABBBBAoFgECLDi7anEBljeNLWqblfT6vxvx0vdlwCrOAOsrVu3xjvKORsCCCCAAAIIIIAAAggggAACBRZ4fMf/jPWK73T6H7Ger6qTde7cuWDXCnqhxAZYX375pXtjnza9De+9994zLTrevXt3u/32292f6+2Abdq0cW8BTLcRYBFgBf0gsB8CCCCAAAIIIIAAAggggAACcQoQYMWpaZbYAMt/m1GDqKjHeW/Ze+ihh2zYsGFXiVf1FsIGDRq4N/rVq1f59ZbZ3kL41FNPuXAudQv7FsIwbfbeQnj58mWbMmWKNW3a9KrrV/UWwjDXinfYcjYEEEAAAQQQQAABBBBAAAEEki3AFMJ4+yexAVZ1TiFcv369rVy50tq1a2djx451lV7+bd++fbZgwQIX+EyePNlVgB07dsxmz55tNWrUcAFWo0aNKh1z7tw5mzlzpqsqmzhxorVu3dr9fMWKFbZp0ybr0aOHDRky5KrezdYW74Bs+6Vrc6Y2eedU5Zvu88CBA27dsS5durgfRblWvMOWsyGAAAIIIIAAAggggAACCCCQbAECrHj7J7EBVnVOIfQWN69Zs6arTGrcuHGF+pUrV0wVWgpxunbt6iq0tLC8V+11+PBh92f6mX/bv3+/C4Nuuukmmzp1qt14443uxzt37jSFdc2aNXPredWtW7fiMC1gv3DhQlP4NHjwYOvZs2fG3o/SZt2LKqy2b9/uzj1o0CB3L9524sQJmzVrlqlCS0Gd2qgtyrXiHbacDQEEEEAAAQQQQAABBBBAAIFkCxBgxds/iQ2w/LcZdSpgkOO+++47t77WddddZ/369bPatWu7NbcUHCl0UhXWyJEjXZWVAh+FSUuXLnX7jB8/3q3B5W0KtRRuKZz64x//aC1btnQ/UtWVQioFP6lB0dmzZ13l1smTJ61bt24uqFJbFBpt3LjRnU+hlj9Ii7PNuh/dq645fPhw69ixY0Ugt3z5cvvss8+sffv2NmbMmIpKtKg+8Q5dzoYAAggggAACCCCAAAIIIIBAcgUIsOLtm7IPsLxqIr3RcPr06Va/fn0nfPz4cXvhhRdc+KQphFrTSsHNhQsXXMDTq1cvGzBgQKWKJf1c4ZaqqrSPgidNKVRIpfBLi89PmDChUpWVrnXo0CEXIilwU5CksExrZunfde3f//73pvWmvC3ONqtdb775pr3//vuujbq22qDphaoA05peanOTJk0qjbwoPvEOXc6GAAIIIIAAAggggAACCCCAQHIFCLDi7RsCrK++srlz51rDhg0r1rPyiBVerV692vbs2ePCJIVSmk7Yp08fu++++1w4lbopxPr444/to48+sjNnzrhQ6IYbbrBOnTrZE088YQrK0m1Hjx61VatW2RdffOGCMgVXmrKnkEzrZfmn9nkBVlxtVrWXphGuW7fOVYKpzWqnKq/69+/vQqx0WxSfeIcvZ0MAAQQQQAABBBBAAAEEEEAgmQIEWPH2S1EEWPHecuWzbdmyxTRVToHUqFGjKgVF+bxuLucuxjbncr8ciwACCCCAAAIIIIAAAggggECxCRBgxdtjZR1gXbx40ebNm2eqfkpdzype5vjOVoxtju/uORMCCCCAAAIIIIAAAggggAACxSFAgBVvP5V1gPX999/ba6+9Zq1atbLevXsXRfVVMbY53iHL2RBAAAEEEEAAAQQQQAABBBBIvgABVrx9VNYBVryUnA0BBBBAAAEEEEAAAQQQQAABBBD4hwABVrwjgQArXk/OhgACCCCAAAIIIIAAAggggAACCBBgxTwGCLBiBuV0CCCAAAIIIIAAAggggAACCCCAABVY8Y4BAqx4PTkbAggggAACCCCAAAIIIIAAAgggQAVWzGOAACtmUE6HAAIIIIAAAggggAACCCCAAAIIUIEV7xggwIrXk7MhgAACCCCAAAIIIIAAAggggAACVGDFPAYIsGIG5XQIIIAAAggggAACCCCAAAIIIIAAFVjxjgECrHg9ORsCCCCAAAIIIIAAAggggAACCCBABVbMY4AAK2ZQTocAAggggAACCCCAAAIIIIAAAghQgRXvGCDAiteTsyGAAAIIIIAAAggggAACCCCAAAJUYMU8BgiwYgbldAgggAACCCCAAAIIIIAAAggggAAVWPGOAQKseD05GwIIIIAAAggggAACCCCAAAIIIEAFVsxjgAArZlBOhwACCCCAAAIIIIAAAggggAACCFCBFe8YIMCK15OzIYAAAggggAACCCCAAAIIIIAAAlRgxTwGCLBiBuV0CCCAAAIIIIAAAggggAACCCCAABVY8Y4BAqx4PTkbAggggAACCCCAAAIIIIAAAgggQAVWzGOAACtmUE6HAAIIIIAAAggggAACCCCAAAIIUIEV7xggwIrXk7MhgAACCCCAAAIIIIAAAggggAACVGDFPAYIsGIG5XQIIIAAAggggAACCCCAAAIIIIAAFVjxjgECrHg9ORsCCCCAAAIIIIAAAggggAACCCBABVbMY4AAK2ZQTocAAggggAACCCCAAAIIIIAAAghQgRXvGCDAiteTsyGAAAIIIIAAAggggAACCCCAAAJUYMU8BgiwYgbldAgggAACCCCAAAIIIIAAAggggAAVWPGOAQKseD05GwIIIIAAAggggAACCCCAAAJlJ3D84vf2b+vn2JYTB+3UpbOh7r9hrRus6y132X8+Osma1mkQ6tgk70yAFW/vEGDF68nZEEAAAQQQQAABBBBAAAEEECgrgWMXTluflf9uRy6cyum+m9VpaB8N/Q9rUKteTudJysEEWPH2BAFWvJ6cDQEEEEAAAQQQQAABBBBAAIGyEnju/f+y5Yc+iuWeR7XpaTN7TovlXNV9EgKseHuAACteT86GAAIIIIAAAggggAACCCCAQFkJ3LV4qp388Uws99z4+vp24A+zYjlXdZ+EACveHiDAiteTsyGAAAIIIIAAAggggAACCCBQVgIENem7G5d4PwYEWPF6cjYEEEAAAQQQQAABBBBAAAEEykqAoIYAqxADngCrEMpcAwEEEEAAAQQQQAABBBBAAIESFSDAIsAqxNAmwCqEMtdAAAEEEEAAAQQQQAABBBBAoEQFCLAIsAoxtAmwCqHMNRBAAAEEEEBBFMFXAAAgAElEQVQAAQQQQAABBBAoUQECLAKsQgxtAqxCKHMNBBBAAAEEEEAAAQQQQAABBEpUgACLAKsQQ5sAqxDKXAMBBBBAAAEEEEAAAQQQQACBEhUgwCLAKsTQJsAqhDLXQAABBBBAAAEEEEAAAQQQQKBEBQiwCLAKMbQJsAqhzDUQQAABBBBAAAEEEEAAAQQQKFEBAiwCrEIMbQKsQihzDQQQQAABBBBAAAEEEEAAAQRKVIAAiwCrEEObAKsQylwDAQQQQAABBBBAAAEEEEAAgRIVIMAiwCrE0CbAKoQy10AAAQQQQAABBBBAAAEEEECgRAUIsAiwCjG0CbAKocw1EEAAAQQQQAABBBBAAAEEEChRAQIsAqxCDG0CrEIocw0EEEAAAQQQQAABBBBAAAEESlSAAIsAqxBDmwCrEMpcAwEEEEAAAQQQQAABBBBAAIESFSDAIsAqxNAmwCqEMtdAAAEEEEAAAQQQQAABBBBAoEQFCLAIsAoxtAmwCqHMNRBAAAEEEEAAAQQQQAABBBAoUQECLAKsQgxtAqxCKHMNBBBAAAEEEEAAAQQQQAABBEpUgACLAKsQQ5sAqxDKXAMBBBBAAAEEEEAAAQQQQACBEhUgwCLAKsTQJsAqhDLXQAABBBBAAAEEEEAAAQQQQKBEBQiwCLAKMbQJsAqhzDUQQAABBBBAAAEEEEAAAQQQKFEBAiwCrEIMbQKsQihzDQQQQAABBBBAAAEEEEAAAQRKVIAAiwCrEEObAKsQylwDAQQQQAABBBBAAAEEEEAAgRIVIMAiwCrE0CbAKoQy10AAAQQQQAABBBBAAAEEEECgRAUIsAiwCjG0CbAKocw1EEAAAQQQQAABBBBAAAEEEChRAQIsAqxCDG0CrEIocw0EEEAAAQQQQAABBBBAAAEESlSAAIsAqxBDmwCrEMpcAwEEEEAAAQQQQAABBBBAAIESFSDAIsAqxNAmwCqEMtdAAAEEEEAAAQQQQAABBBBAoEQFCLAIsAoxtAmwCqHMNRBAAAEEEEAAAQQQQAABBBAoUQECLAKsQgxtAqxCKHMNBBBAAAEEEEAAAQQQQAABBEpUgACLAKsQQ5sAqxDKXAMBBBBAAAEEEEAAAQQQQACBEhUgwCLAKsTQJsAqhDLXQAABBBBAAAEEEEAAAQQQQKBEBQiwCLAKMbQJsAqhzDUQQAABBBBAAAEEEEAAAQQQKFEBAiwCrEIMbQKsQihzDQQQQAABBBBAAAEEEEAAAQRKVIAAiwCrEEObAKsQylwDAQQQQAABBBBAAAEEEEAAgRIVIMAiwCrE0CbAKoQy10AAAQQQQAABBBBAAAEEEECgRAUIsAiwCjG0CbAKocw1EEAAAQQQQAABBBBAAAEEEChRAQIsAqxCDG0CrEIocw0EEEAAAQQQQAABBBBAAAEESlSAAIsAqxBDmwCrEMpcAwEEEEAAAQQQQAABBBBAAIESFSDAIsAqxNAmwCqEMtdAAAEEEEAAAQQQQAABBBBAoEQFCLAIsAoxtAmwCqHMNRBAAAEEEEAAAQQQQAABBBAoUQECLAKsQgxtAqxCKHMNBBBAAAEEEEAAAQQQQAABBEpUgACLAKsQQ7ukA6yDBw/a/Pnz7ddff7WxY8da+/btrzL94YcfbNasWfbtt99az549rWPHjjZv3jz78ccfA/k/8cQT1rdv34p9169fbytXrqzy2DFjxrjr+LejR4/aqlWr7IsvvrCff/7Zrr32WmvWrJkNGDDAWrdubddcc02g9pw+fdpWr15te/bscfeg4xo3bmx9+vSx++67z2rUqHHVeS5fvmzbt2+3devW2cmTJ+3KlSt2/fXXO6/+/ftbgwYN0l47yrUC3QQ7IYAAAggggAACCCCAAAIIFI0AARYBViEGa0kHWAqCFi5caPv377e7777bxo0bZ9ddd10lVwVOr7/+ut144402ZcoUu3Tpki1ZssT9f1XbuXPnXNCTGoytXbvW1qxZEyrAUni0fPlyF1ypfXXq1HHX9wIohUiPPfZY1hDrq6++coHd+fPnXQBWr149d84LFy64Yzt37mzDhg1zP/M2hXsrVqywrVu3uvvRtdUG3Z9+VrduXRs/fry1aNGi0j1FuVYhBjTXQAABBBBAAAEEEEAAAQQQKKwAARYBViFGXEkHWAJUJdKLL77oQptJkybZHXfcUeF68eJFe/755+3rr7921VeDBg3KGhLpYFVJzZ0715o0aWLPPfec1a5du+KcL730ku3YscNGjBhhXbp0ydqHZ8+etdmzZ7vKp169elm/fv1cgKSqqI0bN7pwTdVQuo4qsjJt/rBO1V26vo5TKLVv3z5bunSpC8UU4rVt27biNPqZQr5atWrZyJEj3c8Udik8U6j22WefXRX+Rb1WVgx2QAABBBBAAAEEEEAAAQQSLnD84vf2b+vn2JYTB+3UpbOhWtuw1g3W9Za77D8fnWRN66Sf6RLqhAnZmQCLAKsQQ7HkAyyFLS+88IIdOnTIOnToYKNHj66oQPrkk09cSKOqo2wBkdcZCoRUsbRlyxZXzdS1a9eKflLFksKyvXv3Wrppguk6dOfOnabQq3nz5leFYTrfokWLXAiXOlUx9VyqiFKopiBKlWSNGjWq2EVt1vTEDz74wE0jHDVqlAup9OeqNlMFWO/evW3gwIGVTqtQTeHaTz/95MI/rworyrUKMZi5BgIIIIAAAggggAACCCCQT4FjF05bn5X/bkcunMrpMs3qNLSPhv6HNahVL6fzJOVgAiwCrEKMxZIPsISogObll192FUmTJ092lUyqMFKw9eWXX7oQSmFUkHWmjhw5YnPmzHGh19SpU93UQ2/zznns2LFKgU9VHakwbNOmTdajRw8bMmTIVbt6a2q1a9fOTVf0T//z75xtP1VaLViwwJo2beoM1H5NE5w5c6ZpLauJEye6tbb8m8I/HXPgwIFKFWVRrlWIwcw1EEAAAQQQQAABBBBAAIF8Cjz3/n/Z8kMfxXKJUW162sye02I5V3WfhACLAKsQY7AsAqx0YZWqpFQt5Q+1soH7K5nSVSx5gZCuN23atEpVUOnO7a/YyjTlcPfu3a6dLVu2tAkTJrj2pts01fDDDz/MGIRpmqSmS6pCa/r06Va/fn23cL0CLG2Z2qsKrW3btlWqAItyrWy2/BwBBBBAAAEEEEAAAQQQSLrAXYun2skfz8TSzMbX17cDf5gVy7mq+yQEWARYhRiDZRFgCdI/XVCLkmuhdS3ufv/999vTTz+dsbLJ3wkKfDSlTkGWpunp7X7+7cyZMzZjxgw35a5NmzZurSytcaXKLk0R1BQ9/xsF/cFapimH3nQ9BVde8JRuYHhrb2Waaui1Tdf0pgMGObe3KH2nTp3c9EttUa5ViMHMNRBAAAEEEEAAAQQQQACBfAoQ1BDUhBlfjJcwWtn3LZsAy79gu9ZyOnr0qNNJXdi9KjIvzMk05dALhBQSpdsUZPnfKEiAlX2AsgcCCCCAAAIIIIAAAgggkBQBAgkCrDBjkfESRiv7vmUTYIli8+bNbgF2VVBpS13UvSquH374wWbNmmWqZMoUemnR88WLF9uFCxds6NCh7u19NWrUsPPnz9urr77q3uinNwx6xxNgpRffunVr9pHLHggggAACCCCAAAIIIIBAgQUe3/E/Y73iO53+R6znq66T4ZJevphdOnfuXF3DKeN1Sz7AUmikN/ll27K95U8Ll2vtp3vuuafSmwyzndf7uT+seuihh9yi8QRYBFj/P3t3AuZmed77/9YyM5LGuz02eDc2BDtxMbExtGADDktZnECBcBzKDgZCTs5pT3ra5mr/Pefq/5/TnNO06WkIEPakEAgQWlNCCQlhMcRmM6txvABe8Dbe7dEs2v7X/bx6Zc2MNHpeSZZGr7/i8iWNdL+LProl5v3N8z6y7R/qEEAAAQQQQAABBBBAoP4CjRxIHEk9XAiwjmR/uev2fYC1b98+MxeVe/nggw/MSCg9jfD000/P3X/ssceab+grdHFPP9RvINRvApw1a1ZZr80bb7whjz/+uEybNs1MyK4jwdxvQmQOrLJIWQgBBBBAAAEEEEAAAQQQqJkAp4QVpsYFl1q8CX0fYPVFLDQpeSlodwL4Ut8EWGo97miwqVOnmgBLTyfUbxjUb0T88pe/LGeccUa/VXj9FkJ3dFffFQ30LYTpdNpMSl8owBvoWwi9bKuUDY8jgAACCCCAAAIIIIAAAoNdgKCGoMZLj9IvXrRK1/o+wKr0FMJEImFGSX388cdyxRVXyLx58wqqdnd3y6OPPio7duww32qoIVXfS98RWC0tLWZOrpUrV8qCBQtk8eLF/ZbRUxeXLVsmM2fONKO/QqFQwe2XqluzZo08+OCDJqRaunSpxGIxOXTokNx5552yd+9eufHGG803JOZf9LnrMuvWrTPP/ZRTTjEPl7Ot0q1IBQIIIIAAAggggAACCCAwuAUIJAiwvHQo/eJFq3St7wOsSk8hXL16tRklNWrUKLn11ltl2LBhRVXdMOqss86SCy+8sFddKpWShx9+WPQUxvyRS++99565f/z48WZy99bW1txyusxDDz0kGj5dfPHFsnDhwqLbdr8Bsbm52Yymamtry9XqqYo6f5cGT/nfoKj36wird955x6z7oosuEv2mRPeyc+dOM3G9jtDS0Ev3US/lbKt0K1KBAAIIIIAAAggggAACCAxuAQIJAiwvHUq/eNEqXev7AKsvgZdTCDVA0gngNcQqFSDpdtavXy8PPPCAGSV1+eWXy+zZs00gpAHQihUrTIjkfguhzsGll4MHD8rdd98t+g2Gp512mtmO1uQvo6FWfii1e/duefHFF03dueeeK9FoVHS0lIZda9euNaO1rrzySjPKSkMqDcAee+wxU3P99dfLjBkzciz6mC6n68rfZ51gXufr0hFsOueXztHljv4qd1ul25EKBBBAAAEEEEAAAQQQQGDwChBIEGB56U76xYtW6VoCrAGMdPL3e++91wRBGiCNGTNmQFENi37zm9/Ic889Z4IjXU6DIT29UAMhDbPOP/98Ofvss3uNdNqwYYMJkbRG63U5dxkNjS655BIzasu9uCOgIpGI3H777TJ8+HDzkJ6+qKc76imButyQIUNMaBWPx832zjzzTLngggt6bVv389lnn5WXXnqp1z7r6YUa4I0cOdLM1zVu3Lhez72cbZVuRyoQQAABBBBAAAEEEEAAgcErQCBBgOWlO+kXL1qlawmwihhpePOzn/1MVq1a1eu0u1KkGght3LhRnn/+eTNvlq5HQyn95sFzzjlHdCL4/NP03PVt27ZNnnnmGfONiRo6aQClp+xp4KRzU+Uv4wZYelqjO5+Vux4NrzRA01FjbmimpxMuWrRI5syZI8FgsN9T0NFeehrhCy+8YEaC6XPQcExHXmngpiFWoUs52yrlx+MIIIAAAggggAACCCCAwGAVIJAgwPLSm/SLF63StUddgFWaZPBXuJPBayC1ZMmSgoHY4H8W7CECCCCAAAIIIIAAAggg0FgCBBIEWF46ln7xolW6lgCrtNGgqujs7JT77rtPdMRW3/msBtWOsjMIIIAAAggggAACCCCAgM8ECCQIsLy0NP3iRat0LQFWaaNBVaHfqvjUU0/J1KlTRb/tsNDpiINqh9kZBBBAAAEEEEAAAQQQQMAnAgQSBFheWpl+8aJVupYAq7QRFQgggAACCCCAAAIIIIAAAggIgQQBlpe3Af3iRat0LQFWaSMqEEAAAQQQQAABBBBAAAEEECDAKtIDBDUEe7X4eCDAqoUy20AAAQQQQAABBBBAAAEEEGh4AYIaghovTUy/eNEqXUuAVdqICgQQQAABBBBAAAEEEEAAAQQYgVWkBwhqCPZq8fFAgFULZbaBAAIIIIAAAggggAACCCDQ8AIENQQ1XpqYfvGiVbqWAKu0ERUIIIAAAggggAACCCCAAAIIMAKrSA8Q1BDs1eLjgQCrFspsAwEEEEAAAQQQQAABBBBAoOEFCGoIarw0Mf3iRat0LQFWaSMqEEAAAQQQQAABBBBAAAEEEGAEVpEeIKgh2KvFxwMBVi2U2QYCCCCAAAIIIIAAAggggEDDCxDUENR4aWL6xYtW6VoCrNJGVCCAAAIIIIAAAggggAACCCDACKwiPUBQQ7BXi48HAqxaKLMNBBBAAAEEEEAAAQQQQACBhhcgqCGo8dLE9IsXrdK1BFiljahAAAEEEEAAAQQQQAABBBBAgBFYRXqAoIZgrxYfDwRYtVBmGwgggAACCCCAAAIIIIAAAg0vQFBDUOOliekXL1qlawmwShtRgQACCCCAAAIIIIAAAggggAAjsIr0AEENwV4tPh4IsGqhzDYQQAABBBBAAAEEEEAAAQQaXoCghqDGSxPTL160StcSYJU2ogIBBBBAAAEEEEAAAQQQQAABRmAV6QGCGoK9Wnw8EGDVQpltIIAAAggggAACCCCAAAIINLwAQQ1BjZcmpl+8aJWuJcAqbUQFAggggAACCCCAAAIIIIAAAozAKtIDBDUEe7X4eCDAqoUy20AAAQQQQAABBBBAAAEEEGh4AYIaghovTUy/eNEqXUuAVdqICgQQQAABBBBAAAEEEEAAAQQYgVWkBwhqCPZq8fFAgFULZbaBAAIIIIAAAggggAACCCDQ8AIENQQ1XpqYfvGiVbqWAKu0ERUIIIAAAggggAACCCCAAAIIMAKrSA8Q1BDs1eLjgQCrFspsAwEEEEAAAQQQQAABBBBAoOEFCGoIarw0Mf3iRat0LQFWaSMqEEAAAQQQQAABBBBAAAEEEGAEVpEeIKgh2KvFxwMBVi2U2QYCCCCAAAIIIIAAAggggEDDCxDUENR4aWL6xYtW6VoCrNJGVCCAAAIIIIAAAggggAACCCDACKwiPUBQQ7BXi48HAqxaKLMNBBBAAAEEEEAAAQQQQACBhhcgqCGo8dLE9IsXrdK1BFiljahAAAEEEEAAAQQQQAABBBBAgBFYRXqAoIZgrxYfDwRYtVBmGwgggAACCCCAAAIIIIBAgwrs6Nwn31z+I3lj53rZ033Q07MY1TJU5o89Xr5/+k1yTGykp2UHYzFBDUGNl76kX7xola4lwCptRAUCCCCAAAIIIIAAAgggcFQKbI/vlUXL/kq2xvdU9PzHx0bJq5d+V0a2DKloPfVemECCAMtLD9IvXrRK1xJglTaiAgEEEEAAAQQQQAABBBA4KgVufukH8viGV6vy3JfMWCh3LrytKuuq10oIJAiwvPQe/eJFq3QtAVZpIyoQQAABBBBAAAEEEEAAgaNS4PhHbpX2rv1Vee5tkeGy7mt3VWVd9VoJgQQBlpfeo1+8aJWuJcAqbUQFAggggAACCCCAAAIIIHBUCnAA3vtlx4MAy8sHAf3iRat0LQFWaSMqEEAAAQQQQAABBBBAAIGjUoADcAIsm8anTwj2bPqk0hoCrEoFWR4BBBBAAAEEEEAAAQQQ8KkAwQQBlk1r0ycEWDZ9UmkNAValgiyPAAIIIIAAAggggAACCPhUgGCCAMumtekTAiybPqm0hgCrUkGWRwABBBBAAAEEEEAAAQR8KkAwQYBl09r0CQGWTZ9UWkOAVakgyyOAAAIIIIAAAggggAACPhUgmCDAsmlt+oQAy6ZPKq0hwKpUkOURQAABBBBAAAEEEEAAAZ8KEEwQYNm0Nn1CgGXTJ5XWEGBVKsjyCCCAAAIIIIAAAggggIBPBQgmCLBsWps+IcCy6ZNKawiwKhVkeQQQQAABBBBAAAEEEEDApwIEEwRYNq1NnxBg2fRJpTUEWJUKsjwCCCCAAAIIIIAAAggg4FMBggkCLJvWpk8IsGz6pNIaAqxKBVkeAQQQQAABBBBAAAEEEPCpAMEEAZZNa9MnBFg2fVJpDQFWpYIsjwACCCCAAAIIIIAAAgj4VIBgggDLprXpEwIsmz6ptIYAq1JBlkcAAQQQQAABBBBAAAEEfCpAMEGAZdPa9AkBlk2fVFpDgFWpIMsjgAACCCCAAAIIIIAAAj4VIJggwLJpbfqEAMumTyqtIcCqVJDlEUAAAQQQQAABBBBAAAGfChBMEGDZtDZ9QoBl0yeV1hBgVSrI8ggggAACCCCAAAIIIICATwUIJgiwbFqbPiHAsumTSmsIsCoVZHkEEEAAAQQQQAABBBBAwKcCBBMEWDatTZ8QYNn0SaU1BFiVCrI8AggggAACCCCAAAIIIOBTAYIJAiyb1qZPCLBs+qTSGgKsSgVZHgEEEEAAAQQQQAABBBDwqQDBBAGWTWvTJwRYNn1SaQ0BVqWCLI8AAggggAACCCCAAAII+FSAYIIAy6a16RMCLJs+qbSGAKtSQZZHAAEEEEAAAQQQQAABBHwqQDBBgGXT2vQJAZZNn1RaQ4BVqSDLI4AAAggggAACCCCAAAI+FSCYIMCyaW36hADLpk8qrSHAqlSQ5RFAAAEEEEAAAQQQQAABnwoQTBBg2bQ2fUKAZdMnldYQYFUqyPIIIIAAAggggAACCCCAgE8FCCYIsGxamz4hwLLpk0prCLAqFWR5BBBAAAEEEEAAAQQQQMCnAgQTBFg2rU2fEGDZ9EmlNQRYlQqyPAIIIIAAAggggAACCCDgUwGCCQIsm9amTwiwbPqk0hoCrEoFWR4BBBBAAAEEEEAAAQQQ8KkAwQQBlk1r0ycEWDZ9UmkNAValgiyPAAIIIIAAAggggAACCPhUgGCCAMumtekTAiybPqm0hgCrUkGWRwABBBBAAAEEEEAAAQR8KkAwQYBl09r0CQGWTZ9UWkOAVakgyyOAAAIIIIAAAggggAACPhUgmCDAsmlt+oQAy6ZPKq0hwKpUkOURQAABBBBAAAEEEEAAAZ8KEEwQYNm0Nn1CgGXTJ5XWEGBVKsjyCCCAAAIIIIAAAggggIBPBQgmCLBsWps+IcCy6ZNKawiwKhVkeQQQQAABBBBAAAEEEEDApwIEEwRYNq1NnxBg2fRJpTUEWJUKsjwCCCCAAAIIIIAAAggg4FMBggkCLJvWpk8IsGz6pNIaAqxKBVkeAQQQQAABBBBAAAEEEPCpAMEEAZZNa9MnBFg2fVJpDQFWpYIsjwACCCCAAAIIIIAAAgj4VIBgggDLprXpEwIsmz6ptMbXAdb69evlgQcekFQqJddcc43MmjWrn9eBAwfkrrvukl27dsnChQvloosukkAgIIlEQh588EFZt25dUeMRI0bI7bffLsOHD8/V6HKvvfaavPrqq7J//37JZDIydOhQOemkk+S8886TSCRScH3btm2TZ555Rj755BOz7VAoJOPHj5cLLrhApk+fbvbJ5rJ371557rnnZPXq1dLV1WWWa2trk0WLFsmcOXMkGAz2W006nZZ33nlHXnjhBWlvbzf7rPupXueff76MHDmy4KbL2ZbNc6AGAQQQQAABBBBAAAEEBocAwQQBlk0n0icEWDZ9UmmNrwMsDYIeeughWbt2rZxwwgly7bXXSlNTUy+z5cuXy9NPPy3Dhg2TW265RcaMGWMe1/Dn/vvvl08//dQ6wOrs7JSf/OQnosGZBketra0mMDp48KAJhcaOHSvXX3+9jB49utc6NTx6/PHHTXCl+xeLxaS7uzsXQGmIdPbZZ5cMsTZt2mQCu46ODhOADRkyxKwzHo+bZefOnSuXXXaZecy9aLj35JNPyltvvWX2Ubet+3Do0CET/Olz0H2ePHlyr30uZ1uVNivLI4AAAggggAACCCCAQG0FCCYIsGw6jj4hwLLpk0prfB1gKY6ORPrxj39sQpubbrpJpk2bljPTwOmee+6RLVu29Bp9pQU6euqOO+4wIc5tt92WC7YGAnfDMB2ZpSO+JkyYYMp1pNLDDz8sGvqcdtppcumll+bCKA237r77bjPy6cwzz5Rzzz3XBEg6KmrFihUmXNPRUDfffLMZkVXskh/WzZ49W6644gqznIZSa9askccee8yEYhrinXjiibnV6GMa8rW0tMiVV15pHtOwSwM8DdXef//9fuFfuduqtFlZHgEEEEAAAQQQQAABBGorQDBBgGXTcfQJAZZNn1Ra4/sAS8MWHUm1YcMG+cIXviBXXXVVbgTSm2++aUIaHXXUNyDSUwrvvPNOU9v3NMFC6O6IrY0bN5rwaN68eb3K3NMZdUTT17/+ddGQSy/vvfeeCbc07NJ9iEajueU0PNMRXRrC6emH55xzTtHXW8Oxe++91wRR+SPJdAENsfT0xJdfftmcRrhkyRITUun9P/3pT83pg2eddZZceOGFvdavoZqGaz09PSb8c0dhlbOtShuV5RFAAAEEEEAAAQQQQKD2AgQTBFg2XUefEGDZ9EmlNb4PsBRIA5pHH33UjEhaunSpGcmUf4rg/Pnzzal1+fNMuSHNMcccIzfccEPRuavcF2D79u0m7NFTBguN2NJT8jQQ09FYN954o5nXSi96+t7KlStlwYIFsnjx4n6vp47qWrZsmcycOdOM6so//S+/uFSdjrTSOb30+aiBhnbF9sldb/48YBrKnXLKKeahcrZVaaOyPAIIIIAAAggggAACCNRegGCCAMum6+gTAiybPqm05qgIsAqFVR999JE5tTA/1MrHdAOfz33ucwMGR+4yOsLrvvvuM/NcuQFR/vr09D0dCaaTtF999dWip/npCCvdB92X/IAof7kPP/zQ1EyZMmXAIE1PNXzllVeKBmF6mqSeLqkjtNwRZe4oM91esdMkdYTWqlWreo0AK2dblTYqyyOAAAIIIIAAAggggEDtBQgmCLBsuo4+IcCy6ZNKa46KAEuR8k8X1EnJf/nLX5rJ3U8++WT56le/2m9kk879pKfv6WgtnQzd/XZAnZ9Kw6e+387n1k+dOrVo0KSnCr777ru5MCg/WHNDrb4vqDsSTIO2gU5l7Lvuvutx5/TSbbqnA9qs+1e/+pWx0m9R1NMv9VLOtiptVJZHAAEEEEAAAQQQQACB2gsQTBBg2QQe8+QAACAASURBVHQdfUKAZdMnldYcNQFW/oTtOpfTtm3bjF3fid1dUDe4KQbc99v5CLAOSxUKyyptVJZHAAEEEEAAAQQQQACB2gsQTBBg2XQdfUKAZdMnldYcNQGWQr3++utmzimdvFwvfSd1z8d866235Be/+IUZgfWVr3zFfAuhLvfZZ5+ZkVk6l9XEiRNzE68TYFUvwFJ7LggggAACCCCAAAIIIFB/gS+9+/dV3Ylfn/Stqq6v1ivDo7A4Lv5zmTt3bq3fXiW35/sAyw2WSkmU+pa//OXdU+/02/muu+46OfHEE4UAiwCrVI/xOAIIIIAAAggggAACjSZAMNH7FcPDf0HNkXxPNnK/EGAdyc4osu59+/aZ+avcywcffGDCJj2N8PTTT8/df+yxx5pv6LO55E++/od/+IeyaNEiAqw8OE4htOkiahBAAAEEEEAAAQQQGPwCnBrW+zXCo3DP4oJLLT7NfD8Cqy9ioUnJy4HuO5G5+y2EI0eONN/opxO/519KfQvhl7/8ZTnjjDP67YrXbyE89dRT5bLLLuu3noG+hTCdTsstt9xSMMAb6FsIvWyrHGOWQQABBBBAAAEEEEAAgfoKEEwQYNl0IH1CgGXTJ5XW+D7AKucUQp3nSoObESNGmG/ei0ajvZwLjcDavn273H333RIMBk2ApXNm5V8OHTokd955p5k768Ybb5Tp06ebh3VOrpUrV8qCBQtk8eLF/V7P5cuXy7Jly2TmzJlyzTXX9Pu2RHeBUnVr1qyRBx980IRUS5culVgsJsX2yV1nIpEwy6xbt06uuOIKOeWUU8xD5Wyr0kZleQQQQAABBBBAAAEEEKi9AMEEAZZN19EnBFg2fVJpje8DrHJOIXSDHV220LcU7tq1y4RVBw8ezM2B1dXVJffff79s3LjRjICaP39+r9dm7dq1JgzSUOzWW2+VYcOGmcffe+890dFcOlm8bku/3dC9aFD20EMPiYZPF198sSxcuLDo6+3Oy9Xc3GxGU7W1teVqdfL5p59+2gRPul+6f4FAwExKr0HdO++8Y9Z90UUXmfvdy86dO+Wuu+4SHaGloZfuo17K2ValjcryCCCAAAIIIIAAAgggUHsBggkCLJuuo08IsGz6pNIa3wdYfYFsTiHUYOeZZ56Rl19+2YQ2V199tYwePdqsSoOqxx9/3Mx5NXXqVLnhhhskEomYxzQg0qBIw6k//uM/lilTppj7ddSVhlQa/PQNijQE0zCsvb1dTjvtNBNUNTU1mdBoxYoVZn0aauWHUrt375YXX3zR1J177rlmhJiOltKwS4MyHa115ZVXmlFW+lw0AHvsscdMzfXXXy8zZszIsehjupyu6/LLL5fZs2ebECv/ec6aNcsYhEIhs1y526q0WVkeAQQQQAABBBBAAAEEaitAMEGAZdNx9AkBlk2fVFpDgFVEsLOzU37yk5/I+vXrTaAzdOhQc62js3RklIZKGgbpZPDuRYMdDYp0VJXWao2eUqghlQZJkyZNMoFX/igrXVbnz9IQSUMjDZI0eNI5s/RnDY0uueQS0fmm3Is7AkqDs9tvv12GDx9uHtqxY4cZBaaBmS6n83DpPsXjcbM/Z555plxwwQW9Rlnpfj377LPy0ksvmX3Ubes+uM9T5/TSfR43blwvqXK2VWmzsjwCCCCAAAIIIIAAAgjUVoBgggDLpuPoEwIsmz6ptIYAawBBDX/efvttE+7oqCcNeDTI0lFKZ599di44yl+FLvPaa6/Jq6++KvptfO4yJ510kpx33nm50Vp9N7tt2zYz6ku/MVHXoQGUjv7SwEnny8o/tc8NsEaNGpWbz8pdn4ZXzz33nKxevdoEYLqcnk6o35Q4Z84cE6j1vehoLz2N8IUXXjAjwXSfNRzTkVfnn3++aIhV6FLOtiptWJZHAAEEEEAAAQQQQOBICezo3CffXP4jeWPnetnTfdDTZka1DJX5Y4+X759+kxwTK/z7s6cVDpJiggkCLJtWpE8IsGz6pNKaoy7AqhRsMCz/xhtvmNMYNZBasmRJr3BrMOwf+4AAAggggAACCCCAQKMJbI/vlUXL/kq2xvdUtOvjY6Pk1Uu/KyNben8reUUrrePCBBMEWDbtR58QYNn0SaU1BFiVCtZ4eT218b777hMdsdV3Pqsa7wqbQwABBBBAAAEEEEDANwI3v/QDeXzDq1V5PktmLJQ7F95WlXXVeyUEEwRYNj1InxBg2fRJpTUEWJUK1nh5/WbEp556ykwgf9ZZZzH6qsb+bA4BBBBAAAEEEEDAnwLHP3KrtHftr8qTa4sMl3Vfu6sq66r3SggmCLBsepA+IcCy6ZNKawiwKhVkeQQQQAABBBBAAAEEEGh4AQ7AOQC3aWL6hD6x6RO3hn7xolW6lgCrtBEVCCCAAAIIIIAAAggg4HMBDjQJJmxanD6hT2z6hADLi5J9LQGWvRWVCCCAAAIIIIAAAggg4FMBggmCCZvWpk/oE5s+IcDyomRfS4Blb0UlAggggAACCCCAAAII+FSAYIJgwqa16RP6xKZPCLC8KNnXEmDZW1GJAAIIIIAAAggggAACPhUgmCCYsGlt+oQ+sekTAiwvSva1BFj2VlQigAACCCCAAAIIIICATwUIJggmbFqbPqFPbPqEAMuLkn0tAZa9FZUIIIAAAggggAACCCDgUwGCCYIJm9amT+gTmz4hwPKiZF9LgGVvRSUCCCCAAAIIIIAAAgj4VIBggmDCprXpE/rEpk8IsLwo2dcSYNlbUYkAAggggAACCCCAAAI+FSCYIJiwaW36hD6x6RMCLC9K9rUEWPZWVCKAAAIIIIAAAggggIBPBQgmCCZsWps+oU9s+oQAy4uSfS0Blr0VlQgggAACCCCAAAIIIOBTAYIJggmb1qZP6BObPiHA8qJkX0uAZW9FJQIIIIAAAggggAACCPhUgGCCYMKmtekT+sSmTwiwvCjZ1xJg2VtRiQACCCCAAAIIIIAAAj4VIJggmLBpbfqEPrHpEwIsL0r2tQRY9lZUIoAAAggggAACCCCAgE8FCCYIJmxamz6hT2z6hADLi5J9LQGWvRWVCCCAAAIIIIAAAggg4FMBggmCCZvWpk/oE5s+IcDyomRfS4Blb0UlAggggAACCCCAAAII+FSAYIJgwqa16RP6xKZPCLC8KNnXEmDZW1GJAAIIIIAAAggggAACPhUgmCCYsGlt+oQ+sekTAiwvSva1BFj2VlQigAACCCCAAAIIIICATwUIJggmbFqbPqFPbPqEAMuLkn0tAZa9FZUIIIAAAggggAACCCDgUwGCCYIJm9amT+gTmz4hwPKiZF9LgGVvRSUCCCCAAAIIIIAAAgj4VIBggmDCprXpE/rEpk8IsLwo2dcSYNlbUYkAAggggAACCCCAAAI+FSCYIJiwaW36hD6x6RMCLC9K9rUEWPZWVCKAAAIIIIAAAggggIBPBQgmCCZsWps+oU9s+oQAy4uSfS0Blr0VlQgggAACCCCAAAIIIOBTAYIJggmb1qZP6BObPiHA8qJkX0uAZW9FJQIIIIAAAggggAACCPhUgGCCYMKmtekT+sSmTwiwvCjZ1xJg2VtRiQACCCCAAAIIIIAAAj4VIJggmLBpbfqEPrHpEwIsL0r2tQRY9lZUIoAAAggggAACCCCAgE8FCCYIJmxamz6hT2z6hADLi5J9LQGWvRWVCCCAAAIIIIAAAggg4FMBggmCCZvWpk/oE5s+IcDyomRfS4Blb0UlAggggAACCCCAAAII+FSAYIJgwqa16RP6xKZPCLC8KNnXEmDZW1GJAAIIIIAAAggggAACPhUgmCCYsGlt+oQ+sekTAiwvSva1BFj2VlQigAACCCCAAAIIIICATwUIJggmbFqbPqFPbPqEAMuLkn0tAZa9FZUIIIAAAggggAACCCDgUwGCCYIJm9amT+gTmz4hwPKiZF9LgGVvRSUCCCCAAAIIIIAAAgj4VIBggmDCprXpE/rEpk8IsLwo2dcSYNlbUYkAAggggAACCCCAAAI+FSCYIJiwaW36hD6x6RMCLC9K9rUEWPZWVCKAAAIIIIAAAggggIBPBQgmCCZsWps+oU9s+oQAy4uSfS0Blr0VlQgggAACCCCAAAIIIOBTAYIJggmb1qZP6BObPiHA8qJkX0uAZW9FJQIIIIAAAggggAACCPhUgGCCYMKmtekT+sSmTwiwvCjZ1xJg2VtRiQACCCCAAAIIIIAAAj4VIJggmLBpbfqEPrHpEwIsL0r2tQRY9lZUIoAAAggggAACCCCAgE8FCCYIJmxamz6hT2z6hADLi5J9LQGWvRWVCCCAAAIIIIAAAggg4FMBggmCCZvWpk/oE5s+IcDyomRfS4Blb0UlAggggAACCCCAAAII+FSAYIJgwqa16RP6xKZPCLC8KNnXEmDZW1GJAAIIIIAAAggggAACPhUgmCCYsGlt+oQ+sekTAiwvSva1BFj2VlQigAACCCCAAAIIIICATwUIJggmbFqbPqFPbPqEAMuLkn0tAZa9FZUIIIAAAggggAACCCDgUwGCCYIJm9amT+gTmz4hwPKiZF9LgGVvRSUCCCCAAAIIIIAAAgj4VIBggmDCprXpE/rEpk8IsLwo2dcSYNlbUYkAAggggAACCCCAAAI+FSCYIJiwaW36hD6x6RMCLC9K9rUEWPZWVCKAAAIIIIAAAggggIBPBQgmCCZsWps+oU9s+oQAy4uSfS0Blr0VlQgggAACCCCAAAIIIOBTAYIJggmb1qZP6BObPiHA8qJkX0uAZW9FJQIIIIAAAggggAACCPhUgGCCYMKmtekT+sSmTwiwvCjZ1xJg2VtRiQACCCCAAAIIIIAAAj4VIJggmLBpbfqEPrHpEwIsL0r2tQRY9lZUIoAAAggggAACCCCAgE8FCCYIJmxamz6hT2z6hADLi5J9LQGWvRWVCCCAAAIIIIAAAggg4FMBggmCCZvWpk/oE5s+IcDyomRfS4Blb0UlAggggAACCCCAAAII+FSAYIJgwqa16RP6xKZPCLC8KNnXEmDZW1GJAAIIIIAAAggggAACPhUgmCCYsGlt+oQ+sekTAiwvSva1BFj2VlQigAACCCCAAAIIIICATwUIJggmbFqbPqFPbPqEAMuLkn0tAZa9FZUIIIAAAggggAACCCDgUwGCCYIJm9amT+gTmz4hwPKiZF9LgGVvRSUCCCCAAAIIIIAAAgj4VIBggmDCprXpE/rEpk8IsLwo2dcSYNlbUYkAAggggAACCCCAAAI+FSCYIJiwaW36hD6x6RMCLC9K9rUEWPZWVCKAAAIIIIAAAggggIBPBQgmCCZsWps+oU9s+oQAy4uSfS0Blr0VlQgggAACCCCAAAIIIOBTAYIJggmb1qZP6BObPiHA8qJkX0uAZW9FJQIIIIAAAggggAACCPhUgGCCYMKmtekT+sSmTwiwvCjZ1xJg2VtRiQACCCCAAAIIIIAAAj4VIJggmLBpbfqEPrHpEwIsL0r2tQRY9lZUIoAAAggggAACCCCAgE8FCCYIJmxamz6hT2z6hADLi5J9LQGWvRWVCCCAAAIIIIAAAggg4FMBggmCCZvWpk/oE5s+IcDyomRfS4Blb0UlAggggAACCCCAAAII+FSAYIJgwqa16RP6xKZPCLC8KNnXEmDZW1GJAAIIIIAAAggggAACPhUgmCCYsGlt+oQ+sekTAiwvSva1BFj2VlQigAACCCCAAAIIIICATwUIJggmbFqbPqFPbPqEAMuLkn0tAZa9FZUIIIAAAggggAACCCDgUwGCCYIJm9amT+gTmz4hwPKiZF9LgGVvRSUCCCCAAAIIIIAAAgj4VIBggmDCprXpE/rEpk8IsLwo2df6OsBav369PPDAA5JKpeSaa66RWbNm9ZM5cOCA3HXXXbJr1y5ZuHChXHTRRRIIBEzdtm3b5JlnnpFPPvlEEomEub+trU0WLVokc+bMkWAw2G99y5cvl2XLlg34Clx99dUye/bsXjV9txUKhWT8+PFywQUXyPTp03P7VOql3bt3rzz33HOyevVq6erqstrndDot77zzjrzwwgvS3t4umUxGIpGI8Tr//PNl5MiRBTdbzrZK7T+PI4AAAggggAACCCBQDwGCCYIJm76jT+gTmz4hwPKiZF/r6wBLQ6eHHnpI1q5dKyeccIJce+210tTU1EtHA6enn35ahg0bJrfccouMGTPGBDivvPKKPPvssyb80mVisZgJseLxuFl+7ty5cvnll4sGTfmXX/3qV/LLX/7SU4Cl4dHjjz9u1u9uq7u7OxdAaYh09tlnlwyxNm3aZAK7jo4Os19DhgzJ7bOGb7rPl112Wa991uf35JNPyltvvWWetz5P3YdDhw6Z597a2irXX3+9TJ48uddzKmdb9m1JJQIIIIAAAggggAACtRUgmCCYsOk4+oQ+sekTAiwvSva1vg6wlEFHIv34xz82oc1NN90k06ZNy+l0dnbKPffcI1u2bOk1+soduaUjkxYvXiynnXaaGW2lAc/bb78tTzzxhOhjV1xxhcybN6+X9sMPPyzvvvuueeyUU04p+UocPHhQ7r77bjPy6cwzz5Rzzz3XBEi6/hUrVphwTUdD3XzzzWZEVrFLflino7t0+7qc7vOaNWvkscceEw3FNMQ78cQTc6vRxzTka2lpkSuvvNI8pmGXjt7SUO3999/vF/6Vu62SGBQggAACCCCAAAII1ERgR+c++ebyH8kbO9fLnu6DnrY5qmWozB97vHz/9JvkmFjhkfqeVjhIigkmCCZsWpE+oU9s+oQAy4uSfa3vAywNW+6//37ZsGGDfOELX5CrrroqNwLpzTffNCGNjjpyAyINfH7605+aU+rmz59vRiy5pxQqqz6uI5Zef/11mTlzpjk10R2FpSOWNCz76KOPpNBpgoVelvfee0809JowYYLZh2g0mivT9f3kJz8xIdx5550n55xzTtFXVkdE3XvvvSaIckeSucW6z3oq5Msvv2xOfVyyZIl5TvnP9ayzzpILL7yw1/o1VNNwraenx4R/7iiscrZl35JUIoAAAggggAACCBxJge3xvbJo2V/J1vieijYzPjZKXr30uzKyZUhF6xksCxNMEEzY9CJ9Qp/Y9AkBlhcl+1rfB1hKoWHUo48+akYkLV261Ixk0hFGGmx9+umnvYKq/PuLhVA6KkmDpalTp8oNN9xg1qsXd9nt27f3CnwGejk0DFu5cqUsWLDAjPbqe3Hn1Ooblnmt05FWDz74oBxzzDHGQEM7PU3wzjvvFJ3L6sYbbzRzbeVfNPzTZdatW9drRFmpfSq0LfuWpBIBBBBAAAEEEEDgSArc/NIP5PENr1ZlE0tmLJQ7F95WlXXVeyUEEwQTNj1In9AnNn1CgOVFyb72qAiwCoVVOkpKR0vlh1rKpqOSdJ6rZDKZmw+qWFiUP5pJa9xASLd32223mfm0Brrkj9gqdsrhhx9+aPZzypQpvcKyvuvVUw113q5iQZieJqmnS+oIrdtvv12GDx9uJq7XAEsvxfZXR6OtWrWq1wiwcrZl35JUIoAAAggggAACCBxJgeMfuVXau/ZXZRNtkeGy7mt3VWVd9V4JwQTBhE0P0if0iU2fEGB5UbKvPSoCLOXIP11QJyXXidZ1cveTTz5ZvvrVr/abjL0YoXtK4scff9xvDqz9+/fLHXfcYU65mzFjhvn2Qp3jSk/X01ME9RS9/G8UtBnt5Z6up0GbGzwV2jd37q1ipxq6+6bbdE8HtFm3Oyn9SSedZE6/1Es527JvSSoRQAABBBBAAAEEjqQAB+AcgHvpL/qltxYevH94/3gRqG7tURNg5U/YrnM5bdu2zUj2ndi9FK/7rYWFRkS5gZCGRIUuGmTlf6MgAVYpbR5HAAEEEEAAAQQQqLYAB+AcgHvpKfqFAMumX+gTPlds+qTSmqMmwFIonXhd55zS0wT10ndS91KYOl+Wzgmll+uuu87MgZV/0UnPH3nkEXMK4qWXXmq+vU+/vbCjo0N+/vOfm2/0028YdEMzAqxS4jyOAAIIIIAAAgggUG0BDjQ50PTSU/QLAZZNv9AnfK7Y9EmlNb4PsNwJ10tBlfqWPze86u7uliuvvNJ8m5+XS35Ydeqpp5pvNyTA8iJILQIIIIAAAggggEA1BDjQ5EDTSx/RLwRYNv1Cn/C5YtMnldb4PsDat2+fmYvKvXzwwQdmJJSeRnj66afn7j/22GPNN/QVuuzevVvuvfde2bNnj5x77rnypS99ycxr5fXyxhtvyOOPPy7Tpk0zE7LrSDD3mxCLfeOhzTxVuh/lzEtls+56zIH11ltveaWlHgEEEEAAAQQQQMBS4Evv/r1lpV3Zr0/6ll3hIK/CpfALhEtvFzzoEy8fZY3cL3PnzvXyVGtS6/sAq69ioUBmIOn88EqDq3POOcecFljOxR0NpqceaoClpxPqNwzqNyJ++ctfljPOOKPfar1+C6E7uqvvigb6FsJ0Oi233HJLwQBvoG8h9LItL14EWF60qEUAAQQQQAABBLwJNPIBlbdn6q0aF4IJm46hT+gTmz5xaxq5XwiwvLzSVaqt5BRCncvqoYceEj19UF88Pe0vFAoV3DM9tfDRRx+VHTt2mG817Ds/li7UdwRWS0uLmZNr5cqVsmDBAlm8eHG/deuk8cuWLZOZM2fKNddcU3T7perWrFlj5u/SUWZLly6VWCwmhw4dkjvvvFP27t0rN954o/mGxPyLfuOiLrNu3TrzjYunnHKKebicbVXp5WQ1CCCAAAIIIIAAAhUKcKpPYUBccLF5a9En9IlNn7g19IsXrdK1vh+BVe4phPqthRre6OmHGl5dfvnlRcMjl9kNo8466yy58MILe+mnUilzmp+ewpg/cum9994z948fP95M7t7a2ppbTpfRAE3Dp4svvlgWLlxY9BV1Twdsbm42o6na2tpytXqq4tNPP22Cp/nz55sgTk+B1Pt1hNU777xj1n3RRRf1OjVy586dctddd4mO0NLQS/dRL+Vsq3QrUoEAAggggAACCCBQCwEOqDgA99Jn9EtvLTx4//D+8SJQ3VrfB1h9uWxOIdSRR0888YSsWrVKTj75ZBNe6el+pS7r16+XBx54wARduszs2bNNIKQB0IoVK0yI5H4Loc7BpZeDBw/K3XffLfoNhqeddpoJqrQmfxkNtfJDKT2t8cUXXzR1OidXNBoV3WcNu9auXWtGa+lE8zrKSkMqDcAee+wxU3P99dfLjBkzck9FH9PldF35+6wTzOt8XTqCbdasWaJzdLmjz8rdVik/HkcAAQQQQAABBBA48gIcgHMA7qXL6BcCLJt+oU/4XLHpk0prCLAKCL7wwgvyH//xHyZ80vCo2GmDuqiGO5deeqlZi4ZFv/nNb+S5554ztzVA0mBITy/UQEjXd/7558vZZ5/da6TThg0bTIikNVqvy7nL6LYvueQSM2rLvRSbfF1PX9RJ4fWUQF1uyJAhJrTSUyF122eeeaZccMEFvbat+/nss8/KSy+91Guf9fRCHQE2cuRIM1/XuHHjekmVs61Km5XlEUAAAQQQQAABBCoX4ECTA00vXUS/EGDZ9At9wueKTZ9UWkOAVUDQHaVlg3vSSSfJVVddlSvVQGjjxo3y/PPPy8cff2xCIA2l9JsHdQL4KVOmFPwGw23btskzzzxjTlnU0EkDKD1lTwMnnZsq/1sP3QBr1KhRufms3B3Q8EoDtNWrV+dCMz2dcNGiRTJnzpyCE9DraC89jVCDOx0Jps8hEomYcE4DNw2xCl3K2ZaNKTUIIIAAAggggAACR06AA00ONL10F/1CgGXTL/QJnys2fVJpzVEXYFUKNhiWdyeD10BqyZIlBQOxwbCf7AMCCCCAAAIIIIDA4BPgQJMDTS9dSb8QYNn0C33C54pNn1RaQ4BVqWCNl9fJ5e+77z7REVt957Oq8a6wOQQQQAABBBBAAIEGFOBAkwNNL21LvxBg2fQLfcLnik2fVFpDgFWpYI2X129VfOqpp2Tq1Kmi33aYf2phjXeFzSGAAAIIIIAAAgg0oAAHmhxoemlb+oUAy6Zf6BM+V2z6pNIaAqxKBVkeAQQQQAABBBBAAIEGEuBAkwNNL+1KvxBg2fQLfcLnik2fVFpDgFWpIMsjgAACCCCAAAIIINBAAhxocqDppV3pFwIsm36hT/hcsemTSmsIsCoVZHkEEEAAAQQQQAABBBpIwA8HmnsOZeR7v+iW1Z+l5ECnN/xhUZHPTwjJn1zYIqOHBHIL+8HFm4RdNS4EWDadQp8QYNn0SaU1BFiVCrI8AggggAACCCCAAAINJNDoB5q7D2Xk6w90yq6DmYrUxwwNyD03xUQDrUz8Y5nys/8uB9JNFa0zf+F9N/y0auuq54oavV+qbYcHQY2XnqJfvGiVriXAKm1EBQIIIIAAAggggAACvhFo9AOq7/xbt/z6w2RVXo+rfu9D+dqx/0dS258w6/tdcris6GmT1xNt8lrPONmZjpS9HQKswnSN7tLo75+yG7rEgrgQ7B2p3spfLwFWLZTZBgIIIIAAAggggAACg0Sg0Q80L/+nuOztqGz01ReGvCpXjv07OWnobwZ8VbakWmVlNtB6PTFG1iaHW7+KjR7UuE+00fvF+gWzLMSDoMayVUwZ/eJFq3QtAVZpIyoQQAABBBBAAAEEEPCNQKMfUH3pOx1lvxanDP8Pubzt/8jM1pVlrWNXukVe72mTlYmxooHWe4lRRddDgFWYptFdGv39U1bjWyyEC8GeRZtUXEKAVTEhK0AAAQQQQAABBBBAoHEEGv1As5wAa8GIJ+TKsd+VydGPqvpCdWVCsiLRJm/2tJnr3/aMza2/0YMa94k0er9U9QVnRE1RTvqEAKva77VC6yPAqoUy20AAAQQQQAABBBBAYJAINPqBppcA6w9H3y9/NPYf5JjmT4vqB4bMkubpfy4Tn/93+b3wHjmtuV3mN7XLKU3tvn8fYwAAIABJREFUMiTofa6tNxJjzGmH3zrr7yU06gyR8LBB8sqXtxuN3i/lPeviS+FBUOOlp+gXL1qlawmwShtRgQACCCCAAAIIIICAbwQa/YCqVIAVCcblgjH3yFfG/LOMatpe9HVbG58rT+z4M/n/vnGlqSnk8ntNe2R+0y45rXmnCbTGBLs990Fw6EkSGr1AgqMWSGj0WRJoPjxKy/PK6rBAo/dLtcnwIMDy0lP0ixet0rUEWKWNqEAAAQQQQAABBBBAwDcCjX5AVSzAGhreKxePvkMubrtLhob2FX293j14tjze/i157+CZpubX324tGmD1XckJ4QNyqhmhtVNOa2qX8aG4574IxKZLSMOs7L9A6/Ge11HLBRq9X6pthQcBlpeeol+8aJWuJcAqbUQFAggggAACCCCAAAK+EWj0A6q+AZaOsvqjtn+U80Y/IDr6qtjlt/sXyxM7/0zWxb/Yq8RLgNV33RNDHeaUw1PDO2V+c7vMCB/03CeBlmOc0VnZf8Fhczyv40gu0Oj9Um0bPAiwvPQU/eJFq3QtAVZpIyoQQAABBBBAAAEEEPCNQKMfULkB1viWj+Wytr+Xc0f/eMDX5td7rpIn278lW7oKj3SqJMDqu+FRwW75/eadcmq4XW4+NibpA+9475vwcAmN/IPDgZbOo1XHS6P3S7Xp8CDA8tJT9IsXrdK1BFiljahAAAEEEEAAAQQQQMA3Ao1+QHXDP75uvlHwjBE/L/qadKej8vyea+XnO/9EdiUmDBxweTiF0EsTmG8hTB6U1J5Xsv9elvTe17yswqkNRiQ44pRsoLVQQqNOFwkN8b6eMpdo9H4p82kXXQwPAiwvPUW/eNEqXUuAVdqICgQQQAABBBBAAAEEfCPQqAdU6T2vSM/670iq/T+KvhYdqWHyzK6l8vSub8j+5Bir16yaI7DyN2gCrAKX1O4XJb3nZSfU2vtbkVSH1X7mFwWHfdEJtEY7E8NL02jP67BdoFH7xfb5ea3DgwDLS8/QL160StcSYJU2ogIBBBBAAAEEEEAAAd8INNoBVWrnM9Kz/n9Jeu+rRV+DfYmx8m+7/rM8u+tmiae9jU6qdYDV90mk9610wqzdL0tq73KRxF7PvRZoPaH3xPCx4zyvo9gCjdYvVXviRVaEBwGWlx6jX7xola4lwCptRAUCCCCAAAIIIIAAAr4RaJQDquTWRyWhwdXB94ra7+iZIk+1/1f51Z6rpScdKes1qneA1S/QOvi+CbN0xFlqz8uS6d7m+XkFIhNMoOVODh8cOtvzOtwFGqVfyn6CHhfEgwDLS8vQL160StcSYJU2ogIBBBBAAAEEEEAAAd8IDPYDquSme6Rnw3clE99Q1HxT50x5ov2/yYt7/1PFr8tgC7D6PiF1MKOzsqcdDuRSFKNppIRGnn54YviRv2/tNtj7xfqJVKkQDwIsL61Ev3jRKl1LgFXaiAoEEEAAAQQQQAABBHwjMCgPqFIdkth4lyQ+/gfJdG8tah0ccZr87ao/lZUHLqza6zHYA6x+gVbPTknt+o0JtHQurfTBD7xbBKMSGnlqdoTWQvOthxKKFVzPoOwX78+4akvgQYDlpZnoFy9apWsJsEobUYEAAggggAACCCCAgG8EBtUBVWKf9HzyfUl8+s8iiT1FjUNjzpWmGX8podFny5e+433S84FevEYLsPo9l+R+Se1+6fA3He57vaxeDQ53v+lQJ4ZfKNI0yqxnUPVLWc+sugvhQYDlpaPoFy9apWsJsEobUYEAAggggAACCCCAgG8EBsMBVaZrqyQ+/p4ZdSXpePHg6pjLpfn4b0tw2Mm5GgKsEq2Y7pTUnuXmn/m2w90vltW7gdYTJTz2D+UrbztzkO1MR2VDcmhZ68pfqNi3M1a84hqtYDC8f2r0VD1tBheCPU8NU2YxAVaZcCyGAAIIIIAAAggggEAjCtTzQDMT/0R61n9HkpvvHZAuPPF6E1wFYjP61RFgee86/QbHw990+KpI8oD3lWSX2JGKyqZ0q2xOtcrmZKtsyQxxrtOt8kmy9DdAEmD1pm90D/fZ1PNzpexmrsGCuFQXmQCrup6sDQEEEEAAAQQQQGAQCezo3CffXP4jeWPnetnTfdDTno1qGSrzxx4v3z/9JjkmNtLTsoO5uB4HVOmD70tCg6utjxanCUakafIt0jT9WxKITCxaR4BVnHDPoYx87xfdsvqzlBzoLF43I7ZKvtC6XE5s/a3Man1NRoR3Va1lt6ejsik5RLakY9lrJ+zSgOvT5BBp9MCmHu+fqr04R3BFuBTGxaW6TUeAVV1P1oYAAggggAACCCAwSAS2x/fKomV/JVvjxedWstnV8bFR8uql35WRLaVHl9isr941tTygSu9ZbkZcpdqfLf60wyOkaeo3pPm4P8nNuzSQEQFWYZ3dhzLy9Qc6ZdfBjOcWmxhZJ59vfVU+37pcvjD0NRkT3uR5HbYLBCKTJRCbKsHoVOc6Nk0CUb2eaq4H+6WW75/BbpG/f7gQYNWiXwmwaqHMNhBAAAEEEEAAAQRqLnDzSz+Qxze8WpXtLpmxUO5ceFtV1lXvldTiQDO189+lZ93/K+l9K4s+3UDzWGk67k+lacrXRcL2cysRYBUm/c6/dcuvP0xWpb0und0ut35xuaT3r5Jla34mk4IdMjHUISOCPVVZ/0ArCUSn5AKtvuGWPlbvSy3eP/V+juVsHxcCrHL6xusyBFhexahHAAEEEEAAAQQQaAiB4x+5Vdq79ldlX9siw2Xd1+6qyrrqvZIjeaCZ3PqYJDb8naQPvFM8uIodJ83H/ZmEp9xaFgUBVmG2y/8pLns7vI++KrS2ka0BeeK/xMxD+f0yJJA0QdYk91/wkEwKd9Q44JrmjNrKH8UVdX4e6NTTspqtwEJH8v1TrX2sx3pwIcCqRd8RYNVCmW0ggAACCCCAAAII1FyAA6raHVDppOw9678rmfj6oq9zcOhsaZr+FxKe8LWKeoEAqzDfYHAZGkjIxGygZYKtwOGwS4Ov4bUYwRWb3u+0ROf0xGkSiIyvqPf6BnoVr0yk4ecEcw34vK3d5201+q5R10GA1aivHPuNAAIIIIAAAgggMKAAB1RH9oAqFkjKH0c3yP9o2ymZrs+KB1cjft98o2Bo7MVV6djBENTYPJFaT1beCC7Dggn59I/+WjKdn0o6/unh6/gnku78VCRZnRGTA70+gdjxznxbsWmH5+Ey83FNk0DLMSVfWj5Xjuznirv2Wr9/Sr7wZRbQL2XCFVmMAKu6nqwNAQQQQAABBBBAYJAIcOBwZA40hwcSclPr7+S66DoZFewu+mqH2s6X5hl/KcFRZ1a1IxohqNEnXOsDcF+4JPaZICsT/7TA9SciyQNV7aV+KwtGROfZcieU7zcHV8u4XqdUVmNnat0n1djnQuvg8/bIfN72Xatf+qXcPiTAKleO5RBAAAEEEEAAAQQGtQAHVNU9oBoX6pRbo2vk6uh6iQZTxYOrY69wgqthJx+R/vBFUHMEZI4Kl8Se3iO3+ozkktTBIyCbt8pgRNb1NMvudIsERMw/kYwEAiKBjP7s3NaL83gmV1fwdiAjs0ZOchbIZET/0/XpbXPd93buZ2e7xR/v+5hW9lnvgNtx9ie3jXSXleuOVFQ2p1plezoqm1JDZEc6KlvTMdmajJnrnemI1Xq0yC9BDf8fsn7JrQoJsKyYKEIAAQQQQAABBBBoNAEOHKoTYE0Odcg3YqvlqtiGAVsgPOkGE1wFYjOOaKscFUFNGYK4iEi9A64yXrejbZFPk0OcUCsVk89SGmy1mp+3pPRfq8QzYUNCgFW4M/ziUm7fE2CVK8dyCCCAAAIIIIAAAoNagACrsgDrxPB++c+tq+WSyMair3NXJiRDp31Dmqb/mQQiE2rSDwQ1hZlxsWi/nl2S7twomeycW31PVZRUh8VKKDmSAgczTbItGZOZ4/9AAtFJEoxOlkBkUvb2pCMekFf7ufH/oeqKEmBV15O1IYAAAggggAACCAwSAQ4cyguw5jbvlm/GPpRzWrYWfSX3pZvl/vjxcn/n5+ST656s6StOUEOAZdtwew5l5Hu/6JbVn6XkQGfppYaF98i45k9lbNMmmTxko5wwfJPMGbdZmno2OpPME3CVRqxBRaB5nAQ02OoXcGXDrip822S1ngb/H6qWpLMeAqzqerI2BBBAAAEEEEAAgUEiwIGDtwDr3JatclvsIzm1ub3oK7grFZE74jPlXzqn1+1UHwIsAiybj5jdhzLy9Qc6ZddBncup/MuYoQG556aYDIuKZHra5exH/1iiwWT5K+yz5L9f8NdVW5fNiv7myW451FWZibudIZGA/M/LWsyPFz/7t+Y6JBmZEIrLscG4TAh2OLdDcZkYiot+c2mtLjoZv5mQPzLRXAeiEyVoRnJNlmB0kkjTqJrsCv8fqi4zAVZ1PVkbAggggAACCCCAwCAR4MDBLsBaHNkk34h9JF9o2lv0ldN5a+7MBld9i2o9JwsBVuGXCZfeLt/5t2759YfVCUzOmx2WP1/sBDWN/rlSzz7RbzAdH+6QCRpuabAViMuEcIeMz/48KVTDUzhDrU6YlRdqOacqOgFXoPWEqvyfrNH7pSoIVVwJAVYVMVkVAggggAACCCCAwOAR4MBh4ABrSfRj+XrsIzkuXPyb2z5KjJB/js+Sf+uaXPSFJcAqTINLfV0u/6e47O2ozkijka0BeeK/xAiwCrykv/52a1VdxgU7Tbj1/DlLJd25STJdm53rzs2S0eueHbX7n0zTGCfMckOtSN5pi3p/JPsNkgPsEf8fqu7LRYBVXU/WhgACCCCAAAIIIDBIBDhw6P9CpA++L//9metMcDUuVHxSoDd7xsg/xT8vL3QfW/LVJKipb1Djbr2eI2tKNkleQa36BY/Cr4ofXDLx9ZLu3CIZnZC/Mxtw5QVdkioeynvpVZvaQPYURedUxexk89mgS4Ovkf/yTZvVWNfU6v1jvUM1LiTAqjE4m0MAAQQQQAABBBCojcBRH2AlD0pq728lvW+lpPTf3pUiiV0D4mtg9YP4LFnZ02b9ItX6gMoPB+DWuB4KcemNhYd/A6ySb4vkgdzoLR21lXZHb7khV/zjkquoVsGCXRfJx6mh1Vqd1Prztmo7XqUVEWBVCZLVIIAAAggggAACCAwuAT8EWNv3Z+SHz3fL+h1p2bF/4NOhjo+9LZ+LvS4zom/L9Ng7MiWy2voF0VMEf9AxS1YnR1gv4xbW+oCKYOIoDiY8dCd9Qp8M1C6Z7m250xLTXZsl07VV4vs/lp07t8gQ2SjDQ9U5VXH6ziukKxPy0LkDl9b687ZqO16lFRFgVQmS1SCAAAIIIIAAAggMLoFGD7A0vFp6b1w6uvu7tjVvkRNib8jnYm/I8dE3ZEbsHWkJFj8lsNgr80j8OPlh5yz5JDmk7Bev1gdUBBMEEzbNSp/QJzZ94tYU+rwd17xR9LN2TNNmaWv6TMY0bZIxzVtkbNMWGd20RYaE9w+8iaYxMmHLOV52o2RtrT9vS+5QjQsIsGoMzuYQQAABBBBAAAEEaiPQ6AHWXz/eJa+tS0lLMC4nxN6UE01gtcKMshretLtsxC2pVnm2a6Lc2Xmi7EhFy16Pu2CtD6gIJggmbJqWPqFPbPrErXE/b70so5/NGnKNbtoq45o3yagmDbc2y/ThW2Xq0M0SaB4rx/5uipdVlqyt9edtyR2qcQEBVo3B2RwCCCCAAAIIIIBAbQQaNcBKH/xA0vtWyLMvL5fpLW/KlOiHZYMdTI6UdfF58ll6nlxx7ukSGvn7MuInt5e9vkIL1vqAimCCYMKmgekT+sSmT9yaL3+vo+BoVy/rcGvHDQ/II7f741sry3n+R3IZAqwjqcu6EUAAAQQQQAABBOom0AgBVqanXdJ7X5PU3hXZydbflHK/QasnHZGPO3/PBFZr4/NkXec82dp9XM6/2l93766YAKtwi+NSXxcCLAIsL//zoV+8aNWvlgCrfvZsGQEEEEAAAQQQQOAICgzGACu991XzbYCpfSskvXelZLo2lS2wqXOmrI3PlXWdp5jrDZ1zBlwXAVZhHlz86UIgQYDl5cOVfvGiVb9aAqz62bNlBBBAAAEEEEAAgSMoUO8AK9Pxu2xYtVLSOsLqwNtlP9v2nokmpFqfDavWxedKV9o5RcX2QlDjz6DGfVYcgPd+ffEgwLL9bNQ6+sWLVv1qCbDqZ8+WEUAAAQQQQAABBI6gQE0DrMReSe39raT2rcyeCvi6SGJvec8uPEJCI+bJTz+cYwKrjzpOlf3JMeWtK28pAiwCLC9N1Oj9QiBBgOWl3+kXL1r1qyXAqp89W0YAAQQQQAABBKousPFQu3x7xY/l/T0bZdOhdk/rnzykTWaPmiLfOe0amTKkzdOyg7H4SAZY6X2vHw6r9q6QTHxD2QTBEfMlNGK+uNeB1s+ZdXFAxQG4l6aiX3pr4cH7h/ePF4HGqCXAaozXib1EAAEEEEAAAQRKCmh4tfBf/0L298RL1g5UMLw5Ji9f8ncNH2JVK8CaEjokJzftlh+dND8bWq0o2zfQemKvsCo44pSi6+IAnANwL41GvxBg2fQLfcLnik2fDNYaAqzB+sqwXwgggAACCCCAgEeBr/3q7+UXm97yuFTh8gsnz5VHzvlWVdZVr5WUE2ANCSTli8275Ivh3TKnabcJrsYEu8t6CoGWY7Ojqk7Nja6S8FDrdXGgyYGmdbMwYq8fFe8f3j+8f7wINEYtAVZjvE7sJQIIIIAAAgggUFJgyr/cWPHoK3cjejrhe1/9vyW3OZgLbAKszzftk7nhXSao0sDqhPCB8p5SaKiZtyr/dMBAZGJ568ouxQE4B+BeGoh+6a2FB+8f3j9eBBqjlgCrMV4n9hIBBBBAAAEEECgpYBPYlFxJXsG+G37qpXzQ1fb1ODYUly827TajqzSw+r3wHokGU2Xtd3D43F5hVXDIrLLWM9BCHIBzAO6lqegXAiybfqFP+Fyx6ZPBWkOANVhfGfYLAQQQQAABBBDwKECA1RvspIcWy+LIZjOy6pSm9rJPBVybHCYfJkbKlXP/xJm/auTve3xlyivnQJMDTS+dQ78QYNn0C33C54pNnwzWGgKswfrKsF8IIIAAAggggIBHgUYOsLbvz8gPn++W9TvSsmN/pugzHx7eLaOatsqopm0y2vzbKuNj22RibKtMHbZdwomtkunZ6VHucPmuVERWJUfJu4nRsioxWt5OjpYD6SZTUOsRaRxocqDppZHpFwIsm36hT/hcsemTwVpDgDVYXxn2CwEEEEAAAQQQ8CjQqAGWhlffuH+PRNOfmVBqVHirCaY0pMoPq8Y1b/QoMnB5VyYk7yRGZYOqMfJ+YqRsTrUWXYgAqzANLrh4eWPWql8IaghqvPQl/eJFq361BFj1s2fLCCCAAAIIIIBAVQUGa4CV6d4mma6tkun6zPxL593OdG+VjgNbJBrYV1WLQivT0wB1dNU72dFVa5LDPW2zVgfe7k5xQMUBuJcGpV96a+HB+4f3jxeBxqglwGqM14m9RAABBBBAAAEESgrUPMBK7jfBVDobTLkhlfm5+3BgVXLHq1hwIDlWRoyeJIHIBLnvk9XyaXqovJfQUwJHiY64quRCgFVYDxdcvLyvatUvBFgEWF76kn7xolW/WgKs+tmzZQQQQAABBBBAoKoC1Qywxofi8sFX/rL/iKm8EVSSOlTV/S+1sh09U2RXz3jZkxgvu5MTZFdiguzW2z16fay0JyaZVfz6285pgNX00PXV6sDbdeCAigPwUu+J/Mfpl95aePD+4f3jRaAxagmwGuN1Yi8RQAABBBBAAIGSAjaBzchgj4wLdsqxobhzHeyUccG4HBPqlGOCzr+2UFfJbVWzIJ4aYoKoPQkNpcY7oVRiornelXR+3p9os94kAVZhKlxwsX4T+SAIJsAiwPLS7/SLF6361RJg1c+eLSOAAAIIIIDAUSxg+617hYjGDQ/IjHFB+fq5LXLM8ECu5KSHFpsgSoMpDaKO1WBKAyoNp7L3RwKp2qo3t0kwMkECkYnmtL6gXkfzbkcmyJf+d2Wn9vV9QgQ1BDVempx+8We/EEgQYHn5HKBfvGjVr5YAq372bBkBBBBAAAEEjkaBxD7Zue+Q/D+P7pZUqkOigbi0BDskEoxLS6hDItmfo6G4NAcOSVTvN/+cxyKhuGQkY+RCAZETjg1Jc1gkfWCVSPJATUXdUEqvcyFVVG87AVUgdpzV/nDgwIGmVaNki+gX+sWmX+gT+sSmT9wa+sWLVv1qCbDqZ8+WEUAAAQQQQGCwCiT2SCbVIZLscK5TccnofE/Zn93HJB2XTPJQn1pdJi7i3p/KriOxd7A+2377pZOdb0tFZca4eU4QFdFJ0ccfDqZMQDW+as+HAwcONL00E/1Cv9j0C31Cn9j0CQGWF6X61xJg1f81YA8QQAABBBBAwKtAuktEg6GkhktuyOT87AROhR/rW5v7ORdC7fe6Jw1Xvy/dLNvTUdmWipmQals6JtszMdmeisrWVMw8pjV6qdWk5RxocqDp5Y1Ev9AvNv1Cn9AnNn1CgOVFqf61BFj1fw3YAwQQQAABBHwt4HWup+Hh3TK66TMZ0/SZTBv+mRw39DOZN36rRNKfSbpzs/lWPNEAi0s/gR0mkIrKdg2n9DrtXGtYZQKqdEx0dJXthQCrt1StPDigGrhDCSYIJmw+w+gT+sSmT/i89aJU/1oCrPq/BuwBAggggAACvhXQ8GrpvXHp6Hae4rDwHhnTtEVGN2+VtvAWGdW0Rdo0rGr+TEY3bZExTVulOejzcCo0RPZ1aZAUk+5Uq3SmY9Kdbs393JX9We/vyQyRzlRMujOtYu5PZa8zrdJpbjvL/fxP20RCrWLzLYRemq1WgQ0HmhxoeulL+oV+sekX+oQ+sekTAiwvSvWvJcCq/2vAHiCAAAIIIOAPgcSe7AipLZLp3Czprs2y6qONkuneLKPDn5nQqiXY2RjPNTxMAqFWEwqZ63D2Wn8O593f9+fwkILLueuQYNQ8fw6sercBHhxoevlgoF/oF5t+oU/oE5s+IcDyolT/WgKs+r8G7AECCCCAAAKDXyCxW9KdWyTTvVUy8Y2S7vpMMp2bzOl8aXO9uean9R3MNEs8HZKOTFg6M2E5lAmb0+PiEpZ4OizxTCh3f6d7n15n63W5ULhVfrToz2X80Im5YEqCkSP+enBgRYBl02T0CQfgNn3CATh9Qp94EaBfKteq3xoIsOpnz5YRQAABBBAYHAKJvZLuckZNaRBlgqquzZLp3GJGUem1ftterS7d6ajsSkyQ3T0TpD0xUXYnxsuuxCTZnZgg37l2hvkmvK+9dL/8YtNbVdmlCyfPlUfO+VZV1mW7EoIJAiybXqFPONC06RMCLPqEPvEiQL9UrlW/NRBg1c+eLSOAAAIIIHDkBRL7nBAqG1AdDqq25E7302/iq9VFw6ndPeNld3KCtPdMlF2J8bI7MUl2JZzben0wObLo7vz6263msSn/cqPs76lOqDZ5SJu899X/WysCsx2CCQIsm4ajTzjQtOkTAiz6hD7xIkC/VK5VvzUQYNXPni0jgAACCCBQmUByf785p3S0VP4oqlqGU3rqXSAyUYLRSeY6EJ0k//ziWGlPTjShlYZTB5KjKnrOboDVqJOVc6DJgYOXNwABFv1Cv3gRIBi30eJzhc8Vmz4ZrDUEWIP1lanBfrW3t8vdd98tBw4ckIsvvlgWLlzYb6uJRELuv/9+2bBhg8yaNUuuvvpqCYWcr9/eu3evPPfcc7J69Wrp6uqSQCAgbW1tsmjRIpkzZ44Eg8EaPAs2gQACCPhTINO9QzLd251/nZtyp/LpSKp09lS/moZTIhKIHSfB6GQJRCZIIDLJBFTB6BQJRMY7gVVzW78Xg1+U+UXZ5h1Kn9AnNn1CADywEu8jAiyb9xF9wuetTZ8M1hoCrMH6ytRgvzKZjDz11FOyYsUKGTt2rNxyyy0ydOjQXltes2aNPPTQQyaMuummm2TatGnm8U2bNskDDzwgHR0dJtAaMmSIaNgVj8dNkDV37ly57LLLcmFXDZ4Om0AAAQTqLrB9f0Z++Hy3rN+Rlh37M/32pzV0QEY27ZCR4R0yIvtvZHi7jGzaKeOiO6StZYeMbWmXQGJbzZ9LIDa93+gpnWtKQ6pi4ZTNTvKLMr8o0yc2AvSJFyU+V+gXm36hT+gTmz4hGPeiVP9aAqz6vwZ13YOtW7fKj370I+ns7JQrrrhC5s2bl9ufVColDz/8sHzwwQe9Rl9pUKWh1tq1a2X27NlmuUgkIhqIaeD12GOPSXd3t1x77bVy4okn1vX5sXEEEECgFgKZzk9l155tcte/b5Ko7JARTTtlREiDKSeo0oBKQ6vmYFctdqffNnTkVK9T+yI6curwaX6FRk5Va0c5gOAAwqaX6BP6xKZPONAcWIn3UW8fPPhc4XPFi0Bj1BJgNcbrdMT2UkOnJ598Ul5//XWZOHGi3HzzzRKNRs32PvnkE7n33nslnU73CqN09JXe39LSYkZtjRkzJrd/ur5nnnlGXn75ZXMa4ZIlS8yILC4IIFBAIJMRyaRF0hnJ6LX+nHbuy2SvzX2ZjGTS7uNpExaL/ixOvVm27+N91523vtzyufXqunV1edvNri+/tvfjut3D+28ec/er1z7nPz9nG7qv/Wr1/lRKAqGwBFpaJNDcLIFm5zqYvTY/Zx8LNmUfz9U2S6Cpuaptljt9zz2NT6+7nFP60nn3SXJ/VbfrdWWB6DTnVL680VK9w6mxXldZ1XoOIDiAsGko+oQ+semTagVYTeluaU73SEuyU5rT3XL/dQHJdHXJeb/4H9IZDkpnOCBdoaDEw0HpCouky/xddt8NP/XytCqu5X1EgGXTRPQJn7c2fTJYawiwBusrU8P9cgOpnp4eueaaa8xoKx199bOf/UxWrVol06dPlxtuuEGampris/PjAAAgAElEQVTMXi1fvlyWLVsmM2fONPXunFjuLusorAcffFCOOeYYWbp0qcRisRo+GzZVF4F0SjI9PeZfWq+7u5yfE3q7WzKplIjWaCii4UX22tyX0vAke19Kr1PZICf7mAlS3Mez6zBhh7uelBOG6HqKbUPDm7zHDu/D4X3qdV92n3L3pbLb0H1zt5u3T04gk31u2f0woZN53tn9zO2zc58JprhUXcANvZwAzA2/soFYS4uEYmkJxBISiiYkGOk0/6QpLsGmDgmEDkogdEAkuF8CcqDq++Z5haGhEmgZZ+abCkaOPTznVP5pfS3HeF5trRco9ItyMJMS51/a/AtJSoLplIRy92ckmEmanwOSzrs/LT+4ukkyyYRc/OzfSiATkIBkRP9MEsh7S+ltc58+Zm47dSaoNbUZ88cVdxn9+V++9CfO2zIbwJpic1uvzAOH37fZ+937nMfzls3Vu8tmH8tb5z8/1+3sU3a/AgHdV30uh9dljpnNfdlrU+M8L7Nv2Z/14esWhM26vrPqSUkHRFIB56DbuR2QjPnZuW2ug7qWjHNblYMiab3OLpsJBsw6njj/2xIIBUWCQQkEQyK6U6GQBHSey+w/53ax+wLmMWd5ty7vPrPuEN/KWOSNedQdaOr/M3u6Jd3VKZmubknr7xPdXZLucq7d2//wrwelOdUpzaluaUp1Sktar7ud63SXtCSz1ykNqrpMnbnO3vb6p9XuYMAJtcKBbKilt4MSDzn3OaFXULpCAelsCkpnSMzP31/0DQlG9cstohKMRCUQiWSvoxKMOv/M+6NKl6OuX0q44UFQ4+WtRb940apfLQFW/ewHzZYLhVU6wbueWqiTs7uhlrvDTz/9tLzyyiuyYMECWbx4cb/nsWXLFrnnnnvMCK3bb79dhg8fPmieq693xPzSlw2N9Jc/DY6yoZL+Mmh+IXR/1scSzuMD1mWXOxxMOetxgylnfd1m5AwXBOopEB7eLcHWhIRiPRJoTUhQAyr9WW9rYBXrkdCwnnruYm7b8Y5h0tU9VOJdw6Sje7h0dI+Qjp7RcrBnlOzvGSP7k2OlvWui/PVXh5oQTgJBEyCYQFTDVDcQNredkWsm+HUfMz/r/cnDIaq7bF5dLmBNJbPryK4rb/3OuvuvK38fDtfo/iSd0DZvXzs6kyasCmXSEkg7YRUXBPoKaGyn3ZEJBiUt+i+QvR2SdCAoGb3PfSwQcqK/QEhS7mMBrdNQzrmeObHJhGavta81HZcMiSQDGsoFJBUUSWhAF3TCu4ReB4PO/SbAC0oymDH3JYO6nEgy+/j3zrhZJByWgIZ4oXDh2+GwE/LpiFL3dnYZyd6ny5vbWqc1+q/AZTAdUIUzIi2JtMRSaWlJZSSSzP5LZWTZom/lQiYTOnUdDp1yP5sASsMpN4jSkCp7W38v0duJwfE5XdN3aDhsQq1gpFjQlRd65WoK3ReVGx/KSHcoIt3hqHQHWyQZrGxkcqN/6+tgev8M1FOM1Cusg8vgcKnp56HFxgiwLJCOhpL80wU1sProo4/M5O5Tp041o690jiv3ovNivfvuu3LeeefJOeec049n//79cscdd5jwSyd+nzx58tFA6DxHHXWTDXX6BUZu8JMLjdyAKS9Y0hoTLrmjmbI/Z4MpJ2wqHExJMnn0OPNMjwqBUGtPNpQ6HEYFYs59TijlXAdb6h+IpDuaJNXRJOnO7HW8WfS+dNz5OaOPx5sk3V34IPWoeEF5kgggMLCAjlLTUCwbammwtbszKCkJmxAvGdTrsAn6kkEN6kKSCoazj+ttDfQO36e309k6XVbX89U/iJiw7Idv/dwEepFkWiIaRqUy0pJMSyyZMeFUNJWWSOLw7ZZkRpoYONxwHax90xNska5QVHpCkdx1TzBigq6eUFS6Qy3SHXQe787WaQCmy/3NkhEi4Sa56Pn/ZUZxOsGxM1rTHdWpozZ1nKhzrY9nR3cGdfysM/JTR26mdcSnqQvImiU/dEZwmseyozN1dKe5rdfObQkGJJC9Nj97PJVzMAZYwUxGNAwOpzMSSjvX66/8ofkDUEZ/l9c/HCWTzh+m9Fr/mT8KOdemJnuf+aORW+8u6/7xytRkl3XrTU1S/v3NLjOy2Yx6Tif1E8X5Oe2Mjg5n9A9Pzh+fwtn7QmZUtN6XlpAuY5Z36mKhtLNf6ZQZueuMAHZG+urnjN421/rHAvOHBP2jgDPeWP9IoH80MMuZ287oYa1fNHmOCfnNCF439Ne+MX8g0Puz1+6oYPcPCyGn3owaNrezn6vFls2u62+eSjqfq2afnc9Y82c3czuY/Rc2P2fMPmfv1z+cZD9/9Y8tKf2cDgTlF38xVAJNTTLi/iVV/eyodbBX1Z2vwsoIsKqA6IdV5E/YPm7cOPPtgvqv78Tu+lwJsIq/4tv+519Kx/Lf+KEleA61EjC/wAWcU2v0Nznzi5v7C1z2FB3z+53WOb/M9fsFz11ef7Fz19frdnY95hdC3Zb7i2GpbTsnYTnbdtatp129+Ds9ZVJ/edVfPoLmf+L6S2m4OSGhUFJCTQkJhJPSFE5IMOz8HAolsj8nJBxOSCaQMk9Xf+mdPck5LSkgHRJq/p1kggckGOqo1StQdDvp7pATSrlhVDagMqHUoWZJd4Yl3dFsargggAACCDSOQCLQLD2hFudfsEUmjY9JuuOQrErslqgGeomMRJP6L23CPP0/FJdBJJD/u5MJttwgrPfvN/s79fcMDR7c31fyrzVs09GdGlY4v4Plrs0KncBCf9dx50CblR3Z+ebWNWbkZjiTkVA2jMoFUtmAKpQNqJr057SeFi/SrIkel6NOYN6SaVV9zgRYuYkbqurKyhpQYP369fLAAw+IfsugXvpO6u4+JQKs4i/unnsuEEn8VtLO+QiS0X/OuQeS0T8xpIOSSTj36zkJaXOdrTPLBCSd/Vlva62ux9ynyw/Si06ebeYcMtdN2evsz/oXkOaW7F9P3BAm+5eUbCDi/AXFmQclF+bk5ljRv7BkQ5Qic6w4j+fPsZI3X0tu3pW8+/SvMSYMck7NOrzd7F9q3LBI67LrdU/jKjYPjFPnzOvizg1zeI4Y977D+2mCpnpckgckk+oQSXVIJpm9TnWKFLy/b53+HJc1mw9IS7BDIsG4tAQ6JBKKS0uwsx7PpoxtNksmMEpERkkmM1QkNUwkPUwyiZiku2OS6YlKujsiqY7W7Om1fUdKHv7ZHW2pp9IyAtLbS2H+kmkODpy/Xjp/xXT+yun8VdP566Vb4zyu9wVk5qRmc8rV8u0fuTNIHR4Z4B5kBjLOfSZoPTxqQP/aa6aVMgczuSmxTM3FU+c7gW12tED2RnYkgF45ga65ZMNg58dsMOyODMg9lq3PLZIdVZCt/9e3NMgNmH3UdTv7487o5Wwjb0asvJ+zs2RlH3f36eoFerppQP7320+K/oVfD6p0Ti29dm/rAZT7mHOf/qyHaU6dPqY/55ZNi5wzYfbh+Qt1FID5sobDcxTmvkTCPd00b/4/U5edo9CMJjDzH+ppqc4XURy+j6M6b+8gf1ebeaJaIhLQf7nbLc4pdi3OY898FJaEGTnUIgkzakhvR8x9zkgiDaacn839OuIo3OxcByPmvZd/KXWqnI5A0yDLBFpJMdeRlDNizRnFJhJLpM1tN/jS29dNPSM7n1enpDs7s7f19Eo9fdK5jzkx/d3PPLujXCAQkHn/aWpVEQiwCLCq2lCNtjJ3Anc93W+gy0knnSRXXXWVKTnSAda8efMajTG3vz+8Ybt8fspnR3T/0z06kYcTaqWTARNspfR2Sq8Dksz+nNDbqaAkE0FJmOuA9CSD0p0Mij5mbut9qaB09gSkOxWUrkRQOlMB5zrp3N+ZCkpHT0ASOk9IJnP4OiOiJy3anLi4/uvHV9Vkxg/XVXV99VpZMZfhgYREA0lpDSbNdUySEgukJBbU66S0BrL3632SrQ2kpO3jfRJtTktLU1qizSmJmOu0RJrTMkx/4/bxZUcqKu3piOxMR2RXOiLbUlEJvnJQ9hxqyv4Lm+tDXdWbLDefU+NIHYfVFBBpDgSkSTLmZ73dHNDHMtKkt7N1zcFsfbbGqc2Yej3JsO9yqYyeeqHz9TghRzL7szk9QwLiPu7WaD6gtebn3LLZ4fq5ZZ3TO3qvS+ud5QquS08BMet2giGzrNab00MOb6vwss6XbNb/hE8fvxEa+Kk54x2yfwfQME3zPve+bHQY0vs0YDMjNjMSDARM6KZ1ep++O0ISMIGcPmYCPP27ggTMtb773X+6rbB5zLlP33ehYKBXTd9ltM5dzqwnkK3vs25nOWdfnO3pfjj7YLaT3cde2/d4alQ9Xmp9X3dnMtKd0WsRna2q17U+lr3P3K914tQ7t53rLvOzU2vu77Ouejy3em5T/7/RIs6/iN4OBKTF3Jcxt537svf3vS9vGZ3sQ+v0/zPuMuEG6Kt62rNtBI60gB47Xb2vcX/zefPNN480kef1cwqhZzJ/LRCPx0VHXukphHrZvHmz+ZbBMWPGyFlnnZX75sGRI0ea+bAIsAZ+/f9x6Vb54oRt/mqSvGejB/+JpAZdTgCmwViXhlupYDYcC0hPImhCMROOabCWFpk6v7oTZ0S3Nspon4FaISPhCU2HgypJyfDgUTh57QBEe9PNJpTSQGpnOirtqYjszERkZyoqO9JR2ZVpcR5PHZ6jL391fgk6ffuBwhNDAIFeAmYknAnW+gdjJjgzoVk2RMuGablQzF0mW1MorMsFcCYoDJgA6nCwlMkGS4eDJg2r3JBKQyZ//xnEn82or3kuFDPhl/7sBGR6f7NOzJ+97YZlGoDpfdFsaKZ/hNFRYiYwzn67q8bL2YkPzLU5Uc8Ey4e/5dV9PDeoNRtM63BTM2DdGQ/rBNXZwFnvdx93vz02/3FnJGxjX9KZjPlDjvmX/aPOgD9nMua95/5RKpn9I1Numf+/vbv9saq69wC+eBB56oONpFZTlZSYYmqEqGDSCki1BtCmXmiJ1xSKVkjTP+De+xfc3Df3xb1p1NSqSLQSsSYYYlFjH19gK8VKpVwUWtumaGtFRZ6qzNz81sw+njOcYYaz94owfHZimDlnr9/a+3POmcTvWQ9D68RndbCP/CXV4PPVz9UXTO114uf4smug5rh0fHC9svx49XPrS7Gq5uD5Q+4h/x3LXy4MfkHQ9kVB/sIgv48G/tbFqxl/7/KXF/m/wbC/+tKiqlX9vRv8kqP6W1bVqtpXXyoMbOdR9VV9UTF4XcPUqr7oyF+ADH5RMvClSfda8Z798Dqq6x/4QuTD5waMVguwGv3QCrAa5Tzzi+3cuTNt2LCh6+Lt1d1VuxDOnz8/LV++/ISbPpt3ITy6fUU6/vrjZ/4bwR0Q6EVg/OSUJkxL4yZMS2niwL/jJk5PafzUD39vPTd94NyJ01pt/uXZ/0nv9E3KIdVfj0/t5Qo62pztQ6xrAypAgAABAgRON4GYltwf05H708AU5vh94LE8PTkei6nM8Q1qfnxwyvLgv63nW78PeT4StI7ag3Xz44O1j38wsMRE+46kbZsv5OUkOnYgHVxE/BxrZp5ubyfXc+YJCLDOvNes0SvuZQphjNDavHlzmj17doodCyfEzg1tx+7du9ODDz6YLrjggrR27do0dWr9/xFt9KYLFus7uDP1H/lzSn1HUv/xoyn1HU39sb5Q39GUjh9N/X3H8hpC/fF7fuzIwM9Dzq3atp7/4J2CV630WSUwyjBpaLjU+n3ix9K48VNagdSHgdXHajNevOGO9O77zYyu++y089POlf9b+5oUIECAAAECBAgQIEDg9BAQYJ0er8NHdhW9TCGsQq9JkyaldevWpRkzZrSuP5ZUixFaEXLNmzcvj9AaC8N9P7IXaGjHrSDsyIeh1wlBWHt4FkHZwLlVaNYZqLXVySHah22FZx/dq36w/5x0uG9iOtw/IR3pn5gOpYnpSP59YjqcJuR/4/dD8W8aeHzRZ+enpTMXdIxoOjGEOr3D5P/csSn9145mRjD+29zl6T/mrvjoXkQ9EyBAgAABAgQIECDQqIAAq1HOM7/YaKYQxi6F69evT3v27MmjsFauXJlHWUV4FaOvNm7cmHcyXLNmTZo1a9aZj+IOBgSOHx4cUTYk6MqjzNqDsrbArArF+vvadvCqduaqdvRq29VrYPWE1q5ew/8cF9R57uDKCwO7g51Qo+38rs8P7XPw/MFzc+32dkN/b63J0O3ehrStauZdEKem/3752fT0X/8v7T30bg6kjvaf2iLjMdLoXy9bOGbCmn/ftj5tee2F9OdDb/b0yRtrHj0haESAAAECBAgQIEBgDAoIsMbgi1rnlkYTYEX9N954I91///3pwIEDeQrh9OnTc2gVI7pixNXChQvTkiVLjL6q82JoS4AAAQIECBAgQIAAAQIECGQBAZY3QofAaAOsaBTh1datW9OuXbvS0aNHc1gV0wkXL16c5syZk8aPH9iXxEGAAAECBAgQIECAAAECBAgQqCMgwKqjpy0BAgQIECBAgAABAgQIECBAgEBxAQFWcWIdECBAgAABAgQIECBAgAABAgQI1BEQYNXR05YAAQIECBAgQIAAAQIECBAgQKC4gACrOLEOCBAgQIAAAQIECBAgQIAAAQIE6ggIsOroaUuAAAECBAgQIECAAAECBAgQIFBcQIBVnFgHBAgQIECAAAECBAgQIECAAAECdQQEWHX0tCVAgAABAgQIECBAgAABAgQIECguIMAqTqwDAgQIECBAgAABAgQIECBAgACBOgICrDp62hIgQIAAAQIECBAgQIAAAQIECBQXEGAVJ9YBAQIECBAgQIAAAQIECBAgQIBAHQEBVh09bQkQIECAAAECBAgQIECAAAECBIoLCLCKE+uAAAECBAgQIECAAAECBAgQIECgjoAAq46etgQIECBAgAABAgQIECBAgAABAsUFBFjFiXVAgAABAgQIECBAgAABAgQIECBQR0CAVUdPWwIECBAgQIAAAQIECBAgQIAAgeICAqzixDogQIAAAQIECBAgQIAAAQIECBCoIyDAqqOnLQECBAgQIECAAAECBAgQIECAQHEBAVZxYh0QIECAAAECBAgQIECAAAECBAjUERBg1dHTlgABAgQIECBAgAABAgQIECBAoLiAAKs4sQ4IECBAgAABAgQIECBAgAABAgTqCAiw6uhpS4AAAQIECBAgQIAAAQIECBAgUFxAgFWcWAcECBAgQIAAAQIECBAgQIAAAQJ1BARYdfS0JUCAAAECBAgQIECAAAECBAgQKC4gwCpOrAMCBAgQIECAAAECBAgQIECAAIE6AgKsOnraEiBAgAABAgQIECBAgAABAgQIFBcQYBUn1gEBAgQIECBAgAABAgQIECBAgEAdAQFWHT1tCRAgQIAAAQIECBAgQIAAAQIEigsIsIoT64AAAQIECBAgQIAAAQIECBAgQKCOgACrjp62BAgQIECAAAECBAgQIECAAAECxQUEWMWJdUCAAAECBAgQIECAAAECBAgQIFBHQIBVR09bAgQIECBAgAABAgQIECBAgACB4gICrOLEOiBAgAABAgQIECBAgAABAgQIEKgjIMCqo6ctAQIECBAgQIAAAQIECBAgQIBAcQEBVnFiHRAgQIAAAQIECBAgQIAAAQIECNQREGDV0dOWAAECBAgQIECAAAECBAgQIECguIAAqzixDggQIECAAAECBAgQIECAAAECBOoICLDq6GlLgAABAgQIECBAgAABAgQIECBQXECAVZxYBwQIECBAgAABAgQIECBAgAABAnUEBFh19LQlQIAAAQIECBAgQIAAAQIECBAoLiDAKk6sAwIECBAgQIAAAQIECBAgQIAAgToCAqw6etoSIECAAAECBAgQIECAAAECBAgUFxBgFSfWAQECBAgQIECAAAECBAgQIECAQB0BAVYdPW0JECBAgAABAgQIECBAgAABAgSKCwiwihPrgAABAgQIECBAgAABAgQIECBAoI6AAKuOnrYECBAgQIAAAQIECBAgQIAAAQLFBQRYxYl1QIAAAQIECBAgQIAAAQIECBAgUEdAgFVHT1sCBAgQIECAAAECBAgQIECAAIHiAgKs4sQ6IECAAAECBAgQIECAAAECBAgQqCMgwKqjpy0BAgQIECBAgAABAgQIECBAgEBxAQFWcWIdECBAgAABAgQIECBAgAABAgQI1BEQYNXR05YAAQIECBAgQIAAAQIECBAgQKC4gACrOLEOCBAgQIAAAQIECBAgQIAAAQIE6ggIsOroaUuAAAECBAgQIECAAAECBAgQIFBcQIBVnFgHBAgQIECAAAECBAgQIECAAAECdQQEWHX0tCVAgAABAgQIECBAgAABAgQIECguIMAqTqwDAgQIECBAgAABAgQIECBAgACBOgICrDp62hIgQIAAAQIECBAgQIAAAQIECBQXEGAVJ9YBAQIECBAgQIAAAQIECBAgQIBAHQEBVh09bQkQIECAAAECBAgQIECAAAECBIoLCLCKE+uAAAECBAgQIECAAAECBAgQIECgjoAAq46etgQIECBAgAABAgQIECBAgAABAsUFBFjFiXVAgAABAgQIECBAgAABAgQIECBQR0CAVUdPWwIECBAgQIAAAQIECBAgQIAAgeICAqzixDogQIAAAQIECBAgQIAAAQIECBCoIyDAqqOnLQECBAgQIECAAAECBAgQIECAQHEBAVZxYh0QIECAAAECBAgQIECAAAECBAjUERBg1dHTlgABAgQIECBAgAABAgQIECBAoLiAAKs4sQ4IECBAgAABAgQIECBAgAABAgTqCAiw6uhpS4AAAQIECBAgQIAAAQIECBAgUFxAgFWcWAcECBAgQIAAAQIECBAgQIAAAQJ1BARYdfS0JUCAAAECBAgQIECAAAECBAgQKC4wpgOsV199NT3wwAPp+PHjadWqVenyyy8/AfTdd99N99xzT3rzzTfTggUL0rJly9K4cePyefv3709btmxJf/jDH9L777+fH58xY0ZavHhxmjNnTho/fvwJ9X75y1+mzZs3n/SF++Y3v5muuOKKjnOG9jVhwoR04YUXpiVLlqTPfe5zrWsa6R1x4MCBtHXr1rRr16509OjRUV1zX19fevHFF9Nzzz2X/v73v6f+/v40efLk7HXTTTel8847r2u3vfQ10vV7ngABAgQIECBAgAABAgQIECAwVGBMB1gROq1fvz7t2bMnXXbZZWn16tXpnHPO6TCIwOnJJ59MH//4x9O6devS+eefnwOcX/ziF+mpp57K4Ve0mTp1ag6xDh8+nNtfddVVacWKFSmCpvbj2WefTU8//fQpBVgRHj322GO5ftXXsWPHWgFUhEjXX3/9iCHWn/70pxzYHTp0KF/X9OnTW9cc4Vtc8/LlyzuuOe7v8ccfT9u3b8/3HfcZ1/Dee+/le582bVpas2ZNuvjiizvuqZe+fPwIECBAgAABAgQIECBAgAABAr0IjOkAK0BiJNJDDz2UQ5tvf/vbaebMmS2nI0eOpO9///vpL3/5S8foq2rkVoxMuuWWW9K1116bR1tFwPOb3/wmbdq0KcVzX//619PVV1/d4f7www+n3/72t/m5a665ZsTX5ODBg+nee+/NI58WLlyYbrzxxhwgRf1t27blcC1GQ9111115RNZwR3tYF6O7ov9oF9e8e/futHHjxhShWIR4n//851tl4rkI+c4999y0cuXK/FyEXTF6K0K1nTt3nhD+9drXiBhOIECAAAECBAgQIECAAAECBAh0ERjzAVaELffff3/au3dv+sIXvpBuv/321gikF154IYc0MeqoCogi8PnhD3+Yp9TNmzcvj1iqphSGXzwfI5Z+9atfpdmzZ+epidUorBixFGHZ73//+9RtmmC3d+BLL72UIvS66KKL8jVMmTKldVrU27BhQw7hvvKVr6Qbbrhh2DdxjIi67777chBVjSSrTo5rjqmQP//5z/PUx9tuuy3fU/u9Llq0KC1durSjfoRqEa7985//zOFfNQqrl758+ggQIECAAAECBAgQIECAAAECvQqM+QArYCKMevTRR/OIpLVr1+aRTDHCKIKtP/7xjx1BVfvjw4VQMSopgqVLL7003XHHHbluHFXb119/vSPwOdmLE2HY888/n6677ro82mvoUa2pNTQsO9XzYqTVgw8+mC644IJsEKFdTBO8++67U6xldeedd+a1ttqPCP+izSuvvNIxomyka+rWV69vUO0IECBAgAABAgQIECBAgAABAmdFgNUtrIpRUjFaqj3UirdDjEqKda4++OCD1npQw4VF7aOZ4pwqEIr+vvOd7+T1tE52tI/YGm7K4csvv5yv85JLLukIy4bWjamGsW7XcEFYTJOM6ZIxQuu73/1u+sQnPpEXro8AK47hrjdGo+3YsaNjBFgvffmoESBAgAABAgQIECBAgAABAgR6FTgrAqzAaZ8uGIuSx0Lrsbj73Llz0ze+8Y0TFmMfDrSakrhv374T1sB655130ve+97085W7WrFl598JY4yqm68UUwZii176j4GhGe1XT9SJoq4KnbtdWrb013FTD6tqiz2o64GhqV4vSX3nllXn6ZRy99NXrG1Q7AgQIECBAgAABAgQIECBAgMBZE2C1L9geaznt378/v/pDF3Yf6S1R7VrYbURUFQhFSNTtiCCrfUdBAdZI2p4nQIAAAQIECBAgQIAAAQIECKR01gRY8WLHwuux5lRME4xj6KLuI70hYr2sWBMqjm9961t5Daz2IxY9f+SRR/IUxFtvvTXv3he7Fx46dCj96Ec/yjv6xQ6DVWgmwBpJ3PMECBAgQIAAAQIECBAgQIAAgTESYFVT2tpf0E9+8pN5yl2MiooF10c6Rtrlrwqvjh07llauXJl38zuVoz2smj9/ft7dUIDVXXD79u2nQutcAgQIECBAgAABAgQIECBAoEGBq666qsFqzVRrYU0AAAjXSURBVJQaEyOwnnjiibRr164OkVikfPXq1SkWSo+1qKrjd7/7XR4JFdMIv/jFL7Ye/8xnPpN36Ot2/OMf/0j33Xdfeuutt9KNN96YvvzlL+d1rU71+PWvf50ee+yxNHPmzLwge4wEq3ZCHG7Hw9GsUxXX0cu6VKOp/VGsgSXAOtV3lvMJECBAgAABAgQIECBAgEBzAgKs5ix7rtQtkDlZsfbwKoKrG264IU8L7OWI4CxGg8XUwwiwYjph7DAYOyJ+9atfTV/60pdOKHuquxBWo7uGFjrZLoR9fX1p3bp1XQO8k+1CeCp99eKlDQECBAgQIECAAAECBAgQIEAgBMbECKyTvZRVaDTSy91tCmGsZbV+/foU0wcjfYxpfxMmTOhaKqYWPvroo+mNN97IuxoOXR8rGg0dgXXuuefmNbmef/75dN1116VbbrnlhNqxaPzmzZvT7Nmz06pVq4btf6Tzdu/endfvilFma9euTVOnTk3vvfdeuvvuu9OBAwfSnXfemXdIbD9ix8Vo88orr+QdF6+55pr8dC99jeTveQIECBAgQIAAAQIECBAgQIDAcAJjPsB6++23e5pCGLsWRngT0w8jvFqxYsWw4VGFW4VRixYtSkuXLu0wj6mMMc0vpjC2j1x66aWX8uMXXnhhXtx92rRprXbRJgK0CJ9uvvnmtGDBgmHfydV0wEmTJuXRVDNmzGidG1MVn3zyyRw8zZs3LwdxMQUyHo8RVi+++GKuvWzZso6pkX/729/SPffck2KEVoRecY1x9NKXjyABAgQIECBAgAABAgQIECBAoFeBMR9gDYUZzRTCGHm0adOmtGPHjjR37twcXsV0v5GOV199NT3wwAM56Io2V1xxRQ6EIgDatm1bDpGqXQhjDa44Dh48mO69994UOxhee+21OaiKc9rbRKjVHkrFtMaf/vSn+bxYk2vKlCkprjnCrj179uTRWrHQfIyyipAqArCNGzfmc9asWZNmzZrVupV4LtpFrfZrjgXmY72uGMF2+eWXp1ijqxp91mtfI/l5ngABAgQIECBAgAABAgQIECDQTUCA1UXlueeeSz/+8Y9z+BTh0XDTBqNphDu33nprrhJh0U9+8pO0devW/HMESBEMxfTCCISi3k033ZSuv/76jpFOe/fuzSFSnBPnR7uqTfT9ta99LY/aqo7hFl+P6YuxKHxMCYx206dPz6FVTIWMvhcuXJiWLFnS0Xdc51NPPZV+9rOfdVxzTC+MEWDnnXdeXq/r05/+dIdUL335CBIgQIAAAQIECBAgQIAAAQIEehEQYHVRq0ZpjQb0yiuvTLfffnvr1AiEXnvttfTMM8+kffv25RAoQqnYeTAWgL/kkku67mC4f//+tGXLljxlMUKnCKBiyl4ETrE2Vfuuh1WA9alPfaq1nlV1ARFeRYAWuzJWoVlMJ1y8eHGaM2dO1wXoY7RXTCOM4C5GgsU9TJ48OYdzEbhFiNXt6KWv0Zg6hwABAgQIECBAgAABAgQIECDQLnDWBVhj4eWvFoOPQOq2227rGoiNhft0DwQIECBAgAABAgQIECBAgACBEBBgnWHvg1hc/gc/+EGKEVtD17M6w27F5RIgQIAAAQIECBAgQIAAAQIERiUgwBoV0+lzUuyq+MQTT6RLL700xW6H7VMLT5+rdCUECBAgQIAAAQIECBAgQIAAgeYEBFjNWapEgAABAgQIECBAgAABAgQIECBQQECAVQBVSQIECBAgQIAAAQIECBAgQIAAgeYEBFjNWapEgAABAgQIECBAgAABAgQIECBQQECAVQBVSQIECBAgQIAAAQIECBAgQIAAgeYEBFjNWapEgAABAgQIECBAgAABAgQIECBQQECAVQBVSQIECBAgQIAAAQIECBAgQIAAgeYEBFjNWapEgAABAgQIECBAgAABAgQIECBQQECAVQBVSQIECBAgQIAAAQIECBAgQIAAgeYEBFjNWapEgAABAgQIECBAgAABAgQIECBQQECAVQBVSQIECBAgQIAAAQIECBAgQIAAgeYEBFjNWapEgAABAgQIECBAgAABAgQIECBQQECAVQBVSQIECBAgQIAAAQIECBAgQIAAgeYEBFjNWapEgAABAgQIECBAgAABAgQIECBQQECAVQBVSQIECBAgQIAAAQIECBAgQIAAgeYEBFjNWapEgAABAgQIECBAgAABAgQIECBQQECAVQBVSQIECBAgQIAAAQIECBAgQIAAgeYEBFjNWapEgAABAgQIECBAgAABAgQIECBQQECAVQBVSQIECBAgQIAAAQIECBAgQIAAgeYEBFjNWapEgAABAgQIECBAgAABAgQIECBQQECAVQBVSQIECBAgQIAAAQIECBAgQIAAgeYEBFjNWapEgAABAgQIECBAgAABAgQIECBQQECAVQBVSQIECBAgQIAAAQIECBAgQIAAgeYEBFjNWapEgAABAgQIECBAgAABAgQIECBQQECAVQBVSQIECBAgQIAAAQIECBAgQIAAgeYEBFjNWapEgAABAgQIECBAgAABAgQIECBQQECAVQBVSQIECBAgQIAAAQIECBAgQIAAgeYEBFjNWapEgAABAgQIECBAgAABAgQIECBQQECAVQBVSQIECBAgQIAAAQIECBAgQIAAgeYEBFjNWapEgAABAgQIECBAgAABAgQIECBQQECAVQBVSQIECBAgQIAAAQIECBAgQIAAgeYEBFjNWapEgAABAgQIECBAgAABAgQIECBQQECAVQBVSQIECBAgQIAAAQIECBAgQIAAgeYEBFjNWapEgAABAgQIECBAgAABAgQIECBQQECAVQBVSQIECBAgQIAAAQIECBAgQIAAgeYEBFjNWapEgAABAgQIECBAgAABAgQIECBQQECAVQBVSQIECBAgQIAAAQIECBAgQIAAgeYEBFjNWapEgAABAgQIECBAgAABAgQIECBQQECAVQBVSQIECBAgQIAAAQIECBAgQIAAgeYEBFjNWapEgAABAgQIECBAgAABAgQIECBQQOD/AYGc5vwevrFF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3077" name="Picture 5" descr="C:\Users\yuka\Downloads\ブログアフィリエイトのRO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7085" y="417488"/>
            <a:ext cx="9628847" cy="5953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3951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テキス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06705466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タイトル 1"/>
          <p:cNvSpPr txBox="1">
            <a:spLocks noGrp="1"/>
          </p:cNvSpPr>
          <p:nvPr>
            <p:ph type="title"/>
          </p:nvPr>
        </p:nvSpPr>
        <p:spPr>
          <a:xfrm>
            <a:off x="2394155" y="2357882"/>
            <a:ext cx="7403690" cy="2881686"/>
          </a:xfrm>
          <a:prstGeom prst="rect">
            <a:avLst/>
          </a:prstGeom>
        </p:spPr>
        <p:txBody>
          <a:bodyPr>
            <a:normAutofit/>
          </a:bodyPr>
          <a:lstStyle/>
          <a:p>
            <a:pPr>
              <a:lnSpc>
                <a:spcPct val="150000"/>
              </a:lnSpc>
            </a:pPr>
            <a:r>
              <a:rPr lang="ja-JP" altLang="en-US" sz="2700" dirty="0"/>
              <a:t>一般社団法人日本おうちワーク協会代表理事</a:t>
            </a:r>
            <a:br>
              <a:rPr lang="en-US" altLang="ja-JP" sz="2700" dirty="0"/>
            </a:br>
            <a:r>
              <a:rPr lang="ja-JP" altLang="en-US" sz="2000" dirty="0"/>
              <a:t>かみうらゆか</a:t>
            </a:r>
            <a:br>
              <a:rPr lang="en-US" altLang="ja-JP" sz="3600" dirty="0"/>
            </a:br>
            <a:r>
              <a:rPr lang="ja-JP" altLang="en-US" dirty="0"/>
              <a:t>上浦有賀</a:t>
            </a:r>
            <a:br>
              <a:rPr lang="en-US" altLang="ja-JP" dirty="0"/>
            </a:br>
            <a:r>
              <a:rPr lang="ja-JP" altLang="en-US" sz="3200" dirty="0"/>
              <a:t>～</a:t>
            </a:r>
            <a:r>
              <a:rPr lang="ja-JP" altLang="en-US" sz="3200" dirty="0">
                <a:solidFill>
                  <a:srgbClr val="FF0000"/>
                </a:solidFill>
              </a:rPr>
              <a:t>ブログアフィリエイト</a:t>
            </a:r>
            <a:r>
              <a:rPr lang="ja-JP" altLang="en-US" sz="3200" dirty="0"/>
              <a:t>はお任せ！～</a:t>
            </a:r>
            <a:endParaRPr sz="3200" dirty="0"/>
          </a:p>
        </p:txBody>
      </p:sp>
    </p:spTree>
    <p:extLst>
      <p:ext uri="{BB962C8B-B14F-4D97-AF65-F5344CB8AC3E}">
        <p14:creationId xmlns:p14="http://schemas.microsoft.com/office/powerpoint/2010/main" val="1984875664"/>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タイトル 1"/>
          <p:cNvSpPr txBox="1">
            <a:spLocks noGrp="1"/>
          </p:cNvSpPr>
          <p:nvPr>
            <p:ph type="title"/>
          </p:nvPr>
        </p:nvSpPr>
        <p:spPr>
          <a:xfrm>
            <a:off x="2394155" y="2357882"/>
            <a:ext cx="7403690" cy="2881686"/>
          </a:xfrm>
          <a:prstGeom prst="rect">
            <a:avLst/>
          </a:prstGeom>
        </p:spPr>
        <p:txBody>
          <a:bodyPr>
            <a:normAutofit/>
          </a:bodyPr>
          <a:lstStyle/>
          <a:p>
            <a:pPr>
              <a:lnSpc>
                <a:spcPct val="150000"/>
              </a:lnSpc>
            </a:pPr>
            <a:r>
              <a:rPr lang="ja-JP" altLang="en-US" sz="3200" dirty="0"/>
              <a:t>小休憩</a:t>
            </a:r>
            <a:endParaRPr sz="3200" dirty="0"/>
          </a:p>
        </p:txBody>
      </p:sp>
    </p:spTree>
    <p:extLst>
      <p:ext uri="{BB962C8B-B14F-4D97-AF65-F5344CB8AC3E}">
        <p14:creationId xmlns:p14="http://schemas.microsoft.com/office/powerpoint/2010/main" val="1933370028"/>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24CEA0-913E-47B3-A5EB-8F25A8E84D9B}"/>
              </a:ext>
            </a:extLst>
          </p:cNvPr>
          <p:cNvSpPr>
            <a:spLocks noGrp="1"/>
          </p:cNvSpPr>
          <p:nvPr>
            <p:ph type="ctrTitle"/>
          </p:nvPr>
        </p:nvSpPr>
        <p:spPr/>
        <p:txBody>
          <a:bodyPr/>
          <a:lstStyle/>
          <a:p>
            <a:endParaRPr kumimoji="1" lang="ja-JP" altLang="en-US"/>
          </a:p>
        </p:txBody>
      </p:sp>
      <p:sp>
        <p:nvSpPr>
          <p:cNvPr id="3" name="字幕 2">
            <a:extLst>
              <a:ext uri="{FF2B5EF4-FFF2-40B4-BE49-F238E27FC236}">
                <a16:creationId xmlns:a16="http://schemas.microsoft.com/office/drawing/2014/main" id="{DB0D3B25-F38E-4708-9640-C1DC83BD5B16}"/>
              </a:ext>
            </a:extLst>
          </p:cNvPr>
          <p:cNvSpPr>
            <a:spLocks noGrp="1"/>
          </p:cNvSpPr>
          <p:nvPr>
            <p:ph type="subTitle" idx="1"/>
          </p:nvPr>
        </p:nvSpPr>
        <p:spPr/>
        <p:txBody>
          <a:bodyPr/>
          <a:lstStyle/>
          <a:p>
            <a:endParaRPr kumimoji="1" lang="ja-JP" altLang="en-US"/>
          </a:p>
        </p:txBody>
      </p:sp>
      <p:pic>
        <p:nvPicPr>
          <p:cNvPr id="5" name="図 4" descr="スクリーンショット が含まれている画像&#10;&#10;自動的に生成された説明">
            <a:extLst>
              <a:ext uri="{FF2B5EF4-FFF2-40B4-BE49-F238E27FC236}">
                <a16:creationId xmlns:a16="http://schemas.microsoft.com/office/drawing/2014/main" id="{139DA8F4-5303-41F6-A72D-2BB3EF0A3A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
            <a:ext cx="12192000" cy="6858000"/>
          </a:xfrm>
          <a:prstGeom prst="rect">
            <a:avLst/>
          </a:prstGeom>
        </p:spPr>
      </p:pic>
      <p:sp>
        <p:nvSpPr>
          <p:cNvPr id="8" name="Rectangle 3">
            <a:extLst>
              <a:ext uri="{FF2B5EF4-FFF2-40B4-BE49-F238E27FC236}">
                <a16:creationId xmlns:a16="http://schemas.microsoft.com/office/drawing/2014/main" id="{A9619621-1BBF-47A3-BCAB-908DFF88B389}"/>
              </a:ext>
            </a:extLst>
          </p:cNvPr>
          <p:cNvSpPr txBox="1">
            <a:spLocks noChangeArrowheads="1"/>
          </p:cNvSpPr>
          <p:nvPr/>
        </p:nvSpPr>
        <p:spPr bwMode="gray">
          <a:xfrm>
            <a:off x="1899270" y="1320504"/>
            <a:ext cx="8393460" cy="4563068"/>
          </a:xfrm>
          <a:prstGeom prst="rect">
            <a:avLst/>
          </a:prstGeom>
        </p:spPr>
        <p:txBody>
          <a:bodyPr>
            <a:normAutofit fontScale="825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20000"/>
              </a:lnSpc>
              <a:defRPr/>
            </a:pPr>
            <a:r>
              <a:rPr lang="ja-JP" altLang="en-US" sz="2700" dirty="0">
                <a:ea typeface="HGPｺﾞｼｯｸE" panose="020B0900000000000000" pitchFamily="50" charset="-128"/>
              </a:rPr>
              <a:t>非営利型一般社団法人日本おうちワーク協会</a:t>
            </a:r>
            <a:endParaRPr lang="en-US" altLang="ja-JP" sz="2700" dirty="0">
              <a:ea typeface="HGPｺﾞｼｯｸE" panose="020B0900000000000000" pitchFamily="50" charset="-128"/>
            </a:endParaRPr>
          </a:p>
          <a:p>
            <a:pPr algn="ctr">
              <a:lnSpc>
                <a:spcPct val="120000"/>
              </a:lnSpc>
              <a:defRPr/>
            </a:pPr>
            <a:endParaRPr lang="en-US" altLang="ja-JP" dirty="0">
              <a:ea typeface="HGPｺﾞｼｯｸE" panose="020B0900000000000000" pitchFamily="50" charset="-128"/>
            </a:endParaRPr>
          </a:p>
          <a:p>
            <a:pPr algn="ctr">
              <a:lnSpc>
                <a:spcPct val="120000"/>
              </a:lnSpc>
              <a:defRPr/>
            </a:pPr>
            <a:r>
              <a:rPr lang="ja-JP" altLang="en-US" sz="3200" dirty="0">
                <a:solidFill>
                  <a:srgbClr val="7CCCDB"/>
                </a:solidFill>
                <a:latin typeface="HGPｺﾞｼｯｸE" panose="020B0900000000000000" pitchFamily="50" charset="-128"/>
                <a:ea typeface="HGPｺﾞｼｯｸE" panose="020B0900000000000000" pitchFamily="50" charset="-128"/>
                <a:cs typeface="Ebrima" panose="02000000000000000000" pitchFamily="2" charset="0"/>
              </a:rPr>
              <a:t>家族も自分も幸せになる　</a:t>
            </a:r>
            <a:endParaRPr lang="en-US" altLang="ja-JP" sz="3200" dirty="0">
              <a:solidFill>
                <a:schemeClr val="accent1">
                  <a:lumMod val="50000"/>
                </a:schemeClr>
              </a:solidFill>
              <a:latin typeface="HGPｺﾞｼｯｸE" panose="020B0900000000000000" pitchFamily="50" charset="-128"/>
              <a:ea typeface="HGPｺﾞｼｯｸE" panose="020B0900000000000000" pitchFamily="50" charset="-128"/>
              <a:cs typeface="Ebrima" panose="02000000000000000000" pitchFamily="2" charset="0"/>
            </a:endParaRPr>
          </a:p>
          <a:p>
            <a:pPr algn="ctr">
              <a:lnSpc>
                <a:spcPct val="120000"/>
              </a:lnSpc>
              <a:defRPr/>
            </a:pPr>
            <a:br>
              <a:rPr lang="en-US" altLang="ja-JP" sz="5300" dirty="0">
                <a:latin typeface="HGPｺﾞｼｯｸE" panose="020B0900000000000000" pitchFamily="50" charset="-128"/>
                <a:ea typeface="HGPｺﾞｼｯｸE" panose="020B0900000000000000" pitchFamily="50" charset="-128"/>
                <a:cs typeface="Ebrima" panose="02000000000000000000" pitchFamily="2" charset="0"/>
              </a:rPr>
            </a:br>
            <a:r>
              <a:rPr lang="ja-JP" altLang="en-US" sz="4800" b="1" dirty="0">
                <a:latin typeface="+mj-ea"/>
                <a:cs typeface="Ebrima" panose="02000000000000000000" pitchFamily="2" charset="0"/>
              </a:rPr>
              <a:t>「ブログ</a:t>
            </a:r>
            <a:r>
              <a:rPr lang="en-US" altLang="ja-JP" sz="4800" b="1" dirty="0">
                <a:latin typeface="+mj-ea"/>
                <a:cs typeface="Ebrima" panose="02000000000000000000" pitchFamily="2" charset="0"/>
              </a:rPr>
              <a:t>de</a:t>
            </a:r>
            <a:r>
              <a:rPr lang="ja-JP" altLang="en-US" sz="4800" b="1" dirty="0">
                <a:latin typeface="+mj-ea"/>
                <a:cs typeface="Ebrima" panose="02000000000000000000" pitchFamily="2" charset="0"/>
              </a:rPr>
              <a:t>おうちワーク」</a:t>
            </a:r>
            <a:endParaRPr lang="en-US" altLang="ja-JP" sz="4800" b="1" dirty="0">
              <a:latin typeface="+mj-ea"/>
              <a:cs typeface="Ebrima" panose="02000000000000000000" pitchFamily="2" charset="0"/>
            </a:endParaRPr>
          </a:p>
          <a:p>
            <a:pPr algn="ctr">
              <a:lnSpc>
                <a:spcPct val="120000"/>
              </a:lnSpc>
              <a:defRPr/>
            </a:pPr>
            <a:r>
              <a:rPr lang="ja-JP" altLang="en-US" sz="4800" b="1" dirty="0">
                <a:latin typeface="+mj-ea"/>
                <a:cs typeface="Ebrima" panose="02000000000000000000" pitchFamily="2" charset="0"/>
              </a:rPr>
              <a:t>講座のご案内</a:t>
            </a:r>
            <a:br>
              <a:rPr lang="en-US" altLang="ja-JP" sz="7300" b="1" dirty="0">
                <a:latin typeface="HGPｺﾞｼｯｸE" panose="020B0900000000000000" pitchFamily="50" charset="-128"/>
                <a:ea typeface="HGPｺﾞｼｯｸE" panose="020B0900000000000000" pitchFamily="50" charset="-128"/>
                <a:cs typeface="Ebrima" panose="02000000000000000000" pitchFamily="2" charset="0"/>
              </a:rPr>
            </a:br>
            <a:br>
              <a:rPr lang="en-US" altLang="ja-JP" sz="2800" b="1" dirty="0">
                <a:latin typeface="+mj-ea"/>
              </a:rPr>
            </a:br>
            <a:br>
              <a:rPr lang="en-US" altLang="ja-JP" sz="2800" b="1" dirty="0">
                <a:latin typeface="HGPｺﾞｼｯｸE" panose="020B0900000000000000" pitchFamily="50" charset="-128"/>
                <a:ea typeface="HGPｺﾞｼｯｸE" panose="020B0900000000000000" pitchFamily="50" charset="-128"/>
              </a:rPr>
            </a:br>
            <a:endParaRPr lang="en-US" altLang="ja-JP" sz="2800" dirty="0">
              <a:solidFill>
                <a:schemeClr val="tx1">
                  <a:lumMod val="95000"/>
                  <a:lumOff val="5000"/>
                </a:schemeClr>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0406549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4E931E-2415-4E2B-87D1-DC7D22DDD7A0}"/>
              </a:ext>
            </a:extLst>
          </p:cNvPr>
          <p:cNvSpPr>
            <a:spLocks noGrp="1"/>
          </p:cNvSpPr>
          <p:nvPr>
            <p:ph type="title"/>
          </p:nvPr>
        </p:nvSpPr>
        <p:spPr/>
        <p:txBody>
          <a:bodyPr>
            <a:normAutofit/>
          </a:bodyPr>
          <a:lstStyle/>
          <a:p>
            <a:r>
              <a:rPr kumimoji="1" lang="ja-JP" altLang="en-US" sz="3200" dirty="0"/>
              <a:t>ブログ</a:t>
            </a:r>
            <a:r>
              <a:rPr kumimoji="1" lang="en-US" altLang="ja-JP" sz="3200" dirty="0"/>
              <a:t>de</a:t>
            </a:r>
            <a:r>
              <a:rPr kumimoji="1" lang="ja-JP" altLang="en-US" sz="3200" dirty="0"/>
              <a:t>おうちワーク講座の目標とゴール</a:t>
            </a:r>
          </a:p>
        </p:txBody>
      </p:sp>
      <p:sp>
        <p:nvSpPr>
          <p:cNvPr id="3" name="コンテンツ プレースホルダー 2">
            <a:extLst>
              <a:ext uri="{FF2B5EF4-FFF2-40B4-BE49-F238E27FC236}">
                <a16:creationId xmlns:a16="http://schemas.microsoft.com/office/drawing/2014/main" id="{DFB4AFF3-CBB5-4916-AF0D-3364430F4210}"/>
              </a:ext>
            </a:extLst>
          </p:cNvPr>
          <p:cNvSpPr>
            <a:spLocks noGrp="1"/>
          </p:cNvSpPr>
          <p:nvPr>
            <p:ph sz="half" idx="1"/>
          </p:nvPr>
        </p:nvSpPr>
        <p:spPr/>
        <p:txBody>
          <a:bodyPr/>
          <a:lstStyle/>
          <a:p>
            <a:pPr marL="558800" indent="-457200">
              <a:buFont typeface="+mj-lt"/>
              <a:buAutoNum type="arabicPeriod"/>
            </a:pPr>
            <a:r>
              <a:rPr lang="en-US" altLang="ja-JP" sz="2000" dirty="0"/>
              <a:t>『</a:t>
            </a:r>
            <a:r>
              <a:rPr lang="ja-JP" altLang="en-US" sz="2000" dirty="0"/>
              <a:t>ブログを仕事にする</a:t>
            </a:r>
            <a:r>
              <a:rPr lang="en-US" altLang="ja-JP" sz="2000" dirty="0"/>
              <a:t>』</a:t>
            </a:r>
            <a:r>
              <a:rPr lang="ja-JP" altLang="en-US" sz="2000" dirty="0"/>
              <a:t>ことについて理解し、成功するためのマインド身に着ける</a:t>
            </a:r>
            <a:endParaRPr lang="en-US" altLang="ja-JP" sz="2000" dirty="0"/>
          </a:p>
          <a:p>
            <a:pPr marL="558800" indent="-457200">
              <a:buFont typeface="+mj-lt"/>
              <a:buAutoNum type="arabicPeriod"/>
            </a:pPr>
            <a:r>
              <a:rPr lang="ja-JP" altLang="en-US" sz="2000" dirty="0"/>
              <a:t>ブログを収益化するための正しい知識をつける</a:t>
            </a:r>
            <a:endParaRPr lang="en-US" altLang="ja-JP" sz="2000" dirty="0"/>
          </a:p>
          <a:p>
            <a:pPr marL="558800" indent="-457200">
              <a:buFont typeface="+mj-lt"/>
              <a:buAutoNum type="arabicPeriod"/>
            </a:pPr>
            <a:r>
              <a:rPr lang="ja-JP" altLang="en-US" sz="2000" dirty="0"/>
              <a:t>ブログで月</a:t>
            </a:r>
            <a:r>
              <a:rPr lang="en-US" altLang="ja-JP" sz="2000" dirty="0"/>
              <a:t>3</a:t>
            </a:r>
            <a:r>
              <a:rPr lang="ja-JP" altLang="en-US" sz="2000" dirty="0"/>
              <a:t>万円～</a:t>
            </a:r>
            <a:r>
              <a:rPr lang="en-US" altLang="ja-JP" sz="2000" dirty="0"/>
              <a:t>10</a:t>
            </a:r>
            <a:r>
              <a:rPr lang="ja-JP" altLang="en-US" sz="2000" dirty="0"/>
              <a:t>万円の収益を目指すための作業ができるようになる</a:t>
            </a:r>
            <a:endParaRPr lang="en-US" altLang="ja-JP" sz="2000" dirty="0"/>
          </a:p>
          <a:p>
            <a:pPr marL="101600" indent="0">
              <a:buNone/>
            </a:pPr>
            <a:endParaRPr lang="en-US" altLang="ja-JP" dirty="0"/>
          </a:p>
        </p:txBody>
      </p:sp>
    </p:spTree>
    <p:extLst>
      <p:ext uri="{BB962C8B-B14F-4D97-AF65-F5344CB8AC3E}">
        <p14:creationId xmlns:p14="http://schemas.microsoft.com/office/powerpoint/2010/main" val="7249192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A30412-CDCD-4726-9F67-8D1A8826009B}"/>
              </a:ext>
            </a:extLst>
          </p:cNvPr>
          <p:cNvSpPr>
            <a:spLocks noGrp="1"/>
          </p:cNvSpPr>
          <p:nvPr>
            <p:ph type="title"/>
          </p:nvPr>
        </p:nvSpPr>
        <p:spPr/>
        <p:txBody>
          <a:bodyPr>
            <a:normAutofit/>
          </a:bodyPr>
          <a:lstStyle/>
          <a:p>
            <a:r>
              <a:rPr lang="ja-JP" altLang="en-US" sz="3200" dirty="0"/>
              <a:t>ブログ</a:t>
            </a:r>
            <a:r>
              <a:rPr lang="en-US" altLang="ja-JP" sz="3200" dirty="0"/>
              <a:t>de</a:t>
            </a:r>
            <a:r>
              <a:rPr lang="ja-JP" altLang="en-US" sz="3200" dirty="0"/>
              <a:t>おうちワーク講座</a:t>
            </a:r>
            <a:endParaRPr kumimoji="1" lang="ja-JP" altLang="en-US" sz="3200" dirty="0"/>
          </a:p>
        </p:txBody>
      </p:sp>
      <p:sp>
        <p:nvSpPr>
          <p:cNvPr id="4" name="コンテンツ プレースホルダー 2">
            <a:extLst>
              <a:ext uri="{FF2B5EF4-FFF2-40B4-BE49-F238E27FC236}">
                <a16:creationId xmlns:a16="http://schemas.microsoft.com/office/drawing/2014/main" id="{63A4C96C-E113-4963-85E0-263795CFFCFA}"/>
              </a:ext>
            </a:extLst>
          </p:cNvPr>
          <p:cNvSpPr txBox="1">
            <a:spLocks/>
          </p:cNvSpPr>
          <p:nvPr/>
        </p:nvSpPr>
        <p:spPr>
          <a:xfrm>
            <a:off x="1023677" y="1855686"/>
            <a:ext cx="10518776" cy="4306529"/>
          </a:xfrm>
          <a:prstGeom prst="rect">
            <a:avLst/>
          </a:prstGeom>
        </p:spPr>
        <p:txBody>
          <a:bodyPr/>
          <a:lstStyle>
            <a:lvl1pPr marL="228600" indent="-228600" algn="l" defTabSz="914400" rtl="0" eaLnBrk="1" latinLnBrk="0" hangingPunct="1">
              <a:lnSpc>
                <a:spcPct val="150000"/>
              </a:lnSpc>
              <a:spcBef>
                <a:spcPts val="1000"/>
              </a:spcBef>
              <a:buFont typeface="Arial" panose="020B0604020202020204" pitchFamily="34" charset="0"/>
              <a:buChar char="•"/>
              <a:defRPr kumimoji="1" sz="2800" kern="1200">
                <a:solidFill>
                  <a:schemeClr val="tx1"/>
                </a:solidFill>
                <a:latin typeface="+mn-ea"/>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2000" dirty="0">
                <a:solidFill>
                  <a:prstClr val="black"/>
                </a:solidFill>
              </a:rPr>
              <a:t>3</a:t>
            </a:r>
            <a:r>
              <a:rPr lang="ja-JP" altLang="en-US" sz="2000" dirty="0">
                <a:solidFill>
                  <a:prstClr val="black"/>
                </a:solidFill>
              </a:rPr>
              <a:t>回（</a:t>
            </a:r>
            <a:r>
              <a:rPr lang="en-US" altLang="ja-JP" sz="2000" dirty="0">
                <a:solidFill>
                  <a:prstClr val="black"/>
                </a:solidFill>
              </a:rPr>
              <a:t>4</a:t>
            </a:r>
            <a:r>
              <a:rPr lang="ja-JP" altLang="en-US" sz="2000" dirty="0">
                <a:solidFill>
                  <a:prstClr val="black"/>
                </a:solidFill>
              </a:rPr>
              <a:t>時間</a:t>
            </a:r>
            <a:r>
              <a:rPr lang="en-US" altLang="ja-JP" sz="2000" dirty="0">
                <a:solidFill>
                  <a:prstClr val="black"/>
                </a:solidFill>
              </a:rPr>
              <a:t>×3</a:t>
            </a:r>
            <a:r>
              <a:rPr lang="ja-JP" altLang="en-US" sz="2000" dirty="0">
                <a:solidFill>
                  <a:prstClr val="black"/>
                </a:solidFill>
              </a:rPr>
              <a:t>回）、</a:t>
            </a:r>
            <a:r>
              <a:rPr lang="en-US" altLang="ja-JP" sz="2000" dirty="0">
                <a:solidFill>
                  <a:prstClr val="black"/>
                </a:solidFill>
              </a:rPr>
              <a:t>6</a:t>
            </a:r>
            <a:r>
              <a:rPr lang="ja-JP" altLang="en-US" sz="2000" dirty="0">
                <a:solidFill>
                  <a:prstClr val="black"/>
                </a:solidFill>
              </a:rPr>
              <a:t>回（</a:t>
            </a:r>
            <a:r>
              <a:rPr lang="en-US" altLang="ja-JP" sz="2000" dirty="0">
                <a:solidFill>
                  <a:prstClr val="black"/>
                </a:solidFill>
              </a:rPr>
              <a:t>2</a:t>
            </a:r>
            <a:r>
              <a:rPr lang="ja-JP" altLang="en-US" sz="2000" dirty="0">
                <a:solidFill>
                  <a:prstClr val="black"/>
                </a:solidFill>
              </a:rPr>
              <a:t>時間</a:t>
            </a:r>
            <a:r>
              <a:rPr lang="en-US" altLang="ja-JP" sz="2000" dirty="0">
                <a:solidFill>
                  <a:prstClr val="black"/>
                </a:solidFill>
              </a:rPr>
              <a:t>×6</a:t>
            </a:r>
            <a:r>
              <a:rPr lang="ja-JP" altLang="en-US" sz="2000" dirty="0">
                <a:solidFill>
                  <a:prstClr val="black"/>
                </a:solidFill>
              </a:rPr>
              <a:t>回）</a:t>
            </a:r>
            <a:endParaRPr lang="en-US" altLang="ja-JP" sz="2000" dirty="0">
              <a:solidFill>
                <a:prstClr val="black"/>
              </a:solidFill>
            </a:endParaRPr>
          </a:p>
          <a:p>
            <a:pPr>
              <a:lnSpc>
                <a:spcPct val="100000"/>
              </a:lnSpc>
            </a:pPr>
            <a:r>
              <a:rPr lang="ja-JP" altLang="en-US" sz="2000" dirty="0">
                <a:solidFill>
                  <a:prstClr val="black"/>
                </a:solidFill>
              </a:rPr>
              <a:t>講義内容</a:t>
            </a:r>
            <a:endParaRPr lang="en-US" altLang="ja-JP" sz="2000" dirty="0">
              <a:solidFill>
                <a:prstClr val="black"/>
              </a:solidFill>
            </a:endParaRPr>
          </a:p>
          <a:p>
            <a:endParaRPr lang="ja-JP" altLang="en-US" dirty="0">
              <a:solidFill>
                <a:prstClr val="black"/>
              </a:solidFill>
            </a:endParaRPr>
          </a:p>
        </p:txBody>
      </p:sp>
      <p:graphicFrame>
        <p:nvGraphicFramePr>
          <p:cNvPr id="5" name="コンテンツ プレースホルダー 3">
            <a:extLst>
              <a:ext uri="{FF2B5EF4-FFF2-40B4-BE49-F238E27FC236}">
                <a16:creationId xmlns:a16="http://schemas.microsoft.com/office/drawing/2014/main" id="{4B7FB030-0EF8-406D-9BA0-8B5D752F43DB}"/>
              </a:ext>
            </a:extLst>
          </p:cNvPr>
          <p:cNvGraphicFramePr>
            <a:graphicFrameLocks/>
          </p:cNvGraphicFramePr>
          <p:nvPr>
            <p:extLst>
              <p:ext uri="{D42A27DB-BD31-4B8C-83A1-F6EECF244321}">
                <p14:modId xmlns:p14="http://schemas.microsoft.com/office/powerpoint/2010/main" val="902287029"/>
              </p:ext>
            </p:extLst>
          </p:nvPr>
        </p:nvGraphicFramePr>
        <p:xfrm>
          <a:off x="1560634" y="2735911"/>
          <a:ext cx="9070731" cy="2834640"/>
        </p:xfrm>
        <a:graphic>
          <a:graphicData uri="http://schemas.openxmlformats.org/drawingml/2006/table">
            <a:tbl>
              <a:tblPr firstRow="1" bandRow="1">
                <a:tableStyleId>{C083E6E3-FA7D-4D7B-A595-EF9225AFEA82}</a:tableStyleId>
              </a:tblPr>
              <a:tblGrid>
                <a:gridCol w="1509020">
                  <a:extLst>
                    <a:ext uri="{9D8B030D-6E8A-4147-A177-3AD203B41FA5}">
                      <a16:colId xmlns:a16="http://schemas.microsoft.com/office/drawing/2014/main" val="550285646"/>
                    </a:ext>
                  </a:extLst>
                </a:gridCol>
                <a:gridCol w="7561711">
                  <a:extLst>
                    <a:ext uri="{9D8B030D-6E8A-4147-A177-3AD203B41FA5}">
                      <a16:colId xmlns:a16="http://schemas.microsoft.com/office/drawing/2014/main" val="1060740600"/>
                    </a:ext>
                  </a:extLst>
                </a:gridCol>
              </a:tblGrid>
              <a:tr h="233623">
                <a:tc>
                  <a:txBody>
                    <a:bodyPr/>
                    <a:lstStyle/>
                    <a:p>
                      <a:pPr algn="ctr"/>
                      <a:endParaRPr kumimoji="1" lang="ja-JP" altLang="en-US" dirty="0">
                        <a:latin typeface="UD デジタル 教科書体 NK-B" panose="02020700000000000000" pitchFamily="18" charset="-128"/>
                        <a:ea typeface="UD デジタル 教科書体 NK-B" panose="02020700000000000000" pitchFamily="18" charset="-128"/>
                      </a:endParaRPr>
                    </a:p>
                  </a:txBody>
                  <a:tcPr marL="100149" marR="100149"/>
                </a:tc>
                <a:tc>
                  <a:txBody>
                    <a:bodyPr/>
                    <a:lstStyle/>
                    <a:p>
                      <a:pPr algn="ctr"/>
                      <a:r>
                        <a:rPr kumimoji="1" lang="ja-JP" altLang="en-US" dirty="0"/>
                        <a:t>レッスン内容</a:t>
                      </a:r>
                      <a:endParaRPr kumimoji="1" lang="ja-JP" altLang="en-US" dirty="0">
                        <a:latin typeface="UD デジタル 教科書体 NK-B" panose="02020700000000000000" pitchFamily="18" charset="-128"/>
                        <a:ea typeface="UD デジタル 教科書体 NK-B" panose="02020700000000000000" pitchFamily="18" charset="-128"/>
                      </a:endParaRPr>
                    </a:p>
                  </a:txBody>
                  <a:tcPr marL="100149" marR="100149"/>
                </a:tc>
                <a:extLst>
                  <a:ext uri="{0D108BD9-81ED-4DB2-BD59-A6C34878D82A}">
                    <a16:rowId xmlns:a16="http://schemas.microsoft.com/office/drawing/2014/main" val="183133808"/>
                  </a:ext>
                </a:extLst>
              </a:tr>
              <a:tr h="233623">
                <a:tc>
                  <a:txBody>
                    <a:bodyPr/>
                    <a:lstStyle/>
                    <a:p>
                      <a:pPr algn="ctr"/>
                      <a:r>
                        <a:rPr kumimoji="1" lang="en-US" altLang="ja-JP" dirty="0"/>
                        <a:t>LESSON-1</a:t>
                      </a:r>
                      <a:endParaRPr kumimoji="1" lang="ja-JP" altLang="en-US" dirty="0">
                        <a:latin typeface="UD デジタル 教科書体 NK-R" panose="02020400000000000000" pitchFamily="18" charset="-128"/>
                        <a:ea typeface="UD デジタル 教科書体 NK-R" panose="02020400000000000000" pitchFamily="18" charset="-128"/>
                      </a:endParaRPr>
                    </a:p>
                  </a:txBody>
                  <a:tcPr marL="100149" marR="100149"/>
                </a:tc>
                <a:tc>
                  <a:txBody>
                    <a:bodyPr/>
                    <a:lstStyle/>
                    <a:p>
                      <a:pPr algn="ctr"/>
                      <a:r>
                        <a:rPr kumimoji="1" lang="ja-JP" altLang="en-US" dirty="0">
                          <a:latin typeface="+mn-ea"/>
                          <a:ea typeface="+mn-ea"/>
                        </a:rPr>
                        <a:t>ブログを仕事にして成功するためのマインド構築法</a:t>
                      </a:r>
                    </a:p>
                  </a:txBody>
                  <a:tcPr marL="100149" marR="100149"/>
                </a:tc>
                <a:extLst>
                  <a:ext uri="{0D108BD9-81ED-4DB2-BD59-A6C34878D82A}">
                    <a16:rowId xmlns:a16="http://schemas.microsoft.com/office/drawing/2014/main" val="2144396862"/>
                  </a:ext>
                </a:extLst>
              </a:tr>
              <a:tr h="233623">
                <a:tc>
                  <a:txBody>
                    <a:bodyPr/>
                    <a:lstStyle/>
                    <a:p>
                      <a:pPr algn="ctr"/>
                      <a:r>
                        <a:rPr kumimoji="1" lang="en-US" altLang="ja-JP" dirty="0"/>
                        <a:t>LESSON-2</a:t>
                      </a:r>
                      <a:endParaRPr kumimoji="1" lang="ja-JP" altLang="en-US" dirty="0">
                        <a:latin typeface="UD デジタル 教科書体 NK-R" panose="02020400000000000000" pitchFamily="18" charset="-128"/>
                        <a:ea typeface="UD デジタル 教科書体 NK-R" panose="02020400000000000000" pitchFamily="18" charset="-128"/>
                      </a:endParaRPr>
                    </a:p>
                  </a:txBody>
                  <a:tcPr marL="100149" marR="100149"/>
                </a:tc>
                <a:tc>
                  <a:txBody>
                    <a:bodyPr/>
                    <a:lstStyle/>
                    <a:p>
                      <a:pPr algn="ctr"/>
                      <a:r>
                        <a:rPr kumimoji="1" lang="ja-JP" altLang="en-US" sz="1800" b="0" i="0" kern="1200" dirty="0">
                          <a:solidFill>
                            <a:schemeClr val="tx1"/>
                          </a:solidFill>
                          <a:effectLst/>
                          <a:latin typeface="+mn-lt"/>
                          <a:ea typeface="+mn-ea"/>
                          <a:cs typeface="+mn-cs"/>
                        </a:rPr>
                        <a:t>検索で上位表示して、ファンを増やすための</a:t>
                      </a:r>
                      <a:r>
                        <a:rPr kumimoji="1" lang="en-US" altLang="ja-JP" sz="1800" b="0" i="0" kern="1200" dirty="0">
                          <a:solidFill>
                            <a:schemeClr val="tx1"/>
                          </a:solidFill>
                          <a:effectLst/>
                          <a:latin typeface="+mn-lt"/>
                          <a:ea typeface="+mn-ea"/>
                          <a:cs typeface="+mn-cs"/>
                        </a:rPr>
                        <a:t>SEO</a:t>
                      </a:r>
                      <a:r>
                        <a:rPr kumimoji="1" lang="ja-JP" altLang="en-US" sz="1800" b="0" i="0" kern="1200" dirty="0">
                          <a:solidFill>
                            <a:schemeClr val="tx1"/>
                          </a:solidFill>
                          <a:effectLst/>
                          <a:latin typeface="+mn-lt"/>
                          <a:ea typeface="+mn-ea"/>
                          <a:cs typeface="+mn-cs"/>
                        </a:rPr>
                        <a:t>ライティング</a:t>
                      </a:r>
                      <a:endParaRPr kumimoji="1" lang="ja-JP" altLang="en-US" dirty="0">
                        <a:latin typeface="UD デジタル 教科書体 NK-R" panose="02020400000000000000" pitchFamily="18" charset="-128"/>
                        <a:ea typeface="UD デジタル 教科書体 NK-R" panose="02020400000000000000" pitchFamily="18" charset="-128"/>
                      </a:endParaRPr>
                    </a:p>
                  </a:txBody>
                  <a:tcPr marL="100149" marR="100149"/>
                </a:tc>
                <a:extLst>
                  <a:ext uri="{0D108BD9-81ED-4DB2-BD59-A6C34878D82A}">
                    <a16:rowId xmlns:a16="http://schemas.microsoft.com/office/drawing/2014/main" val="2912316466"/>
                  </a:ext>
                </a:extLst>
              </a:tr>
              <a:tr h="233623">
                <a:tc>
                  <a:txBody>
                    <a:bodyPr/>
                    <a:lstStyle/>
                    <a:p>
                      <a:pPr algn="ctr"/>
                      <a:r>
                        <a:rPr kumimoji="1" lang="en-US" altLang="ja-JP" dirty="0"/>
                        <a:t>LESSON-3</a:t>
                      </a:r>
                      <a:endParaRPr kumimoji="1" lang="ja-JP" altLang="en-US" dirty="0">
                        <a:latin typeface="UD デジタル 教科書体 NK-R" panose="02020400000000000000" pitchFamily="18" charset="-128"/>
                        <a:ea typeface="UD デジタル 教科書体 NK-R" panose="02020400000000000000" pitchFamily="18" charset="-128"/>
                      </a:endParaRPr>
                    </a:p>
                  </a:txBody>
                  <a:tcPr marL="100149" marR="100149"/>
                </a:tc>
                <a:tc>
                  <a:txBody>
                    <a:bodyPr/>
                    <a:lstStyle/>
                    <a:p>
                      <a:pPr algn="ctr"/>
                      <a:r>
                        <a:rPr kumimoji="1" lang="ja-JP" altLang="en-US" dirty="0"/>
                        <a:t>ブログネタ戦略とネタの探し方</a:t>
                      </a:r>
                      <a:endParaRPr kumimoji="1" lang="ja-JP" altLang="en-US" dirty="0">
                        <a:latin typeface="UD デジタル 教科書体 NK-R" panose="02020400000000000000" pitchFamily="18" charset="-128"/>
                        <a:ea typeface="UD デジタル 教科書体 NK-R" panose="02020400000000000000" pitchFamily="18" charset="-128"/>
                      </a:endParaRPr>
                    </a:p>
                  </a:txBody>
                  <a:tcPr marL="100149" marR="100149"/>
                </a:tc>
                <a:extLst>
                  <a:ext uri="{0D108BD9-81ED-4DB2-BD59-A6C34878D82A}">
                    <a16:rowId xmlns:a16="http://schemas.microsoft.com/office/drawing/2014/main" val="22581352"/>
                  </a:ext>
                </a:extLst>
              </a:tr>
              <a:tr h="233623">
                <a:tc>
                  <a:txBody>
                    <a:bodyPr/>
                    <a:lstStyle/>
                    <a:p>
                      <a:pPr algn="ctr"/>
                      <a:r>
                        <a:rPr kumimoji="1" lang="en-US" altLang="ja-JP" dirty="0"/>
                        <a:t>LESSON-4</a:t>
                      </a:r>
                      <a:endParaRPr kumimoji="1" lang="ja-JP" altLang="en-US" dirty="0">
                        <a:latin typeface="UD デジタル 教科書体 NK-R" panose="02020400000000000000" pitchFamily="18" charset="-128"/>
                        <a:ea typeface="UD デジタル 教科書体 NK-R" panose="02020400000000000000" pitchFamily="18" charset="-128"/>
                      </a:endParaRPr>
                    </a:p>
                  </a:txBody>
                  <a:tcPr marL="100149" marR="10014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dirty="0"/>
                        <a:t>関連キーワードと連想キーワードでブログの訪問者を増やす</a:t>
                      </a:r>
                      <a:endParaRPr kumimoji="1" lang="en-US" altLang="ja-JP"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dirty="0"/>
                        <a:t>キーワード選定方法</a:t>
                      </a:r>
                      <a:endParaRPr kumimoji="1" lang="ja-JP" altLang="en-US" dirty="0">
                        <a:latin typeface="UD デジタル 教科書体 NK-R" panose="02020400000000000000" pitchFamily="18" charset="-128"/>
                        <a:ea typeface="UD デジタル 教科書体 NK-R" panose="02020400000000000000" pitchFamily="18" charset="-128"/>
                      </a:endParaRPr>
                    </a:p>
                  </a:txBody>
                  <a:tcPr marL="100149" marR="100149"/>
                </a:tc>
                <a:extLst>
                  <a:ext uri="{0D108BD9-81ED-4DB2-BD59-A6C34878D82A}">
                    <a16:rowId xmlns:a16="http://schemas.microsoft.com/office/drawing/2014/main" val="2971196197"/>
                  </a:ext>
                </a:extLst>
              </a:tr>
              <a:tr h="233623">
                <a:tc>
                  <a:txBody>
                    <a:bodyPr/>
                    <a:lstStyle/>
                    <a:p>
                      <a:pPr algn="ctr"/>
                      <a:r>
                        <a:rPr kumimoji="1" lang="en-US" altLang="ja-JP" dirty="0"/>
                        <a:t>LESSON-5</a:t>
                      </a:r>
                      <a:endParaRPr kumimoji="1" lang="ja-JP" altLang="en-US" dirty="0">
                        <a:latin typeface="UD デジタル 教科書体 NK-R" panose="02020400000000000000" pitchFamily="18" charset="-128"/>
                        <a:ea typeface="UD デジタル 教科書体 NK-R" panose="02020400000000000000" pitchFamily="18" charset="-128"/>
                      </a:endParaRPr>
                    </a:p>
                  </a:txBody>
                  <a:tcPr marL="100149" marR="100149"/>
                </a:tc>
                <a:tc>
                  <a:txBody>
                    <a:bodyPr/>
                    <a:lstStyle/>
                    <a:p>
                      <a:pPr algn="ctr"/>
                      <a:r>
                        <a:rPr lang="ja-JP" altLang="en-US" sz="1800" dirty="0"/>
                        <a:t>効率的にブログを育てるブログ運営方法</a:t>
                      </a:r>
                      <a:endParaRPr kumimoji="1" lang="ja-JP" altLang="en-US" dirty="0">
                        <a:latin typeface="UD デジタル 教科書体 NK-R" panose="02020400000000000000" pitchFamily="18" charset="-128"/>
                        <a:ea typeface="UD デジタル 教科書体 NK-R" panose="02020400000000000000" pitchFamily="18" charset="-128"/>
                      </a:endParaRPr>
                    </a:p>
                  </a:txBody>
                  <a:tcPr marL="100149" marR="100149"/>
                </a:tc>
                <a:extLst>
                  <a:ext uri="{0D108BD9-81ED-4DB2-BD59-A6C34878D82A}">
                    <a16:rowId xmlns:a16="http://schemas.microsoft.com/office/drawing/2014/main" val="3390782121"/>
                  </a:ext>
                </a:extLst>
              </a:tr>
              <a:tr h="233623">
                <a:tc>
                  <a:txBody>
                    <a:bodyPr/>
                    <a:lstStyle/>
                    <a:p>
                      <a:pPr algn="ctr"/>
                      <a:r>
                        <a:rPr kumimoji="1" lang="en-US" altLang="ja-JP" dirty="0"/>
                        <a:t>LESSON-6</a:t>
                      </a:r>
                      <a:endParaRPr kumimoji="1" lang="ja-JP" altLang="en-US" dirty="0">
                        <a:latin typeface="UD デジタル 教科書体 NK-R" panose="02020400000000000000" pitchFamily="18" charset="-128"/>
                        <a:ea typeface="UD デジタル 教科書体 NK-R" panose="02020400000000000000" pitchFamily="18" charset="-128"/>
                      </a:endParaRPr>
                    </a:p>
                  </a:txBody>
                  <a:tcPr marL="100149" marR="100149"/>
                </a:tc>
                <a:tc>
                  <a:txBody>
                    <a:bodyPr/>
                    <a:lstStyle/>
                    <a:p>
                      <a:pPr algn="ctr"/>
                      <a:r>
                        <a:rPr lang="ja-JP" altLang="en-US" sz="1800" dirty="0"/>
                        <a:t>ブログが楽しくなる継続方法</a:t>
                      </a:r>
                      <a:endParaRPr kumimoji="1" lang="ja-JP" altLang="en-US" dirty="0">
                        <a:latin typeface="UD デジタル 教科書体 NK-R" panose="02020400000000000000" pitchFamily="18" charset="-128"/>
                        <a:ea typeface="UD デジタル 教科書体 NK-R" panose="02020400000000000000" pitchFamily="18" charset="-128"/>
                      </a:endParaRPr>
                    </a:p>
                  </a:txBody>
                  <a:tcPr marL="100149" marR="100149"/>
                </a:tc>
                <a:extLst>
                  <a:ext uri="{0D108BD9-81ED-4DB2-BD59-A6C34878D82A}">
                    <a16:rowId xmlns:a16="http://schemas.microsoft.com/office/drawing/2014/main" val="841016548"/>
                  </a:ext>
                </a:extLst>
              </a:tr>
            </a:tbl>
          </a:graphicData>
        </a:graphic>
      </p:graphicFrame>
    </p:spTree>
    <p:extLst>
      <p:ext uri="{BB962C8B-B14F-4D97-AF65-F5344CB8AC3E}">
        <p14:creationId xmlns:p14="http://schemas.microsoft.com/office/powerpoint/2010/main" val="11590955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図 44">
            <a:extLst>
              <a:ext uri="{FF2B5EF4-FFF2-40B4-BE49-F238E27FC236}">
                <a16:creationId xmlns:a16="http://schemas.microsoft.com/office/drawing/2014/main" id="{268C3403-A0E0-4C18-BCD9-1C3C5D84171A}"/>
              </a:ext>
            </a:extLst>
          </p:cNvPr>
          <p:cNvPicPr>
            <a:picLocks noChangeAspect="1"/>
          </p:cNvPicPr>
          <p:nvPr/>
        </p:nvPicPr>
        <p:blipFill>
          <a:blip r:embed="rId2"/>
          <a:stretch>
            <a:fillRect/>
          </a:stretch>
        </p:blipFill>
        <p:spPr>
          <a:xfrm>
            <a:off x="7767809" y="2167592"/>
            <a:ext cx="3551153" cy="3037945"/>
          </a:xfrm>
          <a:prstGeom prst="rect">
            <a:avLst/>
          </a:prstGeom>
        </p:spPr>
      </p:pic>
      <p:cxnSp>
        <p:nvCxnSpPr>
          <p:cNvPr id="10" name="直線矢印コネクタ 9">
            <a:extLst>
              <a:ext uri="{FF2B5EF4-FFF2-40B4-BE49-F238E27FC236}">
                <a16:creationId xmlns:a16="http://schemas.microsoft.com/office/drawing/2014/main" id="{2D10F054-AA46-4D92-8F14-6B4622212D1C}"/>
              </a:ext>
            </a:extLst>
          </p:cNvPr>
          <p:cNvCxnSpPr>
            <a:cxnSpLocks/>
            <a:stCxn id="3" idx="0"/>
          </p:cNvCxnSpPr>
          <p:nvPr/>
        </p:nvCxnSpPr>
        <p:spPr>
          <a:xfrm flipV="1">
            <a:off x="610292" y="396233"/>
            <a:ext cx="10774085" cy="6044381"/>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grpSp>
        <p:nvGrpSpPr>
          <p:cNvPr id="8" name="グループ化 7">
            <a:extLst>
              <a:ext uri="{FF2B5EF4-FFF2-40B4-BE49-F238E27FC236}">
                <a16:creationId xmlns:a16="http://schemas.microsoft.com/office/drawing/2014/main" id="{1E290A51-ACAD-411B-B038-8358ADBC015F}"/>
              </a:ext>
            </a:extLst>
          </p:cNvPr>
          <p:cNvGrpSpPr/>
          <p:nvPr/>
        </p:nvGrpSpPr>
        <p:grpSpPr>
          <a:xfrm>
            <a:off x="1046471" y="423985"/>
            <a:ext cx="8648884" cy="5163575"/>
            <a:chOff x="1046471" y="423985"/>
            <a:chExt cx="8648884" cy="5163575"/>
          </a:xfrm>
        </p:grpSpPr>
        <p:sp>
          <p:nvSpPr>
            <p:cNvPr id="6" name="テキスト ボックス 5">
              <a:extLst>
                <a:ext uri="{FF2B5EF4-FFF2-40B4-BE49-F238E27FC236}">
                  <a16:creationId xmlns:a16="http://schemas.microsoft.com/office/drawing/2014/main" id="{B9AF8CE0-4A2E-4623-B179-75BAFC37B2B1}"/>
                </a:ext>
              </a:extLst>
            </p:cNvPr>
            <p:cNvSpPr txBox="1"/>
            <p:nvPr/>
          </p:nvSpPr>
          <p:spPr>
            <a:xfrm>
              <a:off x="3206622" y="423985"/>
              <a:ext cx="2961067" cy="369332"/>
            </a:xfrm>
            <a:prstGeom prst="rect">
              <a:avLst/>
            </a:prstGeom>
            <a:noFill/>
          </p:spPr>
          <p:txBody>
            <a:bodyPr wrap="none" rtlCol="0">
              <a:spAutoFit/>
            </a:bodyPr>
            <a:lstStyle/>
            <a:p>
              <a:pPr hangingPunct="1"/>
              <a:r>
                <a:rPr kumimoji="1" lang="ja-JP" altLang="en-US" b="1" kern="1200" dirty="0">
                  <a:solidFill>
                    <a:prstClr val="black"/>
                  </a:solidFill>
                  <a:cs typeface="+mn-cs"/>
                </a:rPr>
                <a:t>ブログ</a:t>
              </a:r>
              <a:r>
                <a:rPr kumimoji="1" lang="en-US" altLang="ja-JP" b="1" kern="1200" dirty="0">
                  <a:solidFill>
                    <a:prstClr val="black"/>
                  </a:solidFill>
                  <a:cs typeface="+mn-cs"/>
                </a:rPr>
                <a:t>de</a:t>
              </a:r>
              <a:r>
                <a:rPr kumimoji="1" lang="ja-JP" altLang="en-US" b="1" kern="1200" dirty="0">
                  <a:solidFill>
                    <a:prstClr val="black"/>
                  </a:solidFill>
                  <a:cs typeface="+mn-cs"/>
                </a:rPr>
                <a:t>おうちワーク講座</a:t>
              </a:r>
            </a:p>
          </p:txBody>
        </p:sp>
        <p:sp>
          <p:nvSpPr>
            <p:cNvPr id="42" name="四角形: 角を丸くする 41">
              <a:extLst>
                <a:ext uri="{FF2B5EF4-FFF2-40B4-BE49-F238E27FC236}">
                  <a16:creationId xmlns:a16="http://schemas.microsoft.com/office/drawing/2014/main" id="{5453FF00-A3DF-4703-ADC2-15FCBAAFDA87}"/>
                </a:ext>
              </a:extLst>
            </p:cNvPr>
            <p:cNvSpPr/>
            <p:nvPr/>
          </p:nvSpPr>
          <p:spPr>
            <a:xfrm>
              <a:off x="1046471" y="810367"/>
              <a:ext cx="8648884" cy="4777193"/>
            </a:xfrm>
            <a:prstGeom prst="roundRect">
              <a:avLst/>
            </a:prstGeom>
            <a:noFill/>
            <a:ln w="76200">
              <a:solidFill>
                <a:srgbClr val="FCE2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kumimoji="1" lang="ja-JP" altLang="en-US" kern="1200" dirty="0">
                <a:solidFill>
                  <a:prstClr val="white"/>
                </a:solidFill>
              </a:endParaRPr>
            </a:p>
          </p:txBody>
        </p:sp>
      </p:grpSp>
      <p:sp>
        <p:nvSpPr>
          <p:cNvPr id="40" name="四角形: 角を丸くする 39">
            <a:extLst>
              <a:ext uri="{FF2B5EF4-FFF2-40B4-BE49-F238E27FC236}">
                <a16:creationId xmlns:a16="http://schemas.microsoft.com/office/drawing/2014/main" id="{F38260D3-988B-4C47-B9C5-9F03D2E4CFA3}"/>
              </a:ext>
            </a:extLst>
          </p:cNvPr>
          <p:cNvSpPr/>
          <p:nvPr/>
        </p:nvSpPr>
        <p:spPr>
          <a:xfrm>
            <a:off x="2295314" y="5592404"/>
            <a:ext cx="1688283" cy="715347"/>
          </a:xfrm>
          <a:prstGeom prst="roundRect">
            <a:avLst/>
          </a:prstGeom>
          <a:solidFill>
            <a:srgbClr val="7CCCDB"/>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kumimoji="1" lang="ja-JP" altLang="en-US" kern="1200" dirty="0">
              <a:solidFill>
                <a:prstClr val="white"/>
              </a:solidFill>
            </a:endParaRPr>
          </a:p>
        </p:txBody>
      </p:sp>
      <p:sp>
        <p:nvSpPr>
          <p:cNvPr id="31" name="四角形: 角を丸くする 30">
            <a:extLst>
              <a:ext uri="{FF2B5EF4-FFF2-40B4-BE49-F238E27FC236}">
                <a16:creationId xmlns:a16="http://schemas.microsoft.com/office/drawing/2014/main" id="{B1025C30-B33B-4843-B987-0BD5CFEE3D63}"/>
              </a:ext>
            </a:extLst>
          </p:cNvPr>
          <p:cNvSpPr/>
          <p:nvPr/>
        </p:nvSpPr>
        <p:spPr>
          <a:xfrm>
            <a:off x="2593661" y="4057326"/>
            <a:ext cx="4834099" cy="731803"/>
          </a:xfrm>
          <a:prstGeom prst="roundRect">
            <a:avLst/>
          </a:prstGeom>
          <a:solidFill>
            <a:schemeClr val="accent4">
              <a:lumMod val="40000"/>
              <a:lumOff val="6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kumimoji="1" lang="ja-JP" altLang="en-US" kern="1200" dirty="0">
              <a:solidFill>
                <a:prstClr val="white"/>
              </a:solidFill>
            </a:endParaRPr>
          </a:p>
        </p:txBody>
      </p:sp>
      <p:sp>
        <p:nvSpPr>
          <p:cNvPr id="30" name="四角形: 角を丸くする 29">
            <a:extLst>
              <a:ext uri="{FF2B5EF4-FFF2-40B4-BE49-F238E27FC236}">
                <a16:creationId xmlns:a16="http://schemas.microsoft.com/office/drawing/2014/main" id="{A795EF47-6198-4513-BB0B-59BA5AD7FED3}"/>
              </a:ext>
            </a:extLst>
          </p:cNvPr>
          <p:cNvSpPr/>
          <p:nvPr/>
        </p:nvSpPr>
        <p:spPr>
          <a:xfrm>
            <a:off x="1048617" y="4825537"/>
            <a:ext cx="6157518" cy="731803"/>
          </a:xfrm>
          <a:prstGeom prst="roundRect">
            <a:avLst/>
          </a:prstGeom>
          <a:solidFill>
            <a:srgbClr val="FCE2A3"/>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kumimoji="1" lang="ja-JP" altLang="en-US" kern="1200" dirty="0">
              <a:solidFill>
                <a:prstClr val="white"/>
              </a:solidFill>
            </a:endParaRPr>
          </a:p>
        </p:txBody>
      </p:sp>
      <p:sp>
        <p:nvSpPr>
          <p:cNvPr id="29" name="四角形: 角を丸くする 28">
            <a:extLst>
              <a:ext uri="{FF2B5EF4-FFF2-40B4-BE49-F238E27FC236}">
                <a16:creationId xmlns:a16="http://schemas.microsoft.com/office/drawing/2014/main" id="{CD3A1C4E-F725-487E-802A-317F41DFD1AA}"/>
              </a:ext>
            </a:extLst>
          </p:cNvPr>
          <p:cNvSpPr/>
          <p:nvPr/>
        </p:nvSpPr>
        <p:spPr>
          <a:xfrm>
            <a:off x="610292" y="5597248"/>
            <a:ext cx="1688283" cy="715347"/>
          </a:xfrm>
          <a:prstGeom prst="roundRect">
            <a:avLst/>
          </a:prstGeom>
          <a:solidFill>
            <a:srgbClr val="7CCCDB"/>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kumimoji="1" lang="ja-JP" altLang="en-US" kern="1200" dirty="0">
              <a:solidFill>
                <a:prstClr val="white"/>
              </a:solidFill>
            </a:endParaRPr>
          </a:p>
        </p:txBody>
      </p:sp>
      <p:cxnSp>
        <p:nvCxnSpPr>
          <p:cNvPr id="5" name="直線コネクタ 4">
            <a:extLst>
              <a:ext uri="{FF2B5EF4-FFF2-40B4-BE49-F238E27FC236}">
                <a16:creationId xmlns:a16="http://schemas.microsoft.com/office/drawing/2014/main" id="{A5A21AAE-2791-448B-8AF2-AA76361137B6}"/>
              </a:ext>
            </a:extLst>
          </p:cNvPr>
          <p:cNvCxnSpPr>
            <a:cxnSpLocks/>
          </p:cNvCxnSpPr>
          <p:nvPr/>
        </p:nvCxnSpPr>
        <p:spPr>
          <a:xfrm>
            <a:off x="0" y="6392411"/>
            <a:ext cx="121920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直線コネクタ 6">
            <a:extLst>
              <a:ext uri="{FF2B5EF4-FFF2-40B4-BE49-F238E27FC236}">
                <a16:creationId xmlns:a16="http://schemas.microsoft.com/office/drawing/2014/main" id="{B7FBFACA-70B4-4B25-9307-9C40AF50457D}"/>
              </a:ext>
            </a:extLst>
          </p:cNvPr>
          <p:cNvCxnSpPr>
            <a:cxnSpLocks/>
          </p:cNvCxnSpPr>
          <p:nvPr/>
        </p:nvCxnSpPr>
        <p:spPr>
          <a:xfrm>
            <a:off x="545284" y="0"/>
            <a:ext cx="0" cy="6392411"/>
          </a:xfrm>
          <a:prstGeom prst="line">
            <a:avLst/>
          </a:prstGeom>
          <a:ln w="38100"/>
        </p:spPr>
        <p:style>
          <a:lnRef idx="1">
            <a:schemeClr val="dk1"/>
          </a:lnRef>
          <a:fillRef idx="0">
            <a:schemeClr val="dk1"/>
          </a:fillRef>
          <a:effectRef idx="0">
            <a:schemeClr val="dk1"/>
          </a:effectRef>
          <a:fontRef idx="minor">
            <a:schemeClr val="tx1"/>
          </a:fontRef>
        </p:style>
      </p:cxnSp>
      <p:sp>
        <p:nvSpPr>
          <p:cNvPr id="12" name="正方形/長方形 11">
            <a:extLst>
              <a:ext uri="{FF2B5EF4-FFF2-40B4-BE49-F238E27FC236}">
                <a16:creationId xmlns:a16="http://schemas.microsoft.com/office/drawing/2014/main" id="{7CA14C73-BBAF-44A5-B8DD-B7F13A076654}"/>
              </a:ext>
            </a:extLst>
          </p:cNvPr>
          <p:cNvSpPr/>
          <p:nvPr/>
        </p:nvSpPr>
        <p:spPr>
          <a:xfrm>
            <a:off x="1409518" y="4927782"/>
            <a:ext cx="1249959" cy="520027"/>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kumimoji="1" lang="ja-JP" altLang="en-US" sz="800" kern="1200" dirty="0">
                <a:solidFill>
                  <a:prstClr val="black"/>
                </a:solidFill>
              </a:rPr>
              <a:t>ブログでの稼ぎ方を理解する</a:t>
            </a:r>
          </a:p>
        </p:txBody>
      </p:sp>
      <p:sp>
        <p:nvSpPr>
          <p:cNvPr id="13" name="正方形/長方形 12">
            <a:extLst>
              <a:ext uri="{FF2B5EF4-FFF2-40B4-BE49-F238E27FC236}">
                <a16:creationId xmlns:a16="http://schemas.microsoft.com/office/drawing/2014/main" id="{86007053-8AC7-469C-8CF7-97D8F9A3FE18}"/>
              </a:ext>
            </a:extLst>
          </p:cNvPr>
          <p:cNvSpPr/>
          <p:nvPr/>
        </p:nvSpPr>
        <p:spPr>
          <a:xfrm>
            <a:off x="885026" y="5694907"/>
            <a:ext cx="1249959" cy="520027"/>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kumimoji="1" lang="en-US" altLang="ja-JP" sz="800" kern="1200" dirty="0">
                <a:solidFill>
                  <a:prstClr val="black"/>
                </a:solidFill>
              </a:rPr>
              <a:t>Lesson0</a:t>
            </a:r>
          </a:p>
          <a:p>
            <a:pPr algn="ctr" hangingPunct="1"/>
            <a:r>
              <a:rPr kumimoji="1" lang="en-US" altLang="ja-JP" sz="800" kern="1200" dirty="0" err="1">
                <a:solidFill>
                  <a:prstClr val="black"/>
                </a:solidFill>
              </a:rPr>
              <a:t>Wordpress</a:t>
            </a:r>
            <a:r>
              <a:rPr kumimoji="1" lang="ja-JP" altLang="en-US" sz="800" kern="1200" dirty="0">
                <a:solidFill>
                  <a:prstClr val="black"/>
                </a:solidFill>
              </a:rPr>
              <a:t>ブログ</a:t>
            </a:r>
            <a:endParaRPr kumimoji="1" lang="en-US" altLang="ja-JP" sz="800" kern="1200" dirty="0">
              <a:solidFill>
                <a:prstClr val="black"/>
              </a:solidFill>
            </a:endParaRPr>
          </a:p>
          <a:p>
            <a:pPr algn="ctr" hangingPunct="1"/>
            <a:r>
              <a:rPr kumimoji="1" lang="ja-JP" altLang="en-US" sz="800" kern="1200" dirty="0">
                <a:solidFill>
                  <a:prstClr val="black"/>
                </a:solidFill>
              </a:rPr>
              <a:t>を開設する</a:t>
            </a:r>
          </a:p>
        </p:txBody>
      </p:sp>
      <p:sp>
        <p:nvSpPr>
          <p:cNvPr id="14" name="正方形/長方形 13">
            <a:extLst>
              <a:ext uri="{FF2B5EF4-FFF2-40B4-BE49-F238E27FC236}">
                <a16:creationId xmlns:a16="http://schemas.microsoft.com/office/drawing/2014/main" id="{0A860214-A8B0-45FD-83D4-EA9D5C40385E}"/>
              </a:ext>
            </a:extLst>
          </p:cNvPr>
          <p:cNvSpPr/>
          <p:nvPr/>
        </p:nvSpPr>
        <p:spPr>
          <a:xfrm>
            <a:off x="2531916" y="5694907"/>
            <a:ext cx="1249959" cy="520027"/>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kumimoji="1" lang="en-US" altLang="ja-JP" sz="800" kern="1200" dirty="0">
                <a:solidFill>
                  <a:prstClr val="black"/>
                </a:solidFill>
              </a:rPr>
              <a:t>Lesson0</a:t>
            </a:r>
          </a:p>
          <a:p>
            <a:pPr algn="ctr" hangingPunct="1"/>
            <a:r>
              <a:rPr kumimoji="1" lang="en-US" altLang="ja-JP" sz="800" kern="1200" dirty="0">
                <a:solidFill>
                  <a:prstClr val="black"/>
                </a:solidFill>
              </a:rPr>
              <a:t>Google </a:t>
            </a:r>
            <a:r>
              <a:rPr kumimoji="1" lang="en-US" altLang="ja-JP" sz="800" kern="1200" dirty="0" err="1">
                <a:solidFill>
                  <a:prstClr val="black"/>
                </a:solidFill>
              </a:rPr>
              <a:t>Adsense</a:t>
            </a:r>
            <a:r>
              <a:rPr kumimoji="1" lang="ja-JP" altLang="en-US" sz="800" kern="1200" dirty="0">
                <a:solidFill>
                  <a:prstClr val="black"/>
                </a:solidFill>
              </a:rPr>
              <a:t>の</a:t>
            </a:r>
            <a:endParaRPr kumimoji="1" lang="en-US" altLang="ja-JP" sz="800" kern="1200" dirty="0">
              <a:solidFill>
                <a:prstClr val="black"/>
              </a:solidFill>
            </a:endParaRPr>
          </a:p>
          <a:p>
            <a:pPr algn="ctr" hangingPunct="1"/>
            <a:r>
              <a:rPr kumimoji="1" lang="ja-JP" altLang="en-US" sz="800" kern="1200" dirty="0">
                <a:solidFill>
                  <a:prstClr val="black"/>
                </a:solidFill>
              </a:rPr>
              <a:t>審査に合格する</a:t>
            </a:r>
            <a:endParaRPr kumimoji="1" lang="en-US" altLang="ja-JP" sz="800" kern="1200" dirty="0">
              <a:solidFill>
                <a:prstClr val="black"/>
              </a:solidFill>
            </a:endParaRPr>
          </a:p>
        </p:txBody>
      </p:sp>
      <p:sp>
        <p:nvSpPr>
          <p:cNvPr id="15" name="正方形/長方形 14">
            <a:extLst>
              <a:ext uri="{FF2B5EF4-FFF2-40B4-BE49-F238E27FC236}">
                <a16:creationId xmlns:a16="http://schemas.microsoft.com/office/drawing/2014/main" id="{3D7D8F3F-EC80-4B98-8DDF-C1773576F535}"/>
              </a:ext>
            </a:extLst>
          </p:cNvPr>
          <p:cNvSpPr/>
          <p:nvPr/>
        </p:nvSpPr>
        <p:spPr>
          <a:xfrm>
            <a:off x="5486305" y="4945524"/>
            <a:ext cx="1249959" cy="520027"/>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kumimoji="1" lang="ja-JP" altLang="en-US" sz="800" kern="1200" dirty="0">
                <a:solidFill>
                  <a:prstClr val="black"/>
                </a:solidFill>
              </a:rPr>
              <a:t>ブログスクールを</a:t>
            </a:r>
            <a:endParaRPr kumimoji="1" lang="en-US" altLang="ja-JP" sz="800" kern="1200" dirty="0">
              <a:solidFill>
                <a:prstClr val="black"/>
              </a:solidFill>
            </a:endParaRPr>
          </a:p>
          <a:p>
            <a:pPr algn="ctr" hangingPunct="1"/>
            <a:r>
              <a:rPr kumimoji="1" lang="ja-JP" altLang="en-US" sz="800" kern="1200" dirty="0">
                <a:solidFill>
                  <a:prstClr val="black"/>
                </a:solidFill>
              </a:rPr>
              <a:t>最大限活用する方法</a:t>
            </a:r>
            <a:endParaRPr kumimoji="1" lang="en-US" altLang="ja-JP" sz="800" kern="1200" dirty="0">
              <a:solidFill>
                <a:prstClr val="black"/>
              </a:solidFill>
            </a:endParaRPr>
          </a:p>
        </p:txBody>
      </p:sp>
      <p:sp>
        <p:nvSpPr>
          <p:cNvPr id="16" name="正方形/長方形 15">
            <a:extLst>
              <a:ext uri="{FF2B5EF4-FFF2-40B4-BE49-F238E27FC236}">
                <a16:creationId xmlns:a16="http://schemas.microsoft.com/office/drawing/2014/main" id="{3CB3711A-1F3D-47B8-8081-C219A8B8ABA4}"/>
              </a:ext>
            </a:extLst>
          </p:cNvPr>
          <p:cNvSpPr/>
          <p:nvPr/>
        </p:nvSpPr>
        <p:spPr>
          <a:xfrm>
            <a:off x="4127376" y="4946810"/>
            <a:ext cx="1249959" cy="520027"/>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kumimoji="1" lang="en-US" altLang="ja-JP" sz="800" kern="1200" dirty="0">
                <a:solidFill>
                  <a:prstClr val="black"/>
                </a:solidFill>
              </a:rPr>
              <a:t>SEO</a:t>
            </a:r>
            <a:r>
              <a:rPr kumimoji="1" lang="ja-JP" altLang="en-US" sz="800" kern="1200" dirty="0">
                <a:solidFill>
                  <a:prstClr val="black"/>
                </a:solidFill>
              </a:rPr>
              <a:t>とは？</a:t>
            </a:r>
            <a:endParaRPr kumimoji="1" lang="en-US" altLang="ja-JP" sz="800" kern="1200" dirty="0">
              <a:solidFill>
                <a:prstClr val="black"/>
              </a:solidFill>
            </a:endParaRPr>
          </a:p>
          <a:p>
            <a:pPr algn="ctr" hangingPunct="1"/>
            <a:r>
              <a:rPr kumimoji="1" lang="ja-JP" altLang="en-US" sz="800" kern="1200" dirty="0">
                <a:solidFill>
                  <a:prstClr val="black"/>
                </a:solidFill>
              </a:rPr>
              <a:t>キーワードの理解</a:t>
            </a:r>
            <a:endParaRPr kumimoji="1" lang="en-US" altLang="ja-JP" sz="800" kern="1200" dirty="0">
              <a:solidFill>
                <a:prstClr val="black"/>
              </a:solidFill>
            </a:endParaRPr>
          </a:p>
          <a:p>
            <a:pPr algn="ctr" hangingPunct="1"/>
            <a:r>
              <a:rPr kumimoji="1" lang="ja-JP" altLang="en-US" sz="800" kern="1200" dirty="0">
                <a:solidFill>
                  <a:prstClr val="black"/>
                </a:solidFill>
              </a:rPr>
              <a:t>を深める</a:t>
            </a:r>
            <a:endParaRPr kumimoji="1" lang="en-US" altLang="ja-JP" sz="800" kern="1200" dirty="0">
              <a:solidFill>
                <a:prstClr val="black"/>
              </a:solidFill>
            </a:endParaRPr>
          </a:p>
        </p:txBody>
      </p:sp>
      <p:sp>
        <p:nvSpPr>
          <p:cNvPr id="17" name="正方形/長方形 16">
            <a:extLst>
              <a:ext uri="{FF2B5EF4-FFF2-40B4-BE49-F238E27FC236}">
                <a16:creationId xmlns:a16="http://schemas.microsoft.com/office/drawing/2014/main" id="{B6A2109D-7928-455E-BED0-D1F32327F178}"/>
              </a:ext>
            </a:extLst>
          </p:cNvPr>
          <p:cNvSpPr/>
          <p:nvPr/>
        </p:nvSpPr>
        <p:spPr>
          <a:xfrm>
            <a:off x="2768447" y="4934794"/>
            <a:ext cx="1249959" cy="520027"/>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kumimoji="1" lang="ja-JP" altLang="en-US" sz="800" kern="1200" dirty="0">
                <a:solidFill>
                  <a:prstClr val="black"/>
                </a:solidFill>
              </a:rPr>
              <a:t>ブログの成長曲線</a:t>
            </a:r>
            <a:endParaRPr kumimoji="1" lang="en-US" altLang="ja-JP" sz="800" kern="1200" dirty="0">
              <a:solidFill>
                <a:prstClr val="black"/>
              </a:solidFill>
            </a:endParaRPr>
          </a:p>
          <a:p>
            <a:pPr algn="ctr" hangingPunct="1"/>
            <a:r>
              <a:rPr kumimoji="1" lang="ja-JP" altLang="en-US" sz="800" kern="1200" dirty="0">
                <a:solidFill>
                  <a:prstClr val="black"/>
                </a:solidFill>
              </a:rPr>
              <a:t>を理解する</a:t>
            </a:r>
            <a:endParaRPr kumimoji="1" lang="en-US" altLang="ja-JP" sz="800" kern="1200" dirty="0">
              <a:solidFill>
                <a:prstClr val="black"/>
              </a:solidFill>
            </a:endParaRPr>
          </a:p>
          <a:p>
            <a:pPr algn="ctr" hangingPunct="1"/>
            <a:r>
              <a:rPr kumimoji="1" lang="ja-JP" altLang="en-US" sz="800" kern="1200" dirty="0">
                <a:solidFill>
                  <a:prstClr val="black"/>
                </a:solidFill>
              </a:rPr>
              <a:t>作業量・記事数</a:t>
            </a:r>
            <a:endParaRPr kumimoji="1" lang="en-US" altLang="ja-JP" sz="800" kern="1200" dirty="0">
              <a:solidFill>
                <a:prstClr val="black"/>
              </a:solidFill>
            </a:endParaRPr>
          </a:p>
        </p:txBody>
      </p:sp>
      <p:sp>
        <p:nvSpPr>
          <p:cNvPr id="18" name="正方形/長方形 17">
            <a:extLst>
              <a:ext uri="{FF2B5EF4-FFF2-40B4-BE49-F238E27FC236}">
                <a16:creationId xmlns:a16="http://schemas.microsoft.com/office/drawing/2014/main" id="{EA1BE6E1-AD84-4ED4-9DB1-CDFDB6DFACC1}"/>
              </a:ext>
            </a:extLst>
          </p:cNvPr>
          <p:cNvSpPr/>
          <p:nvPr/>
        </p:nvSpPr>
        <p:spPr>
          <a:xfrm>
            <a:off x="4328089" y="4182537"/>
            <a:ext cx="1249959" cy="520027"/>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kumimoji="1" lang="en-US" altLang="ja-JP" sz="800" kern="1200" dirty="0">
                <a:solidFill>
                  <a:prstClr val="black"/>
                </a:solidFill>
              </a:rPr>
              <a:t>SEO</a:t>
            </a:r>
            <a:r>
              <a:rPr kumimoji="1" lang="ja-JP" altLang="en-US" sz="800" kern="1200" dirty="0">
                <a:solidFill>
                  <a:prstClr val="black"/>
                </a:solidFill>
              </a:rPr>
              <a:t>ライティング</a:t>
            </a:r>
            <a:endParaRPr kumimoji="1" lang="en-US" altLang="ja-JP" sz="800" kern="1200" dirty="0">
              <a:solidFill>
                <a:prstClr val="black"/>
              </a:solidFill>
            </a:endParaRPr>
          </a:p>
          <a:p>
            <a:pPr algn="ctr" hangingPunct="1"/>
            <a:r>
              <a:rPr kumimoji="1" lang="ja-JP" altLang="en-US" sz="800" kern="1200" dirty="0">
                <a:solidFill>
                  <a:prstClr val="black"/>
                </a:solidFill>
              </a:rPr>
              <a:t>で記事が書けるよう</a:t>
            </a:r>
            <a:endParaRPr kumimoji="1" lang="en-US" altLang="ja-JP" sz="800" kern="1200" dirty="0">
              <a:solidFill>
                <a:prstClr val="black"/>
              </a:solidFill>
            </a:endParaRPr>
          </a:p>
          <a:p>
            <a:pPr algn="ctr" hangingPunct="1"/>
            <a:r>
              <a:rPr kumimoji="1" lang="ja-JP" altLang="en-US" sz="800" kern="1200" dirty="0">
                <a:solidFill>
                  <a:prstClr val="black"/>
                </a:solidFill>
              </a:rPr>
              <a:t>になる</a:t>
            </a:r>
            <a:endParaRPr kumimoji="1" lang="en-US" altLang="ja-JP" sz="800" kern="1200" dirty="0">
              <a:solidFill>
                <a:prstClr val="black"/>
              </a:solidFill>
            </a:endParaRPr>
          </a:p>
        </p:txBody>
      </p:sp>
      <p:sp>
        <p:nvSpPr>
          <p:cNvPr id="19" name="正方形/長方形 18">
            <a:extLst>
              <a:ext uri="{FF2B5EF4-FFF2-40B4-BE49-F238E27FC236}">
                <a16:creationId xmlns:a16="http://schemas.microsoft.com/office/drawing/2014/main" id="{438574D8-23A0-45A0-9EE5-0D513E9A6FF8}"/>
              </a:ext>
            </a:extLst>
          </p:cNvPr>
          <p:cNvSpPr/>
          <p:nvPr/>
        </p:nvSpPr>
        <p:spPr>
          <a:xfrm>
            <a:off x="5649364" y="4171430"/>
            <a:ext cx="1249959" cy="520027"/>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kumimoji="1" lang="en-US" altLang="ja-JP" sz="800" kern="1200" dirty="0" err="1">
                <a:solidFill>
                  <a:prstClr val="black"/>
                </a:solidFill>
              </a:rPr>
              <a:t>Wordpress</a:t>
            </a:r>
            <a:r>
              <a:rPr kumimoji="1" lang="ja-JP" altLang="en-US" sz="800" kern="1200" dirty="0">
                <a:solidFill>
                  <a:prstClr val="black"/>
                </a:solidFill>
              </a:rPr>
              <a:t>の基本操作</a:t>
            </a:r>
            <a:endParaRPr kumimoji="1" lang="en-US" altLang="ja-JP" sz="800" kern="1200" dirty="0">
              <a:solidFill>
                <a:prstClr val="black"/>
              </a:solidFill>
            </a:endParaRPr>
          </a:p>
          <a:p>
            <a:pPr algn="ctr" hangingPunct="1"/>
            <a:r>
              <a:rPr kumimoji="1" lang="ja-JP" altLang="en-US" sz="800" kern="1200" dirty="0">
                <a:solidFill>
                  <a:prstClr val="black"/>
                </a:solidFill>
              </a:rPr>
              <a:t>記事投稿ができる</a:t>
            </a:r>
            <a:endParaRPr kumimoji="1" lang="en-US" altLang="ja-JP" sz="800" kern="1200" dirty="0">
              <a:solidFill>
                <a:prstClr val="black"/>
              </a:solidFill>
            </a:endParaRPr>
          </a:p>
        </p:txBody>
      </p:sp>
      <p:sp>
        <p:nvSpPr>
          <p:cNvPr id="22" name="正方形/長方形 21">
            <a:extLst>
              <a:ext uri="{FF2B5EF4-FFF2-40B4-BE49-F238E27FC236}">
                <a16:creationId xmlns:a16="http://schemas.microsoft.com/office/drawing/2014/main" id="{04EDC7F8-74E0-45D3-9C99-7397C07B4C2B}"/>
              </a:ext>
            </a:extLst>
          </p:cNvPr>
          <p:cNvSpPr/>
          <p:nvPr/>
        </p:nvSpPr>
        <p:spPr>
          <a:xfrm>
            <a:off x="3006815" y="4171429"/>
            <a:ext cx="1249959" cy="520027"/>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kumimoji="1" lang="ja-JP" altLang="en-US" sz="800" kern="1200" dirty="0">
                <a:solidFill>
                  <a:prstClr val="black"/>
                </a:solidFill>
              </a:rPr>
              <a:t>タイトルが</a:t>
            </a:r>
            <a:endParaRPr kumimoji="1" lang="en-US" altLang="ja-JP" sz="800" kern="1200" dirty="0">
              <a:solidFill>
                <a:prstClr val="black"/>
              </a:solidFill>
            </a:endParaRPr>
          </a:p>
          <a:p>
            <a:pPr algn="ctr" hangingPunct="1"/>
            <a:r>
              <a:rPr kumimoji="1" lang="ja-JP" altLang="en-US" sz="800" kern="1200" dirty="0">
                <a:solidFill>
                  <a:prstClr val="black"/>
                </a:solidFill>
              </a:rPr>
              <a:t>つけられるようになる</a:t>
            </a:r>
            <a:endParaRPr kumimoji="1" lang="en-US" altLang="ja-JP" sz="800" kern="1200" dirty="0">
              <a:solidFill>
                <a:prstClr val="black"/>
              </a:solidFill>
            </a:endParaRPr>
          </a:p>
        </p:txBody>
      </p:sp>
      <p:sp>
        <p:nvSpPr>
          <p:cNvPr id="25" name="正方形/長方形 24">
            <a:extLst>
              <a:ext uri="{FF2B5EF4-FFF2-40B4-BE49-F238E27FC236}">
                <a16:creationId xmlns:a16="http://schemas.microsoft.com/office/drawing/2014/main" id="{791DA407-8B9D-4DAE-8B26-AD7C93794E60}"/>
              </a:ext>
            </a:extLst>
          </p:cNvPr>
          <p:cNvSpPr/>
          <p:nvPr/>
        </p:nvSpPr>
        <p:spPr>
          <a:xfrm>
            <a:off x="9778218" y="883659"/>
            <a:ext cx="1249959" cy="520027"/>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kumimoji="1" lang="ja-JP" altLang="en-US" sz="800" kern="1200" dirty="0">
                <a:solidFill>
                  <a:prstClr val="black"/>
                </a:solidFill>
              </a:rPr>
              <a:t>ブログの記事を</a:t>
            </a:r>
            <a:endParaRPr kumimoji="1" lang="en-US" altLang="ja-JP" sz="800" kern="1200" dirty="0">
              <a:solidFill>
                <a:prstClr val="black"/>
              </a:solidFill>
            </a:endParaRPr>
          </a:p>
          <a:p>
            <a:pPr algn="ctr" hangingPunct="1"/>
            <a:r>
              <a:rPr kumimoji="1" lang="ja-JP" altLang="en-US" sz="800" kern="1200" dirty="0">
                <a:solidFill>
                  <a:prstClr val="black"/>
                </a:solidFill>
              </a:rPr>
              <a:t>書く（継続）</a:t>
            </a:r>
            <a:endParaRPr kumimoji="1" lang="en-US" altLang="ja-JP" sz="800" kern="1200" dirty="0">
              <a:solidFill>
                <a:prstClr val="black"/>
              </a:solidFill>
            </a:endParaRPr>
          </a:p>
        </p:txBody>
      </p:sp>
      <p:sp>
        <p:nvSpPr>
          <p:cNvPr id="26" name="正方形/長方形 25">
            <a:extLst>
              <a:ext uri="{FF2B5EF4-FFF2-40B4-BE49-F238E27FC236}">
                <a16:creationId xmlns:a16="http://schemas.microsoft.com/office/drawing/2014/main" id="{1831108B-8300-4E13-8FD9-85C34C18FDEE}"/>
              </a:ext>
            </a:extLst>
          </p:cNvPr>
          <p:cNvSpPr/>
          <p:nvPr/>
        </p:nvSpPr>
        <p:spPr>
          <a:xfrm>
            <a:off x="10396757" y="575443"/>
            <a:ext cx="1249959" cy="260014"/>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kumimoji="1" lang="ja-JP" altLang="en-US" sz="800" kern="1200" dirty="0">
                <a:solidFill>
                  <a:prstClr val="black"/>
                </a:solidFill>
              </a:rPr>
              <a:t>ブログを育てる</a:t>
            </a:r>
            <a:endParaRPr kumimoji="1" lang="en-US" altLang="ja-JP" sz="800" kern="1200" dirty="0">
              <a:solidFill>
                <a:prstClr val="black"/>
              </a:solidFill>
            </a:endParaRPr>
          </a:p>
        </p:txBody>
      </p:sp>
      <p:sp>
        <p:nvSpPr>
          <p:cNvPr id="36" name="四角形: 角を丸くする 35">
            <a:extLst>
              <a:ext uri="{FF2B5EF4-FFF2-40B4-BE49-F238E27FC236}">
                <a16:creationId xmlns:a16="http://schemas.microsoft.com/office/drawing/2014/main" id="{9977D728-3DC4-4099-94D7-A81CA78303F5}"/>
              </a:ext>
            </a:extLst>
          </p:cNvPr>
          <p:cNvSpPr/>
          <p:nvPr/>
        </p:nvSpPr>
        <p:spPr>
          <a:xfrm>
            <a:off x="5816147" y="2482114"/>
            <a:ext cx="3223225" cy="731803"/>
          </a:xfrm>
          <a:prstGeom prst="roundRect">
            <a:avLst/>
          </a:prstGeom>
          <a:solidFill>
            <a:schemeClr val="accent4">
              <a:lumMod val="40000"/>
              <a:lumOff val="6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kumimoji="1" lang="ja-JP" altLang="en-US" kern="1200" dirty="0">
              <a:solidFill>
                <a:prstClr val="white"/>
              </a:solidFill>
            </a:endParaRPr>
          </a:p>
        </p:txBody>
      </p:sp>
      <p:sp>
        <p:nvSpPr>
          <p:cNvPr id="21" name="正方形/長方形 20">
            <a:extLst>
              <a:ext uri="{FF2B5EF4-FFF2-40B4-BE49-F238E27FC236}">
                <a16:creationId xmlns:a16="http://schemas.microsoft.com/office/drawing/2014/main" id="{89C003E9-5129-4F0C-AD63-AD7B8B391B41}"/>
              </a:ext>
            </a:extLst>
          </p:cNvPr>
          <p:cNvSpPr/>
          <p:nvPr/>
        </p:nvSpPr>
        <p:spPr>
          <a:xfrm>
            <a:off x="6218076" y="2599825"/>
            <a:ext cx="1249959" cy="520027"/>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kumimoji="1" lang="ja-JP" altLang="en-US" sz="800" kern="1200" dirty="0">
                <a:solidFill>
                  <a:prstClr val="black"/>
                </a:solidFill>
              </a:rPr>
              <a:t>キーワード選定が</a:t>
            </a:r>
            <a:endParaRPr kumimoji="1" lang="en-US" altLang="ja-JP" sz="800" kern="1200" dirty="0">
              <a:solidFill>
                <a:prstClr val="black"/>
              </a:solidFill>
            </a:endParaRPr>
          </a:p>
          <a:p>
            <a:pPr algn="ctr" hangingPunct="1"/>
            <a:r>
              <a:rPr kumimoji="1" lang="ja-JP" altLang="en-US" sz="800" kern="1200" dirty="0">
                <a:solidFill>
                  <a:prstClr val="black"/>
                </a:solidFill>
              </a:rPr>
              <a:t>できるようになる</a:t>
            </a:r>
            <a:endParaRPr kumimoji="1" lang="en-US" altLang="ja-JP" sz="800" kern="1200" dirty="0">
              <a:solidFill>
                <a:prstClr val="black"/>
              </a:solidFill>
            </a:endParaRPr>
          </a:p>
        </p:txBody>
      </p:sp>
      <p:sp>
        <p:nvSpPr>
          <p:cNvPr id="34" name="四角形: 角を丸くする 33">
            <a:extLst>
              <a:ext uri="{FF2B5EF4-FFF2-40B4-BE49-F238E27FC236}">
                <a16:creationId xmlns:a16="http://schemas.microsoft.com/office/drawing/2014/main" id="{45C7E755-5F40-49A5-931C-332DA2EECD34}"/>
              </a:ext>
            </a:extLst>
          </p:cNvPr>
          <p:cNvSpPr/>
          <p:nvPr/>
        </p:nvSpPr>
        <p:spPr>
          <a:xfrm>
            <a:off x="6664422" y="883659"/>
            <a:ext cx="2962426" cy="731803"/>
          </a:xfrm>
          <a:prstGeom prst="roundRect">
            <a:avLst/>
          </a:prstGeom>
          <a:solidFill>
            <a:schemeClr val="accent4">
              <a:lumMod val="40000"/>
              <a:lumOff val="6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kumimoji="1" lang="ja-JP" altLang="en-US" kern="1200" dirty="0">
              <a:solidFill>
                <a:prstClr val="white"/>
              </a:solidFill>
            </a:endParaRPr>
          </a:p>
        </p:txBody>
      </p:sp>
      <p:sp>
        <p:nvSpPr>
          <p:cNvPr id="24" name="正方形/長方形 23">
            <a:extLst>
              <a:ext uri="{FF2B5EF4-FFF2-40B4-BE49-F238E27FC236}">
                <a16:creationId xmlns:a16="http://schemas.microsoft.com/office/drawing/2014/main" id="{D95C711D-88AA-40F5-920D-1CA67F244AE8}"/>
              </a:ext>
            </a:extLst>
          </p:cNvPr>
          <p:cNvSpPr/>
          <p:nvPr/>
        </p:nvSpPr>
        <p:spPr>
          <a:xfrm>
            <a:off x="6843055" y="989545"/>
            <a:ext cx="1249959" cy="520027"/>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kumimoji="1" lang="ja-JP" altLang="en-US" sz="800" kern="1200" dirty="0">
                <a:solidFill>
                  <a:prstClr val="black"/>
                </a:solidFill>
              </a:rPr>
              <a:t>自分のブログの育て方</a:t>
            </a:r>
            <a:endParaRPr kumimoji="1" lang="en-US" altLang="ja-JP" sz="800" kern="1200" dirty="0">
              <a:solidFill>
                <a:prstClr val="black"/>
              </a:solidFill>
            </a:endParaRPr>
          </a:p>
          <a:p>
            <a:pPr algn="ctr" hangingPunct="1"/>
            <a:r>
              <a:rPr kumimoji="1" lang="ja-JP" altLang="en-US" sz="800" kern="1200" dirty="0">
                <a:solidFill>
                  <a:prstClr val="black"/>
                </a:solidFill>
              </a:rPr>
              <a:t>基本方針を決める</a:t>
            </a:r>
            <a:endParaRPr kumimoji="1" lang="en-US" altLang="ja-JP" sz="800" kern="1200" dirty="0">
              <a:solidFill>
                <a:prstClr val="black"/>
              </a:solidFill>
            </a:endParaRPr>
          </a:p>
        </p:txBody>
      </p:sp>
      <p:sp>
        <p:nvSpPr>
          <p:cNvPr id="23" name="正方形/長方形 22">
            <a:extLst>
              <a:ext uri="{FF2B5EF4-FFF2-40B4-BE49-F238E27FC236}">
                <a16:creationId xmlns:a16="http://schemas.microsoft.com/office/drawing/2014/main" id="{1CB8DD82-0C96-499C-99CB-D84A6E0BE8AE}"/>
              </a:ext>
            </a:extLst>
          </p:cNvPr>
          <p:cNvSpPr/>
          <p:nvPr/>
        </p:nvSpPr>
        <p:spPr>
          <a:xfrm>
            <a:off x="7539245" y="2599825"/>
            <a:ext cx="1249959" cy="520027"/>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kumimoji="1" lang="ja-JP" altLang="en-US" sz="800" kern="1200" dirty="0">
                <a:solidFill>
                  <a:prstClr val="black"/>
                </a:solidFill>
              </a:rPr>
              <a:t>ライバルチェックが</a:t>
            </a:r>
            <a:endParaRPr kumimoji="1" lang="en-US" altLang="ja-JP" sz="800" kern="1200" dirty="0">
              <a:solidFill>
                <a:prstClr val="black"/>
              </a:solidFill>
            </a:endParaRPr>
          </a:p>
          <a:p>
            <a:pPr algn="ctr" hangingPunct="1"/>
            <a:r>
              <a:rPr kumimoji="1" lang="ja-JP" altLang="en-US" sz="800" kern="1200" dirty="0">
                <a:solidFill>
                  <a:prstClr val="black"/>
                </a:solidFill>
              </a:rPr>
              <a:t>できるようになる</a:t>
            </a:r>
            <a:endParaRPr kumimoji="1" lang="en-US" altLang="ja-JP" sz="800" kern="1200" dirty="0">
              <a:solidFill>
                <a:prstClr val="black"/>
              </a:solidFill>
            </a:endParaRPr>
          </a:p>
        </p:txBody>
      </p:sp>
      <p:sp>
        <p:nvSpPr>
          <p:cNvPr id="35" name="四角形: 角を丸くする 33">
            <a:extLst>
              <a:ext uri="{FF2B5EF4-FFF2-40B4-BE49-F238E27FC236}">
                <a16:creationId xmlns:a16="http://schemas.microsoft.com/office/drawing/2014/main" id="{45C7E755-5F40-49A5-931C-332DA2EECD34}"/>
              </a:ext>
            </a:extLst>
          </p:cNvPr>
          <p:cNvSpPr/>
          <p:nvPr/>
        </p:nvSpPr>
        <p:spPr>
          <a:xfrm>
            <a:off x="7695131" y="1698677"/>
            <a:ext cx="1619769" cy="731803"/>
          </a:xfrm>
          <a:prstGeom prst="roundRect">
            <a:avLst/>
          </a:prstGeom>
          <a:solidFill>
            <a:schemeClr val="accent4">
              <a:lumMod val="40000"/>
              <a:lumOff val="6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kumimoji="1" lang="ja-JP" altLang="en-US" kern="1200" dirty="0">
              <a:solidFill>
                <a:prstClr val="white"/>
              </a:solidFill>
            </a:endParaRPr>
          </a:p>
        </p:txBody>
      </p:sp>
      <p:sp>
        <p:nvSpPr>
          <p:cNvPr id="37" name="正方形/長方形 36">
            <a:extLst>
              <a:ext uri="{FF2B5EF4-FFF2-40B4-BE49-F238E27FC236}">
                <a16:creationId xmlns:a16="http://schemas.microsoft.com/office/drawing/2014/main" id="{D95C711D-88AA-40F5-920D-1CA67F244AE8}"/>
              </a:ext>
            </a:extLst>
          </p:cNvPr>
          <p:cNvSpPr/>
          <p:nvPr/>
        </p:nvSpPr>
        <p:spPr>
          <a:xfrm>
            <a:off x="7880035" y="1804792"/>
            <a:ext cx="1249959" cy="520027"/>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kumimoji="1" lang="ja-JP" altLang="en-US" sz="800" kern="1200" dirty="0">
                <a:solidFill>
                  <a:prstClr val="black"/>
                </a:solidFill>
              </a:rPr>
              <a:t>ブログ運営の</a:t>
            </a:r>
            <a:endParaRPr kumimoji="1" lang="en-US" altLang="ja-JP" sz="800" kern="1200" dirty="0">
              <a:solidFill>
                <a:prstClr val="black"/>
              </a:solidFill>
            </a:endParaRPr>
          </a:p>
          <a:p>
            <a:pPr algn="ctr" hangingPunct="1"/>
            <a:r>
              <a:rPr kumimoji="1" lang="ja-JP" altLang="en-US" sz="800" kern="1200" dirty="0">
                <a:solidFill>
                  <a:prstClr val="black"/>
                </a:solidFill>
              </a:rPr>
              <a:t>ステップを理解する</a:t>
            </a:r>
            <a:endParaRPr kumimoji="1" lang="en-US" altLang="ja-JP" sz="800" kern="1200" dirty="0">
              <a:solidFill>
                <a:prstClr val="black"/>
              </a:solidFill>
            </a:endParaRPr>
          </a:p>
        </p:txBody>
      </p:sp>
      <p:sp>
        <p:nvSpPr>
          <p:cNvPr id="32" name="四角形: 角を丸くする 31">
            <a:extLst>
              <a:ext uri="{FF2B5EF4-FFF2-40B4-BE49-F238E27FC236}">
                <a16:creationId xmlns:a16="http://schemas.microsoft.com/office/drawing/2014/main" id="{6A640B2B-7CCB-4BC0-85E8-8D52FFE70032}"/>
              </a:ext>
            </a:extLst>
          </p:cNvPr>
          <p:cNvSpPr/>
          <p:nvPr/>
        </p:nvSpPr>
        <p:spPr>
          <a:xfrm>
            <a:off x="6555627" y="3265529"/>
            <a:ext cx="1967235" cy="731803"/>
          </a:xfrm>
          <a:prstGeom prst="roundRect">
            <a:avLst/>
          </a:prstGeom>
          <a:solidFill>
            <a:schemeClr val="accent4">
              <a:lumMod val="40000"/>
              <a:lumOff val="6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kumimoji="1" lang="ja-JP" altLang="en-US" kern="1200" dirty="0">
              <a:solidFill>
                <a:prstClr val="white"/>
              </a:solidFill>
            </a:endParaRPr>
          </a:p>
        </p:txBody>
      </p:sp>
      <p:sp>
        <p:nvSpPr>
          <p:cNvPr id="20" name="正方形/長方形 19">
            <a:extLst>
              <a:ext uri="{FF2B5EF4-FFF2-40B4-BE49-F238E27FC236}">
                <a16:creationId xmlns:a16="http://schemas.microsoft.com/office/drawing/2014/main" id="{61994E6D-0BCC-4876-9259-4B152C2122D5}"/>
              </a:ext>
            </a:extLst>
          </p:cNvPr>
          <p:cNvSpPr/>
          <p:nvPr/>
        </p:nvSpPr>
        <p:spPr>
          <a:xfrm>
            <a:off x="6895676" y="3378150"/>
            <a:ext cx="1249959" cy="520027"/>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kumimoji="1" lang="ja-JP" altLang="en-US" sz="800" kern="1200" dirty="0">
                <a:solidFill>
                  <a:prstClr val="black"/>
                </a:solidFill>
              </a:rPr>
              <a:t>ネタ選定が</a:t>
            </a:r>
            <a:endParaRPr kumimoji="1" lang="en-US" altLang="ja-JP" sz="800" kern="1200" dirty="0">
              <a:solidFill>
                <a:prstClr val="black"/>
              </a:solidFill>
            </a:endParaRPr>
          </a:p>
          <a:p>
            <a:pPr algn="ctr" hangingPunct="1"/>
            <a:r>
              <a:rPr kumimoji="1" lang="ja-JP" altLang="en-US" sz="800" kern="1200" dirty="0">
                <a:solidFill>
                  <a:prstClr val="black"/>
                </a:solidFill>
              </a:rPr>
              <a:t>できるようになる</a:t>
            </a:r>
            <a:endParaRPr kumimoji="1" lang="en-US" altLang="ja-JP" sz="800" kern="1200" dirty="0">
              <a:solidFill>
                <a:prstClr val="black"/>
              </a:solidFill>
            </a:endParaRPr>
          </a:p>
        </p:txBody>
      </p:sp>
      <p:sp>
        <p:nvSpPr>
          <p:cNvPr id="38" name="正方形/長方形 37">
            <a:extLst>
              <a:ext uri="{FF2B5EF4-FFF2-40B4-BE49-F238E27FC236}">
                <a16:creationId xmlns:a16="http://schemas.microsoft.com/office/drawing/2014/main" id="{EBFF81EF-4BD8-4140-955F-6DD5C2C832DF}"/>
              </a:ext>
            </a:extLst>
          </p:cNvPr>
          <p:cNvSpPr/>
          <p:nvPr/>
        </p:nvSpPr>
        <p:spPr>
          <a:xfrm>
            <a:off x="8198139" y="989546"/>
            <a:ext cx="1249959" cy="520027"/>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kumimoji="1" lang="ja-JP" altLang="en-US" sz="800" kern="1200" dirty="0">
                <a:solidFill>
                  <a:prstClr val="black"/>
                </a:solidFill>
              </a:rPr>
              <a:t>目標設定</a:t>
            </a:r>
            <a:endParaRPr kumimoji="1" lang="en-US" altLang="ja-JP" sz="800" kern="1200" dirty="0">
              <a:solidFill>
                <a:prstClr val="black"/>
              </a:solidFill>
            </a:endParaRPr>
          </a:p>
          <a:p>
            <a:pPr algn="ctr" hangingPunct="1"/>
            <a:r>
              <a:rPr kumimoji="1" lang="ja-JP" altLang="en-US" sz="800" kern="1200" dirty="0">
                <a:solidFill>
                  <a:prstClr val="black"/>
                </a:solidFill>
              </a:rPr>
              <a:t>計画をたてる</a:t>
            </a:r>
            <a:endParaRPr kumimoji="1" lang="en-US" altLang="ja-JP" sz="800" kern="1200" dirty="0">
              <a:solidFill>
                <a:prstClr val="black"/>
              </a:solidFill>
            </a:endParaRPr>
          </a:p>
        </p:txBody>
      </p:sp>
      <p:sp>
        <p:nvSpPr>
          <p:cNvPr id="3" name="テキスト ボックス 2">
            <a:extLst>
              <a:ext uri="{FF2B5EF4-FFF2-40B4-BE49-F238E27FC236}">
                <a16:creationId xmlns:a16="http://schemas.microsoft.com/office/drawing/2014/main" id="{C4E7BC79-ED5B-4B50-826B-1C04590E1B4A}"/>
              </a:ext>
            </a:extLst>
          </p:cNvPr>
          <p:cNvSpPr txBox="1"/>
          <p:nvPr/>
        </p:nvSpPr>
        <p:spPr>
          <a:xfrm>
            <a:off x="226308" y="6440614"/>
            <a:ext cx="767967" cy="369332"/>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pPr hangingPunct="1"/>
            <a:r>
              <a:rPr kumimoji="1" lang="en-US" altLang="ja-JP" b="1" kern="1200" dirty="0">
                <a:solidFill>
                  <a:prstClr val="white"/>
                </a:solidFill>
              </a:rPr>
              <a:t>START</a:t>
            </a:r>
            <a:endParaRPr kumimoji="1" lang="ja-JP" altLang="en-US" b="1" kern="1200" dirty="0">
              <a:solidFill>
                <a:prstClr val="white"/>
              </a:solidFill>
            </a:endParaRPr>
          </a:p>
        </p:txBody>
      </p:sp>
      <p:sp>
        <p:nvSpPr>
          <p:cNvPr id="2" name="四角形: 角を丸くする 1">
            <a:extLst>
              <a:ext uri="{FF2B5EF4-FFF2-40B4-BE49-F238E27FC236}">
                <a16:creationId xmlns:a16="http://schemas.microsoft.com/office/drawing/2014/main" id="{4059BA0B-BE20-4A65-938F-47EFB3927E92}"/>
              </a:ext>
            </a:extLst>
          </p:cNvPr>
          <p:cNvSpPr/>
          <p:nvPr/>
        </p:nvSpPr>
        <p:spPr>
          <a:xfrm>
            <a:off x="545284" y="5474884"/>
            <a:ext cx="1724292" cy="965729"/>
          </a:xfrm>
          <a:prstGeom prst="roundRect">
            <a:avLst/>
          </a:prstGeom>
          <a:noFill/>
          <a:ln w="76200">
            <a:solidFill>
              <a:srgbClr val="7CC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kumimoji="1" lang="ja-JP" altLang="en-US" kern="1200">
              <a:solidFill>
                <a:prstClr val="white"/>
              </a:solidFill>
            </a:endParaRPr>
          </a:p>
        </p:txBody>
      </p:sp>
      <p:sp>
        <p:nvSpPr>
          <p:cNvPr id="4" name="テキスト ボックス 3">
            <a:extLst>
              <a:ext uri="{FF2B5EF4-FFF2-40B4-BE49-F238E27FC236}">
                <a16:creationId xmlns:a16="http://schemas.microsoft.com/office/drawing/2014/main" id="{FD705474-2445-43FC-8D93-7DBB138576E4}"/>
              </a:ext>
            </a:extLst>
          </p:cNvPr>
          <p:cNvSpPr txBox="1"/>
          <p:nvPr/>
        </p:nvSpPr>
        <p:spPr>
          <a:xfrm>
            <a:off x="148911" y="5268343"/>
            <a:ext cx="2118080" cy="369332"/>
          </a:xfrm>
          <a:prstGeom prst="rect">
            <a:avLst/>
          </a:prstGeom>
          <a:noFill/>
        </p:spPr>
        <p:txBody>
          <a:bodyPr wrap="none" rtlCol="0">
            <a:spAutoFit/>
          </a:bodyPr>
          <a:lstStyle/>
          <a:p>
            <a:pPr hangingPunct="1"/>
            <a:r>
              <a:rPr kumimoji="1" lang="en-US" altLang="ja-JP" b="1" kern="1200" dirty="0" err="1">
                <a:solidFill>
                  <a:prstClr val="black"/>
                </a:solidFill>
                <a:cs typeface="+mn-cs"/>
              </a:rPr>
              <a:t>Wordpress</a:t>
            </a:r>
            <a:r>
              <a:rPr kumimoji="1" lang="ja-JP" altLang="en-US" b="1" kern="1200" dirty="0">
                <a:solidFill>
                  <a:prstClr val="black"/>
                </a:solidFill>
                <a:cs typeface="+mn-cs"/>
              </a:rPr>
              <a:t>構築講座</a:t>
            </a:r>
          </a:p>
        </p:txBody>
      </p:sp>
      <p:sp>
        <p:nvSpPr>
          <p:cNvPr id="43" name="四角形: 角を丸くする 42">
            <a:extLst>
              <a:ext uri="{FF2B5EF4-FFF2-40B4-BE49-F238E27FC236}">
                <a16:creationId xmlns:a16="http://schemas.microsoft.com/office/drawing/2014/main" id="{4816C8E0-82B3-493C-9427-F5CBE5763108}"/>
              </a:ext>
            </a:extLst>
          </p:cNvPr>
          <p:cNvSpPr/>
          <p:nvPr/>
        </p:nvSpPr>
        <p:spPr>
          <a:xfrm>
            <a:off x="2277308" y="5483410"/>
            <a:ext cx="1850067" cy="965729"/>
          </a:xfrm>
          <a:prstGeom prst="roundRect">
            <a:avLst/>
          </a:prstGeom>
          <a:noFill/>
          <a:ln w="76200">
            <a:solidFill>
              <a:srgbClr val="7CC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kumimoji="1" lang="ja-JP" altLang="en-US" kern="1200">
              <a:solidFill>
                <a:prstClr val="white"/>
              </a:solidFill>
            </a:endParaRPr>
          </a:p>
        </p:txBody>
      </p:sp>
      <p:sp>
        <p:nvSpPr>
          <p:cNvPr id="44" name="テキスト ボックス 43">
            <a:extLst>
              <a:ext uri="{FF2B5EF4-FFF2-40B4-BE49-F238E27FC236}">
                <a16:creationId xmlns:a16="http://schemas.microsoft.com/office/drawing/2014/main" id="{4F6FC8A4-A3BD-42E0-BADD-65FDE33E3F8C}"/>
              </a:ext>
            </a:extLst>
          </p:cNvPr>
          <p:cNvSpPr txBox="1"/>
          <p:nvPr/>
        </p:nvSpPr>
        <p:spPr>
          <a:xfrm>
            <a:off x="4050567" y="6014793"/>
            <a:ext cx="3558988" cy="369332"/>
          </a:xfrm>
          <a:prstGeom prst="rect">
            <a:avLst/>
          </a:prstGeom>
          <a:noFill/>
        </p:spPr>
        <p:txBody>
          <a:bodyPr wrap="none" rtlCol="0">
            <a:spAutoFit/>
          </a:bodyPr>
          <a:lstStyle/>
          <a:p>
            <a:pPr hangingPunct="1"/>
            <a:r>
              <a:rPr kumimoji="1" lang="en-US" altLang="ja-JP" b="1" kern="1200" dirty="0">
                <a:solidFill>
                  <a:prstClr val="black"/>
                </a:solidFill>
                <a:cs typeface="+mn-cs"/>
              </a:rPr>
              <a:t>Google</a:t>
            </a:r>
            <a:r>
              <a:rPr kumimoji="1" lang="ja-JP" altLang="en-US" b="1" kern="1200" dirty="0">
                <a:solidFill>
                  <a:prstClr val="black"/>
                </a:solidFill>
                <a:cs typeface="+mn-cs"/>
              </a:rPr>
              <a:t> </a:t>
            </a:r>
            <a:r>
              <a:rPr kumimoji="1" lang="en-US" altLang="ja-JP" b="1" kern="1200" dirty="0" err="1">
                <a:solidFill>
                  <a:prstClr val="black"/>
                </a:solidFill>
                <a:cs typeface="+mn-cs"/>
              </a:rPr>
              <a:t>Adsense</a:t>
            </a:r>
            <a:r>
              <a:rPr kumimoji="1" lang="ja-JP" altLang="en-US" b="1" kern="1200" dirty="0">
                <a:solidFill>
                  <a:prstClr val="black"/>
                </a:solidFill>
                <a:cs typeface="+mn-cs"/>
              </a:rPr>
              <a:t>合格サポート講座</a:t>
            </a:r>
          </a:p>
        </p:txBody>
      </p:sp>
      <p:sp>
        <p:nvSpPr>
          <p:cNvPr id="9" name="テキスト ボックス 8">
            <a:extLst>
              <a:ext uri="{FF2B5EF4-FFF2-40B4-BE49-F238E27FC236}">
                <a16:creationId xmlns:a16="http://schemas.microsoft.com/office/drawing/2014/main" id="{9BC6C907-977D-49D1-B336-8BBDBFEA3323}"/>
              </a:ext>
            </a:extLst>
          </p:cNvPr>
          <p:cNvSpPr txBox="1"/>
          <p:nvPr/>
        </p:nvSpPr>
        <p:spPr>
          <a:xfrm>
            <a:off x="3705355" y="4753371"/>
            <a:ext cx="771365" cy="307777"/>
          </a:xfrm>
          <a:prstGeom prst="rect">
            <a:avLst/>
          </a:prstGeom>
          <a:noFill/>
        </p:spPr>
        <p:txBody>
          <a:bodyPr wrap="none" rtlCol="0">
            <a:spAutoFit/>
          </a:bodyPr>
          <a:lstStyle/>
          <a:p>
            <a:pPr hangingPunct="1"/>
            <a:r>
              <a:rPr kumimoji="1" lang="en-US" altLang="ja-JP" sz="1400" b="1" kern="1200" dirty="0">
                <a:solidFill>
                  <a:prstClr val="black"/>
                </a:solidFill>
                <a:cs typeface="+mn-cs"/>
              </a:rPr>
              <a:t>Lesson1</a:t>
            </a:r>
            <a:endParaRPr kumimoji="1" lang="ja-JP" altLang="en-US" sz="1400" b="1" kern="1200" dirty="0">
              <a:solidFill>
                <a:prstClr val="black"/>
              </a:solidFill>
              <a:cs typeface="+mn-cs"/>
            </a:endParaRPr>
          </a:p>
        </p:txBody>
      </p:sp>
      <p:sp>
        <p:nvSpPr>
          <p:cNvPr id="46" name="テキスト ボックス 45">
            <a:extLst>
              <a:ext uri="{FF2B5EF4-FFF2-40B4-BE49-F238E27FC236}">
                <a16:creationId xmlns:a16="http://schemas.microsoft.com/office/drawing/2014/main" id="{48FD0417-3246-48A0-82C7-1CD9E11DADA6}"/>
              </a:ext>
            </a:extLst>
          </p:cNvPr>
          <p:cNvSpPr txBox="1"/>
          <p:nvPr/>
        </p:nvSpPr>
        <p:spPr>
          <a:xfrm>
            <a:off x="4685219" y="3966043"/>
            <a:ext cx="777777" cy="307777"/>
          </a:xfrm>
          <a:prstGeom prst="rect">
            <a:avLst/>
          </a:prstGeom>
          <a:noFill/>
        </p:spPr>
        <p:txBody>
          <a:bodyPr wrap="none" rtlCol="0">
            <a:spAutoFit/>
          </a:bodyPr>
          <a:lstStyle/>
          <a:p>
            <a:pPr hangingPunct="1"/>
            <a:r>
              <a:rPr kumimoji="1" lang="en-US" altLang="ja-JP" sz="1400" b="1" kern="1200" dirty="0">
                <a:solidFill>
                  <a:prstClr val="black"/>
                </a:solidFill>
                <a:cs typeface="+mn-cs"/>
              </a:rPr>
              <a:t>Lesson2</a:t>
            </a:r>
            <a:endParaRPr kumimoji="1" lang="ja-JP" altLang="en-US" sz="1400" b="1" kern="1200" dirty="0">
              <a:solidFill>
                <a:prstClr val="black"/>
              </a:solidFill>
              <a:cs typeface="+mn-cs"/>
            </a:endParaRPr>
          </a:p>
        </p:txBody>
      </p:sp>
      <p:sp>
        <p:nvSpPr>
          <p:cNvPr id="47" name="テキスト ボックス 46">
            <a:extLst>
              <a:ext uri="{FF2B5EF4-FFF2-40B4-BE49-F238E27FC236}">
                <a16:creationId xmlns:a16="http://schemas.microsoft.com/office/drawing/2014/main" id="{861ADFED-6ED7-4C41-A2AA-70CD3C829E98}"/>
              </a:ext>
            </a:extLst>
          </p:cNvPr>
          <p:cNvSpPr txBox="1"/>
          <p:nvPr/>
        </p:nvSpPr>
        <p:spPr>
          <a:xfrm>
            <a:off x="7150355" y="3203916"/>
            <a:ext cx="777777" cy="307777"/>
          </a:xfrm>
          <a:prstGeom prst="rect">
            <a:avLst/>
          </a:prstGeom>
          <a:noFill/>
        </p:spPr>
        <p:txBody>
          <a:bodyPr wrap="none" rtlCol="0">
            <a:spAutoFit/>
          </a:bodyPr>
          <a:lstStyle/>
          <a:p>
            <a:pPr hangingPunct="1"/>
            <a:r>
              <a:rPr kumimoji="1" lang="en-US" altLang="ja-JP" sz="1400" b="1" kern="1200" dirty="0">
                <a:solidFill>
                  <a:prstClr val="black"/>
                </a:solidFill>
                <a:cs typeface="+mn-cs"/>
              </a:rPr>
              <a:t>Lesson3</a:t>
            </a:r>
            <a:endParaRPr kumimoji="1" lang="ja-JP" altLang="en-US" sz="1400" b="1" kern="1200" dirty="0">
              <a:solidFill>
                <a:prstClr val="black"/>
              </a:solidFill>
              <a:cs typeface="+mn-cs"/>
            </a:endParaRPr>
          </a:p>
        </p:txBody>
      </p:sp>
      <p:sp>
        <p:nvSpPr>
          <p:cNvPr id="48" name="テキスト ボックス 47">
            <a:extLst>
              <a:ext uri="{FF2B5EF4-FFF2-40B4-BE49-F238E27FC236}">
                <a16:creationId xmlns:a16="http://schemas.microsoft.com/office/drawing/2014/main" id="{0DA217C9-FD1C-4368-8D52-97B6EC66E57C}"/>
              </a:ext>
            </a:extLst>
          </p:cNvPr>
          <p:cNvSpPr txBox="1"/>
          <p:nvPr/>
        </p:nvSpPr>
        <p:spPr>
          <a:xfrm>
            <a:off x="7109529" y="2408912"/>
            <a:ext cx="777777" cy="307777"/>
          </a:xfrm>
          <a:prstGeom prst="rect">
            <a:avLst/>
          </a:prstGeom>
          <a:noFill/>
        </p:spPr>
        <p:txBody>
          <a:bodyPr wrap="none" rtlCol="0">
            <a:spAutoFit/>
          </a:bodyPr>
          <a:lstStyle/>
          <a:p>
            <a:pPr hangingPunct="1"/>
            <a:r>
              <a:rPr kumimoji="1" lang="en-US" altLang="ja-JP" sz="1400" b="1" kern="1200" dirty="0">
                <a:solidFill>
                  <a:prstClr val="black"/>
                </a:solidFill>
                <a:cs typeface="+mn-cs"/>
              </a:rPr>
              <a:t>Lesson4</a:t>
            </a:r>
            <a:endParaRPr kumimoji="1" lang="ja-JP" altLang="en-US" sz="1400" b="1" kern="1200" dirty="0">
              <a:solidFill>
                <a:prstClr val="black"/>
              </a:solidFill>
              <a:cs typeface="+mn-cs"/>
            </a:endParaRPr>
          </a:p>
        </p:txBody>
      </p:sp>
      <p:sp>
        <p:nvSpPr>
          <p:cNvPr id="49" name="テキスト ボックス 48">
            <a:extLst>
              <a:ext uri="{FF2B5EF4-FFF2-40B4-BE49-F238E27FC236}">
                <a16:creationId xmlns:a16="http://schemas.microsoft.com/office/drawing/2014/main" id="{509DB2CA-8AD5-420B-A9DD-D3C496C6EE8D}"/>
              </a:ext>
            </a:extLst>
          </p:cNvPr>
          <p:cNvSpPr txBox="1"/>
          <p:nvPr/>
        </p:nvSpPr>
        <p:spPr>
          <a:xfrm>
            <a:off x="8140377" y="1663487"/>
            <a:ext cx="777777" cy="307777"/>
          </a:xfrm>
          <a:prstGeom prst="rect">
            <a:avLst/>
          </a:prstGeom>
          <a:noFill/>
        </p:spPr>
        <p:txBody>
          <a:bodyPr wrap="none" rtlCol="0">
            <a:spAutoFit/>
          </a:bodyPr>
          <a:lstStyle/>
          <a:p>
            <a:pPr hangingPunct="1"/>
            <a:r>
              <a:rPr kumimoji="1" lang="en-US" altLang="ja-JP" sz="1400" b="1" kern="1200" dirty="0">
                <a:solidFill>
                  <a:prstClr val="black"/>
                </a:solidFill>
                <a:cs typeface="+mn-cs"/>
              </a:rPr>
              <a:t>Lesson5</a:t>
            </a:r>
            <a:endParaRPr kumimoji="1" lang="ja-JP" altLang="en-US" sz="1400" b="1" kern="1200" dirty="0">
              <a:solidFill>
                <a:prstClr val="black"/>
              </a:solidFill>
              <a:cs typeface="+mn-cs"/>
            </a:endParaRPr>
          </a:p>
        </p:txBody>
      </p:sp>
      <p:sp>
        <p:nvSpPr>
          <p:cNvPr id="50" name="テキスト ボックス 49">
            <a:extLst>
              <a:ext uri="{FF2B5EF4-FFF2-40B4-BE49-F238E27FC236}">
                <a16:creationId xmlns:a16="http://schemas.microsoft.com/office/drawing/2014/main" id="{E73EFDED-A855-4686-A01E-4C2129FF86B0}"/>
              </a:ext>
            </a:extLst>
          </p:cNvPr>
          <p:cNvSpPr txBox="1"/>
          <p:nvPr/>
        </p:nvSpPr>
        <p:spPr>
          <a:xfrm>
            <a:off x="7756688" y="834586"/>
            <a:ext cx="777777" cy="307777"/>
          </a:xfrm>
          <a:prstGeom prst="rect">
            <a:avLst/>
          </a:prstGeom>
          <a:noFill/>
        </p:spPr>
        <p:txBody>
          <a:bodyPr wrap="none" rtlCol="0">
            <a:spAutoFit/>
          </a:bodyPr>
          <a:lstStyle/>
          <a:p>
            <a:pPr hangingPunct="1"/>
            <a:r>
              <a:rPr kumimoji="1" lang="en-US" altLang="ja-JP" sz="1400" b="1" kern="1200" dirty="0">
                <a:solidFill>
                  <a:prstClr val="black"/>
                </a:solidFill>
                <a:cs typeface="+mn-cs"/>
              </a:rPr>
              <a:t>Lesson6</a:t>
            </a:r>
            <a:endParaRPr kumimoji="1" lang="ja-JP" altLang="en-US" sz="1400" b="1" kern="1200" dirty="0">
              <a:solidFill>
                <a:prstClr val="black"/>
              </a:solidFill>
              <a:cs typeface="+mn-cs"/>
            </a:endParaRPr>
          </a:p>
        </p:txBody>
      </p:sp>
      <p:sp>
        <p:nvSpPr>
          <p:cNvPr id="51" name="タイトル 1">
            <a:extLst>
              <a:ext uri="{FF2B5EF4-FFF2-40B4-BE49-F238E27FC236}">
                <a16:creationId xmlns:a16="http://schemas.microsoft.com/office/drawing/2014/main" id="{36F8A681-976B-4B67-9168-1DF338E551A8}"/>
              </a:ext>
            </a:extLst>
          </p:cNvPr>
          <p:cNvSpPr>
            <a:spLocks noGrp="1"/>
          </p:cNvSpPr>
          <p:nvPr>
            <p:ph type="title"/>
          </p:nvPr>
        </p:nvSpPr>
        <p:spPr>
          <a:xfrm>
            <a:off x="4725086" y="-24410"/>
            <a:ext cx="2479490" cy="558654"/>
          </a:xfrm>
        </p:spPr>
        <p:txBody>
          <a:bodyPr>
            <a:normAutofit/>
          </a:bodyPr>
          <a:lstStyle/>
          <a:p>
            <a:pPr algn="ctr"/>
            <a:r>
              <a:rPr lang="en-US" altLang="ja-JP" sz="1800" dirty="0"/>
              <a:t>GAOL</a:t>
            </a:r>
            <a:r>
              <a:rPr lang="ja-JP" altLang="en-US" sz="1800" dirty="0" err="1"/>
              <a:t>までの</a:t>
            </a:r>
            <a:r>
              <a:rPr lang="ja-JP" altLang="en-US" sz="1800" dirty="0"/>
              <a:t>道のり</a:t>
            </a:r>
            <a:endParaRPr kumimoji="1" lang="ja-JP" altLang="en-US" sz="1800" dirty="0"/>
          </a:p>
        </p:txBody>
      </p:sp>
      <p:sp>
        <p:nvSpPr>
          <p:cNvPr id="52" name="テキスト ボックス 51">
            <a:extLst>
              <a:ext uri="{FF2B5EF4-FFF2-40B4-BE49-F238E27FC236}">
                <a16:creationId xmlns:a16="http://schemas.microsoft.com/office/drawing/2014/main" id="{2CC19D7A-F2B0-428D-9B67-E4811FBB6D53}"/>
              </a:ext>
            </a:extLst>
          </p:cNvPr>
          <p:cNvSpPr txBox="1"/>
          <p:nvPr/>
        </p:nvSpPr>
        <p:spPr>
          <a:xfrm>
            <a:off x="7887552" y="36002"/>
            <a:ext cx="4304448" cy="369332"/>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pPr hangingPunct="1"/>
            <a:r>
              <a:rPr kumimoji="1" lang="en-US" altLang="ja-JP" b="1" kern="1200" dirty="0">
                <a:solidFill>
                  <a:prstClr val="white"/>
                </a:solidFill>
              </a:rPr>
              <a:t>GAOL</a:t>
            </a:r>
            <a:r>
              <a:rPr kumimoji="1" lang="ja-JP" altLang="en-US" b="1" kern="1200" dirty="0">
                <a:solidFill>
                  <a:prstClr val="white"/>
                </a:solidFill>
              </a:rPr>
              <a:t>：月</a:t>
            </a:r>
            <a:r>
              <a:rPr kumimoji="1" lang="en-US" altLang="ja-JP" b="1" kern="1200" dirty="0">
                <a:solidFill>
                  <a:prstClr val="white"/>
                </a:solidFill>
              </a:rPr>
              <a:t>3</a:t>
            </a:r>
            <a:r>
              <a:rPr kumimoji="1" lang="ja-JP" altLang="en-US" b="1" kern="1200" dirty="0">
                <a:solidFill>
                  <a:prstClr val="white"/>
                </a:solidFill>
              </a:rPr>
              <a:t>～</a:t>
            </a:r>
            <a:r>
              <a:rPr kumimoji="1" lang="en-US" altLang="ja-JP" b="1" kern="1200" dirty="0">
                <a:solidFill>
                  <a:prstClr val="white"/>
                </a:solidFill>
              </a:rPr>
              <a:t>10</a:t>
            </a:r>
            <a:r>
              <a:rPr kumimoji="1" lang="ja-JP" altLang="en-US" b="1" kern="1200" dirty="0">
                <a:solidFill>
                  <a:prstClr val="white"/>
                </a:solidFill>
              </a:rPr>
              <a:t>万円を稼げるようになる</a:t>
            </a:r>
          </a:p>
        </p:txBody>
      </p:sp>
      <p:sp>
        <p:nvSpPr>
          <p:cNvPr id="53" name="正方形/長方形 52">
            <a:extLst>
              <a:ext uri="{FF2B5EF4-FFF2-40B4-BE49-F238E27FC236}">
                <a16:creationId xmlns:a16="http://schemas.microsoft.com/office/drawing/2014/main" id="{3BB6C2EE-A338-4A95-BED5-6D75816499CD}"/>
              </a:ext>
            </a:extLst>
          </p:cNvPr>
          <p:cNvSpPr/>
          <p:nvPr/>
        </p:nvSpPr>
        <p:spPr>
          <a:xfrm>
            <a:off x="699287" y="124125"/>
            <a:ext cx="1249959" cy="711332"/>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kumimoji="1" lang="ja-JP" altLang="en-US" sz="800" kern="1200" dirty="0">
                <a:solidFill>
                  <a:prstClr val="black"/>
                </a:solidFill>
              </a:rPr>
              <a:t>ブログで成功する秘訣</a:t>
            </a:r>
            <a:endParaRPr kumimoji="1" lang="en-US" altLang="ja-JP" sz="800" kern="1200" dirty="0">
              <a:solidFill>
                <a:prstClr val="black"/>
              </a:solidFill>
            </a:endParaRPr>
          </a:p>
          <a:p>
            <a:pPr algn="ctr" hangingPunct="1"/>
            <a:r>
              <a:rPr kumimoji="1" lang="ja-JP" altLang="en-US" sz="800" kern="1200" dirty="0">
                <a:solidFill>
                  <a:prstClr val="black"/>
                </a:solidFill>
              </a:rPr>
              <a:t>正しいノウハウ</a:t>
            </a:r>
            <a:endParaRPr kumimoji="1" lang="en-US" altLang="ja-JP" sz="800" kern="1200" dirty="0">
              <a:solidFill>
                <a:prstClr val="black"/>
              </a:solidFill>
            </a:endParaRPr>
          </a:p>
          <a:p>
            <a:pPr algn="ctr" hangingPunct="1"/>
            <a:r>
              <a:rPr kumimoji="1" lang="en-US" altLang="ja-JP" sz="800" kern="1200" dirty="0">
                <a:solidFill>
                  <a:prstClr val="black"/>
                </a:solidFill>
              </a:rPr>
              <a:t>×</a:t>
            </a:r>
          </a:p>
          <a:p>
            <a:pPr algn="ctr" hangingPunct="1"/>
            <a:r>
              <a:rPr kumimoji="1" lang="ja-JP" altLang="en-US" sz="800" kern="1200" dirty="0">
                <a:solidFill>
                  <a:prstClr val="black"/>
                </a:solidFill>
              </a:rPr>
              <a:t>継続する力</a:t>
            </a:r>
            <a:endParaRPr kumimoji="1" lang="en-US" altLang="ja-JP" sz="800" kern="1200" dirty="0">
              <a:solidFill>
                <a:prstClr val="black"/>
              </a:solidFill>
            </a:endParaRPr>
          </a:p>
        </p:txBody>
      </p:sp>
      <p:sp>
        <p:nvSpPr>
          <p:cNvPr id="11" name="テキスト ボックス 10">
            <a:extLst>
              <a:ext uri="{FF2B5EF4-FFF2-40B4-BE49-F238E27FC236}">
                <a16:creationId xmlns:a16="http://schemas.microsoft.com/office/drawing/2014/main" id="{021D34F6-F25B-4AB2-8DD9-6F7342CDAF41}"/>
              </a:ext>
            </a:extLst>
          </p:cNvPr>
          <p:cNvSpPr txBox="1"/>
          <p:nvPr/>
        </p:nvSpPr>
        <p:spPr>
          <a:xfrm>
            <a:off x="1461263" y="947888"/>
            <a:ext cx="4604591" cy="1200329"/>
          </a:xfrm>
          <a:prstGeom prst="rect">
            <a:avLst/>
          </a:prstGeom>
          <a:noFill/>
        </p:spPr>
        <p:txBody>
          <a:bodyPr wrap="square" rtlCol="0">
            <a:spAutoFit/>
          </a:bodyPr>
          <a:lstStyle/>
          <a:p>
            <a:pPr marL="101600" hangingPunct="1"/>
            <a:r>
              <a:rPr kumimoji="1" lang="ja-JP" altLang="en-US" sz="1200" kern="1200" dirty="0">
                <a:solidFill>
                  <a:prstClr val="black"/>
                </a:solidFill>
                <a:cs typeface="+mn-cs"/>
              </a:rPr>
              <a:t>ブログ</a:t>
            </a:r>
            <a:r>
              <a:rPr kumimoji="1" lang="en-US" altLang="ja-JP" sz="1200" kern="1200" dirty="0">
                <a:solidFill>
                  <a:prstClr val="black"/>
                </a:solidFill>
                <a:cs typeface="+mn-cs"/>
              </a:rPr>
              <a:t>de</a:t>
            </a:r>
            <a:r>
              <a:rPr kumimoji="1" lang="ja-JP" altLang="en-US" sz="1200" kern="1200" dirty="0">
                <a:solidFill>
                  <a:prstClr val="black"/>
                </a:solidFill>
                <a:cs typeface="+mn-cs"/>
              </a:rPr>
              <a:t>おうちワーク講座の目標とゴール</a:t>
            </a:r>
            <a:endParaRPr kumimoji="1" lang="en-US" altLang="ja-JP" sz="1200" kern="1200" dirty="0">
              <a:solidFill>
                <a:prstClr val="black"/>
              </a:solidFill>
              <a:cs typeface="+mn-cs"/>
            </a:endParaRPr>
          </a:p>
          <a:p>
            <a:pPr marL="558800" indent="-457200" hangingPunct="1">
              <a:buFont typeface="+mj-lt"/>
              <a:buAutoNum type="arabicPeriod"/>
            </a:pPr>
            <a:r>
              <a:rPr kumimoji="1" lang="en-US" altLang="ja-JP" sz="1200" kern="1200" dirty="0">
                <a:solidFill>
                  <a:prstClr val="black"/>
                </a:solidFill>
                <a:cs typeface="+mn-cs"/>
              </a:rPr>
              <a:t>『</a:t>
            </a:r>
            <a:r>
              <a:rPr kumimoji="1" lang="ja-JP" altLang="en-US" sz="1200" kern="1200" dirty="0">
                <a:solidFill>
                  <a:prstClr val="black"/>
                </a:solidFill>
                <a:cs typeface="+mn-cs"/>
              </a:rPr>
              <a:t>ブログを仕事にする</a:t>
            </a:r>
            <a:r>
              <a:rPr kumimoji="1" lang="en-US" altLang="ja-JP" sz="1200" kern="1200" dirty="0">
                <a:solidFill>
                  <a:prstClr val="black"/>
                </a:solidFill>
                <a:cs typeface="+mn-cs"/>
              </a:rPr>
              <a:t>』</a:t>
            </a:r>
            <a:r>
              <a:rPr kumimoji="1" lang="ja-JP" altLang="en-US" sz="1200" kern="1200" dirty="0">
                <a:solidFill>
                  <a:prstClr val="black"/>
                </a:solidFill>
                <a:cs typeface="+mn-cs"/>
              </a:rPr>
              <a:t>ことについて理解し、成功するためのマインド身に着ける</a:t>
            </a:r>
            <a:endParaRPr kumimoji="1" lang="en-US" altLang="ja-JP" sz="1200" kern="1200" dirty="0">
              <a:solidFill>
                <a:prstClr val="black"/>
              </a:solidFill>
              <a:cs typeface="+mn-cs"/>
            </a:endParaRPr>
          </a:p>
          <a:p>
            <a:pPr marL="558800" indent="-457200" hangingPunct="1">
              <a:buFont typeface="+mj-lt"/>
              <a:buAutoNum type="arabicPeriod"/>
            </a:pPr>
            <a:r>
              <a:rPr kumimoji="1" lang="ja-JP" altLang="en-US" sz="1200" kern="1200" dirty="0">
                <a:solidFill>
                  <a:prstClr val="black"/>
                </a:solidFill>
                <a:cs typeface="+mn-cs"/>
              </a:rPr>
              <a:t>ブログを収益化するための正しい知識をつける</a:t>
            </a:r>
            <a:endParaRPr kumimoji="1" lang="en-US" altLang="ja-JP" sz="1200" kern="1200" dirty="0">
              <a:solidFill>
                <a:prstClr val="black"/>
              </a:solidFill>
              <a:cs typeface="+mn-cs"/>
            </a:endParaRPr>
          </a:p>
          <a:p>
            <a:pPr marL="558800" indent="-457200" hangingPunct="1">
              <a:buFont typeface="+mj-lt"/>
              <a:buAutoNum type="arabicPeriod"/>
            </a:pPr>
            <a:r>
              <a:rPr kumimoji="1" lang="ja-JP" altLang="en-US" sz="1200" kern="1200" dirty="0">
                <a:solidFill>
                  <a:prstClr val="black"/>
                </a:solidFill>
                <a:cs typeface="+mn-cs"/>
              </a:rPr>
              <a:t>ブログで月</a:t>
            </a:r>
            <a:r>
              <a:rPr kumimoji="1" lang="en-US" altLang="ja-JP" sz="1200" kern="1200" dirty="0">
                <a:solidFill>
                  <a:prstClr val="black"/>
                </a:solidFill>
                <a:cs typeface="+mn-cs"/>
              </a:rPr>
              <a:t>3</a:t>
            </a:r>
            <a:r>
              <a:rPr kumimoji="1" lang="ja-JP" altLang="en-US" sz="1200" kern="1200" dirty="0">
                <a:solidFill>
                  <a:prstClr val="black"/>
                </a:solidFill>
                <a:cs typeface="+mn-cs"/>
              </a:rPr>
              <a:t>万円～</a:t>
            </a:r>
            <a:r>
              <a:rPr kumimoji="1" lang="en-US" altLang="ja-JP" sz="1200" kern="1200" dirty="0">
                <a:solidFill>
                  <a:prstClr val="black"/>
                </a:solidFill>
                <a:cs typeface="+mn-cs"/>
              </a:rPr>
              <a:t>10</a:t>
            </a:r>
            <a:r>
              <a:rPr kumimoji="1" lang="ja-JP" altLang="en-US" sz="1200" kern="1200" dirty="0">
                <a:solidFill>
                  <a:prstClr val="black"/>
                </a:solidFill>
                <a:cs typeface="+mn-cs"/>
              </a:rPr>
              <a:t>万円の収益を目指すための作業ができるようになる</a:t>
            </a:r>
            <a:endParaRPr kumimoji="1" lang="en-US" altLang="ja-JP" sz="1200" kern="1200" dirty="0">
              <a:solidFill>
                <a:prstClr val="black"/>
              </a:solidFill>
              <a:cs typeface="+mn-cs"/>
            </a:endParaRPr>
          </a:p>
        </p:txBody>
      </p:sp>
    </p:spTree>
    <p:extLst>
      <p:ext uri="{BB962C8B-B14F-4D97-AF65-F5344CB8AC3E}">
        <p14:creationId xmlns:p14="http://schemas.microsoft.com/office/powerpoint/2010/main" val="4204326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線矢印コネクタ 22">
            <a:extLst>
              <a:ext uri="{FF2B5EF4-FFF2-40B4-BE49-F238E27FC236}">
                <a16:creationId xmlns:a16="http://schemas.microsoft.com/office/drawing/2014/main" id="{6A991298-CFA7-419D-BF03-D7EFF53F4BDC}"/>
              </a:ext>
            </a:extLst>
          </p:cNvPr>
          <p:cNvCxnSpPr>
            <a:cxnSpLocks/>
            <a:stCxn id="13" idx="3"/>
          </p:cNvCxnSpPr>
          <p:nvPr/>
        </p:nvCxnSpPr>
        <p:spPr>
          <a:xfrm flipV="1">
            <a:off x="1373548" y="778934"/>
            <a:ext cx="9438385" cy="5645046"/>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pic>
        <p:nvPicPr>
          <p:cNvPr id="11" name="図 10">
            <a:extLst>
              <a:ext uri="{FF2B5EF4-FFF2-40B4-BE49-F238E27FC236}">
                <a16:creationId xmlns:a16="http://schemas.microsoft.com/office/drawing/2014/main" id="{7FC55F24-BD57-4406-9185-E95ED8E5CBAD}"/>
              </a:ext>
            </a:extLst>
          </p:cNvPr>
          <p:cNvPicPr>
            <a:picLocks noChangeAspect="1"/>
          </p:cNvPicPr>
          <p:nvPr/>
        </p:nvPicPr>
        <p:blipFill>
          <a:blip r:embed="rId2"/>
          <a:stretch>
            <a:fillRect/>
          </a:stretch>
        </p:blipFill>
        <p:spPr>
          <a:xfrm>
            <a:off x="5615039" y="3932656"/>
            <a:ext cx="838258" cy="717114"/>
          </a:xfrm>
          <a:prstGeom prst="rect">
            <a:avLst/>
          </a:prstGeom>
        </p:spPr>
      </p:pic>
      <p:graphicFrame>
        <p:nvGraphicFramePr>
          <p:cNvPr id="4" name="表 3">
            <a:extLst>
              <a:ext uri="{FF2B5EF4-FFF2-40B4-BE49-F238E27FC236}">
                <a16:creationId xmlns:a16="http://schemas.microsoft.com/office/drawing/2014/main" id="{5A9021BD-5AFE-40D4-9A16-C7BCE8885632}"/>
              </a:ext>
            </a:extLst>
          </p:cNvPr>
          <p:cNvGraphicFramePr>
            <a:graphicFrameLocks noGrp="1"/>
          </p:cNvGraphicFramePr>
          <p:nvPr>
            <p:extLst>
              <p:ext uri="{D42A27DB-BD31-4B8C-83A1-F6EECF244321}">
                <p14:modId xmlns:p14="http://schemas.microsoft.com/office/powerpoint/2010/main" val="3519241625"/>
              </p:ext>
            </p:extLst>
          </p:nvPr>
        </p:nvGraphicFramePr>
        <p:xfrm>
          <a:off x="1647611" y="982169"/>
          <a:ext cx="3926154" cy="5429786"/>
        </p:xfrm>
        <a:graphic>
          <a:graphicData uri="http://schemas.openxmlformats.org/drawingml/2006/table">
            <a:tbl>
              <a:tblPr firstRow="1" bandRow="1">
                <a:tableStyleId>{616DA210-FB5B-4158-B5E0-FEB733F419BA}</a:tableStyleId>
              </a:tblPr>
              <a:tblGrid>
                <a:gridCol w="1033910">
                  <a:extLst>
                    <a:ext uri="{9D8B030D-6E8A-4147-A177-3AD203B41FA5}">
                      <a16:colId xmlns:a16="http://schemas.microsoft.com/office/drawing/2014/main" val="1246647583"/>
                    </a:ext>
                  </a:extLst>
                </a:gridCol>
                <a:gridCol w="2892244">
                  <a:extLst>
                    <a:ext uri="{9D8B030D-6E8A-4147-A177-3AD203B41FA5}">
                      <a16:colId xmlns:a16="http://schemas.microsoft.com/office/drawing/2014/main" val="2437365143"/>
                    </a:ext>
                  </a:extLst>
                </a:gridCol>
              </a:tblGrid>
              <a:tr h="1386044">
                <a:tc>
                  <a:txBody>
                    <a:bodyPr/>
                    <a:lstStyle/>
                    <a:p>
                      <a:pPr algn="ctr"/>
                      <a:r>
                        <a:rPr kumimoji="1" lang="ja-JP" altLang="en-US" sz="1700" b="0" dirty="0">
                          <a:latin typeface="Meiryo UI" panose="020B0604030504040204" pitchFamily="50" charset="-128"/>
                          <a:ea typeface="Meiryo UI" panose="020B0604030504040204" pitchFamily="50" charset="-128"/>
                        </a:rPr>
                        <a:t>状況</a:t>
                      </a:r>
                    </a:p>
                  </a:txBody>
                  <a:tcPr marL="84243" marR="84243" marT="42122" marB="42122"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ja-JP" altLang="en-US" sz="1200" b="0" dirty="0"/>
                        <a:t>・子育て中の専業主婦で働きたくでも働きにいくことができない</a:t>
                      </a:r>
                      <a:endParaRPr kumimoji="1" lang="en-US" altLang="ja-JP" sz="1200" b="0" dirty="0"/>
                    </a:p>
                    <a:p>
                      <a:r>
                        <a:rPr kumimoji="1" lang="ja-JP" altLang="en-US" sz="1200" b="0" dirty="0"/>
                        <a:t>・転勤族の旦那の為場所を選ばずにできる仕事をしたい</a:t>
                      </a:r>
                      <a:endParaRPr kumimoji="1" lang="en-US" altLang="ja-JP" sz="1200" b="0" dirty="0"/>
                    </a:p>
                    <a:p>
                      <a:r>
                        <a:rPr kumimoji="1" lang="ja-JP" altLang="en-US" sz="1200" b="0" dirty="0"/>
                        <a:t>・旦那の収入に頼らずに自立した収入がほしい</a:t>
                      </a:r>
                      <a:endParaRPr kumimoji="1" lang="en-US" altLang="ja-JP" sz="1200" b="0" dirty="0"/>
                    </a:p>
                    <a:p>
                      <a:r>
                        <a:rPr kumimoji="1" lang="ja-JP" altLang="en-US" sz="1200" b="0" dirty="0"/>
                        <a:t>・副業で別の収入源がほしい</a:t>
                      </a:r>
                    </a:p>
                  </a:txBody>
                  <a:tcPr marL="84243" marR="84243" marT="42122" marB="42122">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7192866"/>
                  </a:ext>
                </a:extLst>
              </a:tr>
              <a:tr h="564868">
                <a:tc>
                  <a:txBody>
                    <a:bodyPr/>
                    <a:lstStyle/>
                    <a:p>
                      <a:pPr algn="ctr"/>
                      <a:r>
                        <a:rPr kumimoji="1" lang="ja-JP" altLang="en-US" sz="1700" dirty="0">
                          <a:latin typeface="Meiryo UI" panose="020B0604030504040204" pitchFamily="50" charset="-128"/>
                          <a:ea typeface="Meiryo UI" panose="020B0604030504040204" pitchFamily="50" charset="-128"/>
                        </a:rPr>
                        <a:t>数字</a:t>
                      </a:r>
                    </a:p>
                  </a:txBody>
                  <a:tcPr marL="84243" marR="84243" marT="42122" marB="42122" anchor="ct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r>
                        <a:rPr kumimoji="1" lang="ja-JP" altLang="en-US" sz="1200" dirty="0"/>
                        <a:t>・自分の収入がない</a:t>
                      </a:r>
                    </a:p>
                  </a:txBody>
                  <a:tcPr marL="84243" marR="84243" marT="42122" marB="42122">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011062638"/>
                  </a:ext>
                </a:extLst>
              </a:tr>
              <a:tr h="778853">
                <a:tc>
                  <a:txBody>
                    <a:bodyPr/>
                    <a:lstStyle/>
                    <a:p>
                      <a:pPr algn="ctr"/>
                      <a:r>
                        <a:rPr kumimoji="1" lang="ja-JP" altLang="en-US" sz="1700" dirty="0">
                          <a:latin typeface="Meiryo UI" panose="020B0604030504040204" pitchFamily="50" charset="-128"/>
                          <a:ea typeface="Meiryo UI" panose="020B0604030504040204" pitchFamily="50" charset="-128"/>
                        </a:rPr>
                        <a:t>キーワード</a:t>
                      </a:r>
                    </a:p>
                  </a:txBody>
                  <a:tcPr marL="84243" marR="84243" marT="42122" marB="42122" anchor="ctr">
                    <a:solidFill>
                      <a:schemeClr val="accent4">
                        <a:lumMod val="20000"/>
                        <a:lumOff val="80000"/>
                      </a:schemeClr>
                    </a:solidFill>
                  </a:tcPr>
                </a:tc>
                <a:tc>
                  <a:txBody>
                    <a:bodyPr/>
                    <a:lstStyle/>
                    <a:p>
                      <a:r>
                        <a:rPr kumimoji="1" lang="ja-JP" altLang="en-US" sz="1200" dirty="0"/>
                        <a:t>・一人でさみしい、孤独な子育てマシーン、学費やマイホームローンなどのお金の不安がある、自分の為にお金を使うことに引け目がある、自立したい</a:t>
                      </a:r>
                    </a:p>
                  </a:txBody>
                  <a:tcPr marL="84243" marR="84243" marT="42122" marB="42122">
                    <a:solidFill>
                      <a:schemeClr val="bg1"/>
                    </a:solidFill>
                  </a:tcPr>
                </a:tc>
                <a:extLst>
                  <a:ext uri="{0D108BD9-81ED-4DB2-BD59-A6C34878D82A}">
                    <a16:rowId xmlns:a16="http://schemas.microsoft.com/office/drawing/2014/main" val="1586600704"/>
                  </a:ext>
                </a:extLst>
              </a:tr>
              <a:tr h="2480230">
                <a:tc>
                  <a:txBody>
                    <a:bodyPr/>
                    <a:lstStyle/>
                    <a:p>
                      <a:pPr algn="ctr"/>
                      <a:r>
                        <a:rPr kumimoji="1" lang="ja-JP" altLang="en-US" sz="1700" dirty="0">
                          <a:latin typeface="Meiryo UI" panose="020B0604030504040204" pitchFamily="50" charset="-128"/>
                          <a:ea typeface="Meiryo UI" panose="020B0604030504040204" pitchFamily="50" charset="-128"/>
                        </a:rPr>
                        <a:t>イラスト</a:t>
                      </a:r>
                    </a:p>
                  </a:txBody>
                  <a:tcPr marL="84243" marR="84243" marT="42122" marB="42122" anchor="ctr">
                    <a:solidFill>
                      <a:schemeClr val="accent4">
                        <a:lumMod val="20000"/>
                        <a:lumOff val="80000"/>
                      </a:schemeClr>
                    </a:solidFill>
                  </a:tcPr>
                </a:tc>
                <a:tc>
                  <a:txBody>
                    <a:bodyPr/>
                    <a:lstStyle/>
                    <a:p>
                      <a:endParaRPr kumimoji="1" lang="ja-JP" altLang="en-US" sz="1700" dirty="0"/>
                    </a:p>
                  </a:txBody>
                  <a:tcPr marL="84243" marR="84243" marT="42122" marB="42122">
                    <a:solidFill>
                      <a:schemeClr val="bg1"/>
                    </a:solidFill>
                  </a:tcPr>
                </a:tc>
                <a:extLst>
                  <a:ext uri="{0D108BD9-81ED-4DB2-BD59-A6C34878D82A}">
                    <a16:rowId xmlns:a16="http://schemas.microsoft.com/office/drawing/2014/main" val="1269679724"/>
                  </a:ext>
                </a:extLst>
              </a:tr>
            </a:tbl>
          </a:graphicData>
        </a:graphic>
      </p:graphicFrame>
      <p:sp>
        <p:nvSpPr>
          <p:cNvPr id="6" name="テキスト ボックス 5">
            <a:extLst>
              <a:ext uri="{FF2B5EF4-FFF2-40B4-BE49-F238E27FC236}">
                <a16:creationId xmlns:a16="http://schemas.microsoft.com/office/drawing/2014/main" id="{4F251B63-10B7-4A17-8679-FC3FFB310144}"/>
              </a:ext>
            </a:extLst>
          </p:cNvPr>
          <p:cNvSpPr txBox="1"/>
          <p:nvPr/>
        </p:nvSpPr>
        <p:spPr>
          <a:xfrm>
            <a:off x="1601935" y="682087"/>
            <a:ext cx="4555678" cy="300082"/>
          </a:xfrm>
          <a:prstGeom prst="rect">
            <a:avLst/>
          </a:prstGeom>
          <a:noFill/>
        </p:spPr>
        <p:txBody>
          <a:bodyPr wrap="square" rtlCol="0">
            <a:spAutoFit/>
          </a:bodyPr>
          <a:lstStyle/>
          <a:p>
            <a:pPr hangingPunct="1"/>
            <a:r>
              <a:rPr kumimoji="1" lang="en-US" altLang="ja-JP" sz="1350" kern="1200" dirty="0">
                <a:solidFill>
                  <a:prstClr val="black"/>
                </a:solidFill>
                <a:latin typeface="Meiryo UI" panose="020B0604030504040204" pitchFamily="50" charset="-128"/>
                <a:ea typeface="Meiryo UI" panose="020B0604030504040204" pitchFamily="50" charset="-128"/>
                <a:cs typeface="+mn-cs"/>
              </a:rPr>
              <a:t>【Before】</a:t>
            </a:r>
          </a:p>
        </p:txBody>
      </p:sp>
      <p:sp>
        <p:nvSpPr>
          <p:cNvPr id="7" name="テキスト ボックス 6">
            <a:extLst>
              <a:ext uri="{FF2B5EF4-FFF2-40B4-BE49-F238E27FC236}">
                <a16:creationId xmlns:a16="http://schemas.microsoft.com/office/drawing/2014/main" id="{4B861C37-12CE-4737-A517-3E8FFB2964F5}"/>
              </a:ext>
            </a:extLst>
          </p:cNvPr>
          <p:cNvSpPr txBox="1"/>
          <p:nvPr/>
        </p:nvSpPr>
        <p:spPr>
          <a:xfrm>
            <a:off x="6494571" y="682087"/>
            <a:ext cx="4555678" cy="300082"/>
          </a:xfrm>
          <a:prstGeom prst="rect">
            <a:avLst/>
          </a:prstGeom>
          <a:noFill/>
        </p:spPr>
        <p:txBody>
          <a:bodyPr wrap="square" rtlCol="0">
            <a:spAutoFit/>
          </a:bodyPr>
          <a:lstStyle/>
          <a:p>
            <a:pPr hangingPunct="1"/>
            <a:r>
              <a:rPr kumimoji="1" lang="en-US" altLang="ja-JP" sz="1350" kern="1200" dirty="0">
                <a:solidFill>
                  <a:prstClr val="black"/>
                </a:solidFill>
                <a:latin typeface="Meiryo UI" panose="020B0604030504040204" pitchFamily="50" charset="-128"/>
                <a:ea typeface="Meiryo UI" panose="020B0604030504040204" pitchFamily="50" charset="-128"/>
                <a:cs typeface="+mn-cs"/>
              </a:rPr>
              <a:t>【After】</a:t>
            </a:r>
          </a:p>
        </p:txBody>
      </p:sp>
      <p:graphicFrame>
        <p:nvGraphicFramePr>
          <p:cNvPr id="8" name="表 7">
            <a:extLst>
              <a:ext uri="{FF2B5EF4-FFF2-40B4-BE49-F238E27FC236}">
                <a16:creationId xmlns:a16="http://schemas.microsoft.com/office/drawing/2014/main" id="{D1E74372-BAD7-4286-A27A-99569D66F8BC}"/>
              </a:ext>
            </a:extLst>
          </p:cNvPr>
          <p:cNvGraphicFramePr>
            <a:graphicFrameLocks noGrp="1"/>
          </p:cNvGraphicFramePr>
          <p:nvPr>
            <p:extLst>
              <p:ext uri="{D42A27DB-BD31-4B8C-83A1-F6EECF244321}">
                <p14:modId xmlns:p14="http://schemas.microsoft.com/office/powerpoint/2010/main" val="2290765526"/>
              </p:ext>
            </p:extLst>
          </p:nvPr>
        </p:nvGraphicFramePr>
        <p:xfrm>
          <a:off x="6494571" y="982169"/>
          <a:ext cx="3926154" cy="5554855"/>
        </p:xfrm>
        <a:graphic>
          <a:graphicData uri="http://schemas.openxmlformats.org/drawingml/2006/table">
            <a:tbl>
              <a:tblPr firstRow="1" bandRow="1">
                <a:tableStyleId>{616DA210-FB5B-4158-B5E0-FEB733F419BA}</a:tableStyleId>
              </a:tblPr>
              <a:tblGrid>
                <a:gridCol w="1020194">
                  <a:extLst>
                    <a:ext uri="{9D8B030D-6E8A-4147-A177-3AD203B41FA5}">
                      <a16:colId xmlns:a16="http://schemas.microsoft.com/office/drawing/2014/main" val="1246647583"/>
                    </a:ext>
                  </a:extLst>
                </a:gridCol>
                <a:gridCol w="2905960">
                  <a:extLst>
                    <a:ext uri="{9D8B030D-6E8A-4147-A177-3AD203B41FA5}">
                      <a16:colId xmlns:a16="http://schemas.microsoft.com/office/drawing/2014/main" val="2437365143"/>
                    </a:ext>
                  </a:extLst>
                </a:gridCol>
              </a:tblGrid>
              <a:tr h="2336615">
                <a:tc>
                  <a:txBody>
                    <a:bodyPr/>
                    <a:lstStyle/>
                    <a:p>
                      <a:pPr algn="ctr"/>
                      <a:r>
                        <a:rPr kumimoji="1" lang="ja-JP" altLang="en-US" sz="1700" b="0" dirty="0">
                          <a:latin typeface="Meiryo UI" panose="020B0604030504040204" pitchFamily="50" charset="-128"/>
                          <a:ea typeface="Meiryo UI" panose="020B0604030504040204" pitchFamily="50" charset="-128"/>
                        </a:rPr>
                        <a:t>状況</a:t>
                      </a:r>
                    </a:p>
                  </a:txBody>
                  <a:tcPr marL="84243" marR="84243" marT="42122" marB="42122"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indent="0">
                        <a:buFont typeface="Arial" panose="020B0604020202020204" pitchFamily="34" charset="0"/>
                        <a:buNone/>
                      </a:pPr>
                      <a:r>
                        <a:rPr kumimoji="1" lang="ja-JP" altLang="en-US" sz="1200" b="0" dirty="0">
                          <a:latin typeface="+mn-ea"/>
                          <a:ea typeface="+mn-ea"/>
                        </a:rPr>
                        <a:t>・自分自身の収入が得られるようになる</a:t>
                      </a:r>
                      <a:endParaRPr kumimoji="1" lang="en-US" altLang="ja-JP" sz="1200" b="0" dirty="0">
                        <a:latin typeface="+mn-ea"/>
                        <a:ea typeface="+mn-ea"/>
                      </a:endParaRPr>
                    </a:p>
                    <a:p>
                      <a:pPr marL="0" indent="0">
                        <a:buFont typeface="Arial" panose="020B0604020202020204" pitchFamily="34" charset="0"/>
                        <a:buNone/>
                      </a:pPr>
                      <a:r>
                        <a:rPr kumimoji="1" lang="ja-JP" altLang="en-US" sz="1200" b="0" dirty="0">
                          <a:latin typeface="+mn-ea"/>
                          <a:ea typeface="+mn-ea"/>
                        </a:rPr>
                        <a:t>・金銭的な余裕から精神的にも余裕をもつことができ、家族に優しくできるようになる</a:t>
                      </a:r>
                      <a:endParaRPr kumimoji="1" lang="en-US" altLang="ja-JP" sz="1200" b="0" dirty="0">
                        <a:latin typeface="+mn-ea"/>
                        <a:ea typeface="+mn-ea"/>
                      </a:endParaRPr>
                    </a:p>
                    <a:p>
                      <a:pPr marL="0" indent="0">
                        <a:buFont typeface="Arial" panose="020B0604020202020204" pitchFamily="34" charset="0"/>
                        <a:buNone/>
                      </a:pPr>
                      <a:r>
                        <a:rPr kumimoji="1" lang="ja-JP" altLang="en-US" sz="1200" b="0" dirty="0">
                          <a:latin typeface="+mn-ea"/>
                          <a:ea typeface="+mn-ea"/>
                        </a:rPr>
                        <a:t>・ブログを書くことで社会とのつながりを持つことができる</a:t>
                      </a:r>
                      <a:endParaRPr kumimoji="1" lang="en-US" altLang="ja-JP" sz="1200" b="0" dirty="0">
                        <a:latin typeface="+mn-ea"/>
                        <a:ea typeface="+mn-ea"/>
                      </a:endParaRPr>
                    </a:p>
                    <a:p>
                      <a:pPr marL="0" indent="0">
                        <a:buFont typeface="Arial" panose="020B0604020202020204" pitchFamily="34" charset="0"/>
                        <a:buNone/>
                      </a:pPr>
                      <a:r>
                        <a:rPr kumimoji="1" lang="ja-JP" altLang="en-US" sz="1200" b="0" dirty="0">
                          <a:latin typeface="+mn-ea"/>
                          <a:ea typeface="+mn-ea"/>
                        </a:rPr>
                        <a:t>・ブログからの収入を得るノウハウを知ることができる</a:t>
                      </a:r>
                      <a:endParaRPr kumimoji="1" lang="en-US" altLang="ja-JP" sz="1200" b="0" dirty="0">
                        <a:latin typeface="+mn-ea"/>
                        <a:ea typeface="+mn-ea"/>
                      </a:endParaRPr>
                    </a:p>
                    <a:p>
                      <a:pPr marL="0" indent="0">
                        <a:buFont typeface="Arial" panose="020B0604020202020204" pitchFamily="34" charset="0"/>
                        <a:buNone/>
                      </a:pPr>
                      <a:r>
                        <a:rPr kumimoji="1" lang="ja-JP" altLang="en-US" sz="1200" b="0" dirty="0">
                          <a:latin typeface="+mn-ea"/>
                          <a:ea typeface="+mn-ea"/>
                        </a:rPr>
                        <a:t>・ブログを書く仲間ができる</a:t>
                      </a:r>
                      <a:endParaRPr kumimoji="1" lang="en-US" altLang="ja-JP" sz="1200" b="0" dirty="0">
                        <a:latin typeface="+mn-ea"/>
                        <a:ea typeface="+mn-ea"/>
                      </a:endParaRPr>
                    </a:p>
                    <a:p>
                      <a:pPr marL="0" indent="0">
                        <a:buFont typeface="Arial" panose="020B0604020202020204" pitchFamily="34" charset="0"/>
                        <a:buNone/>
                      </a:pPr>
                      <a:r>
                        <a:rPr kumimoji="1" lang="ja-JP" altLang="en-US" sz="1200" b="0" dirty="0">
                          <a:latin typeface="+mn-ea"/>
                          <a:ea typeface="+mn-ea"/>
                        </a:rPr>
                        <a:t>・仕事をする時間と場所を選ばないため、子供の病気や家族の転勤などに対応できるようになる</a:t>
                      </a:r>
                      <a:endParaRPr kumimoji="1" lang="en-US" altLang="ja-JP" sz="1200" b="0" dirty="0">
                        <a:latin typeface="+mn-ea"/>
                        <a:ea typeface="+mn-ea"/>
                      </a:endParaRPr>
                    </a:p>
                  </a:txBody>
                  <a:tcPr marL="84243" marR="84243" marT="42122" marB="42122">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7192866"/>
                  </a:ext>
                </a:extLst>
              </a:tr>
              <a:tr h="500565">
                <a:tc>
                  <a:txBody>
                    <a:bodyPr/>
                    <a:lstStyle/>
                    <a:p>
                      <a:pPr algn="ctr"/>
                      <a:r>
                        <a:rPr kumimoji="1" lang="ja-JP" altLang="en-US" sz="1700" dirty="0">
                          <a:latin typeface="Meiryo UI" panose="020B0604030504040204" pitchFamily="50" charset="-128"/>
                          <a:ea typeface="Meiryo UI" panose="020B0604030504040204" pitchFamily="50" charset="-128"/>
                        </a:rPr>
                        <a:t>数字</a:t>
                      </a:r>
                    </a:p>
                  </a:txBody>
                  <a:tcPr marL="84243" marR="84243" marT="42122" marB="42122" anchor="ct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r>
                        <a:rPr kumimoji="1" lang="ja-JP" altLang="en-US" sz="1200" dirty="0"/>
                        <a:t>・月</a:t>
                      </a:r>
                      <a:r>
                        <a:rPr kumimoji="1" lang="en-US" altLang="ja-JP" sz="1200" dirty="0"/>
                        <a:t>3</a:t>
                      </a:r>
                      <a:r>
                        <a:rPr kumimoji="1" lang="ja-JP" altLang="en-US" sz="1200" dirty="0"/>
                        <a:t>～</a:t>
                      </a:r>
                      <a:r>
                        <a:rPr kumimoji="1" lang="en-US" altLang="ja-JP" sz="1200" dirty="0"/>
                        <a:t>10</a:t>
                      </a:r>
                      <a:r>
                        <a:rPr kumimoji="1" lang="ja-JP" altLang="en-US" sz="1200" dirty="0"/>
                        <a:t>万円稼ぐノウハウ身に着けられる</a:t>
                      </a:r>
                    </a:p>
                  </a:txBody>
                  <a:tcPr marL="84243" marR="84243" marT="42122" marB="42122">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011062638"/>
                  </a:ext>
                </a:extLst>
              </a:tr>
              <a:tr h="713981">
                <a:tc>
                  <a:txBody>
                    <a:bodyPr/>
                    <a:lstStyle/>
                    <a:p>
                      <a:pPr algn="ctr"/>
                      <a:r>
                        <a:rPr kumimoji="1" lang="ja-JP" altLang="en-US" sz="1700" dirty="0">
                          <a:latin typeface="Meiryo UI" panose="020B0604030504040204" pitchFamily="50" charset="-128"/>
                          <a:ea typeface="Meiryo UI" panose="020B0604030504040204" pitchFamily="50" charset="-128"/>
                        </a:rPr>
                        <a:t>キーワード</a:t>
                      </a:r>
                    </a:p>
                  </a:txBody>
                  <a:tcPr marL="84243" marR="84243" marT="42122" marB="42122" anchor="ctr">
                    <a:solidFill>
                      <a:schemeClr val="accent4">
                        <a:lumMod val="20000"/>
                        <a:lumOff val="80000"/>
                      </a:schemeClr>
                    </a:solidFill>
                  </a:tcPr>
                </a:tc>
                <a:tc>
                  <a:txBody>
                    <a:bodyPr/>
                    <a:lstStyle/>
                    <a:p>
                      <a:r>
                        <a:rPr kumimoji="1" lang="ja-JP" altLang="en-US" sz="1200" dirty="0"/>
                        <a:t>・経済的自由、プチ贅沢、自分へのご褒美、家族旅行、外食、</a:t>
                      </a:r>
                    </a:p>
                  </a:txBody>
                  <a:tcPr marL="84243" marR="84243" marT="42122" marB="42122">
                    <a:solidFill>
                      <a:schemeClr val="bg1"/>
                    </a:solidFill>
                  </a:tcPr>
                </a:tc>
                <a:extLst>
                  <a:ext uri="{0D108BD9-81ED-4DB2-BD59-A6C34878D82A}">
                    <a16:rowId xmlns:a16="http://schemas.microsoft.com/office/drawing/2014/main" val="1586600704"/>
                  </a:ext>
                </a:extLst>
              </a:tr>
              <a:tr h="1878625">
                <a:tc>
                  <a:txBody>
                    <a:bodyPr/>
                    <a:lstStyle/>
                    <a:p>
                      <a:pPr algn="ctr"/>
                      <a:r>
                        <a:rPr kumimoji="1" lang="ja-JP" altLang="en-US" sz="1700" dirty="0">
                          <a:latin typeface="Meiryo UI" panose="020B0604030504040204" pitchFamily="50" charset="-128"/>
                          <a:ea typeface="Meiryo UI" panose="020B0604030504040204" pitchFamily="50" charset="-128"/>
                        </a:rPr>
                        <a:t>イラスト</a:t>
                      </a:r>
                    </a:p>
                  </a:txBody>
                  <a:tcPr marL="84243" marR="84243" marT="42122" marB="42122" anchor="ctr">
                    <a:solidFill>
                      <a:schemeClr val="accent4">
                        <a:lumMod val="20000"/>
                        <a:lumOff val="80000"/>
                      </a:schemeClr>
                    </a:solidFill>
                  </a:tcPr>
                </a:tc>
                <a:tc>
                  <a:txBody>
                    <a:bodyPr/>
                    <a:lstStyle/>
                    <a:p>
                      <a:endParaRPr kumimoji="1" lang="ja-JP" altLang="en-US" sz="1700" dirty="0"/>
                    </a:p>
                  </a:txBody>
                  <a:tcPr marL="84243" marR="84243" marT="42122" marB="42122">
                    <a:solidFill>
                      <a:schemeClr val="bg1"/>
                    </a:solidFill>
                  </a:tcPr>
                </a:tc>
                <a:extLst>
                  <a:ext uri="{0D108BD9-81ED-4DB2-BD59-A6C34878D82A}">
                    <a16:rowId xmlns:a16="http://schemas.microsoft.com/office/drawing/2014/main" val="1269679724"/>
                  </a:ext>
                </a:extLst>
              </a:tr>
            </a:tbl>
          </a:graphicData>
        </a:graphic>
      </p:graphicFrame>
      <p:pic>
        <p:nvPicPr>
          <p:cNvPr id="12" name="図 11">
            <a:extLst>
              <a:ext uri="{FF2B5EF4-FFF2-40B4-BE49-F238E27FC236}">
                <a16:creationId xmlns:a16="http://schemas.microsoft.com/office/drawing/2014/main" id="{E56354B8-E9E6-4090-975C-6DA28F00E1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3997" y="3985921"/>
            <a:ext cx="1032099" cy="1435331"/>
          </a:xfrm>
          <a:prstGeom prst="rect">
            <a:avLst/>
          </a:prstGeom>
        </p:spPr>
      </p:pic>
      <p:pic>
        <p:nvPicPr>
          <p:cNvPr id="14" name="図 13">
            <a:extLst>
              <a:ext uri="{FF2B5EF4-FFF2-40B4-BE49-F238E27FC236}">
                <a16:creationId xmlns:a16="http://schemas.microsoft.com/office/drawing/2014/main" id="{D7AE926A-1B6A-4DF9-9354-2A75A49712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5128" y="5524003"/>
            <a:ext cx="1943567" cy="935006"/>
          </a:xfrm>
          <a:prstGeom prst="rect">
            <a:avLst/>
          </a:prstGeom>
        </p:spPr>
      </p:pic>
      <p:pic>
        <p:nvPicPr>
          <p:cNvPr id="16" name="図 15">
            <a:extLst>
              <a:ext uri="{FF2B5EF4-FFF2-40B4-BE49-F238E27FC236}">
                <a16:creationId xmlns:a16="http://schemas.microsoft.com/office/drawing/2014/main" id="{862DE7D9-14F5-45ED-BC18-952F94AD40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47341" y="5347315"/>
            <a:ext cx="1073384" cy="1111694"/>
          </a:xfrm>
          <a:prstGeom prst="rect">
            <a:avLst/>
          </a:prstGeom>
        </p:spPr>
      </p:pic>
      <p:pic>
        <p:nvPicPr>
          <p:cNvPr id="18" name="図 17">
            <a:extLst>
              <a:ext uri="{FF2B5EF4-FFF2-40B4-BE49-F238E27FC236}">
                <a16:creationId xmlns:a16="http://schemas.microsoft.com/office/drawing/2014/main" id="{4760BF6D-CCF6-4B84-AA80-67202971F0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4742" y="4752521"/>
            <a:ext cx="922940" cy="859904"/>
          </a:xfrm>
          <a:prstGeom prst="rect">
            <a:avLst/>
          </a:prstGeom>
        </p:spPr>
      </p:pic>
      <p:pic>
        <p:nvPicPr>
          <p:cNvPr id="20" name="図 19">
            <a:extLst>
              <a:ext uri="{FF2B5EF4-FFF2-40B4-BE49-F238E27FC236}">
                <a16:creationId xmlns:a16="http://schemas.microsoft.com/office/drawing/2014/main" id="{68E261DC-8AC3-457A-A826-CDF80B495A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1162" y="4703587"/>
            <a:ext cx="1661759" cy="1755422"/>
          </a:xfrm>
          <a:prstGeom prst="rect">
            <a:avLst/>
          </a:prstGeom>
        </p:spPr>
      </p:pic>
      <p:sp>
        <p:nvSpPr>
          <p:cNvPr id="13" name="テキスト ボックス 12">
            <a:extLst>
              <a:ext uri="{FF2B5EF4-FFF2-40B4-BE49-F238E27FC236}">
                <a16:creationId xmlns:a16="http://schemas.microsoft.com/office/drawing/2014/main" id="{9E3CD97F-ADFD-458F-A5DF-494B39A9DC8E}"/>
              </a:ext>
            </a:extLst>
          </p:cNvPr>
          <p:cNvSpPr txBox="1"/>
          <p:nvPr/>
        </p:nvSpPr>
        <p:spPr>
          <a:xfrm>
            <a:off x="605581" y="6239314"/>
            <a:ext cx="767967" cy="369332"/>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pPr hangingPunct="1"/>
            <a:r>
              <a:rPr kumimoji="1" lang="en-US" altLang="ja-JP" b="1" kern="1200" dirty="0">
                <a:solidFill>
                  <a:prstClr val="white"/>
                </a:solidFill>
              </a:rPr>
              <a:t>START</a:t>
            </a:r>
            <a:endParaRPr kumimoji="1" lang="ja-JP" altLang="en-US" b="1" kern="1200" dirty="0">
              <a:solidFill>
                <a:prstClr val="white"/>
              </a:solidFill>
            </a:endParaRPr>
          </a:p>
        </p:txBody>
      </p:sp>
      <p:sp>
        <p:nvSpPr>
          <p:cNvPr id="15" name="テキスト ボックス 14">
            <a:extLst>
              <a:ext uri="{FF2B5EF4-FFF2-40B4-BE49-F238E27FC236}">
                <a16:creationId xmlns:a16="http://schemas.microsoft.com/office/drawing/2014/main" id="{E7677420-744C-447B-BA50-0D2651E6CEDB}"/>
              </a:ext>
            </a:extLst>
          </p:cNvPr>
          <p:cNvSpPr txBox="1"/>
          <p:nvPr/>
        </p:nvSpPr>
        <p:spPr>
          <a:xfrm>
            <a:off x="10689381" y="312755"/>
            <a:ext cx="721736" cy="369332"/>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pPr hangingPunct="1"/>
            <a:r>
              <a:rPr kumimoji="1" lang="en-US" altLang="ja-JP" b="1" kern="1200" dirty="0">
                <a:solidFill>
                  <a:prstClr val="white"/>
                </a:solidFill>
              </a:rPr>
              <a:t>GAOL</a:t>
            </a:r>
            <a:endParaRPr kumimoji="1" lang="ja-JP" altLang="en-US" b="1" kern="1200" dirty="0">
              <a:solidFill>
                <a:prstClr val="white"/>
              </a:solidFill>
            </a:endParaRPr>
          </a:p>
        </p:txBody>
      </p:sp>
      <p:pic>
        <p:nvPicPr>
          <p:cNvPr id="17" name="図 16">
            <a:extLst>
              <a:ext uri="{FF2B5EF4-FFF2-40B4-BE49-F238E27FC236}">
                <a16:creationId xmlns:a16="http://schemas.microsoft.com/office/drawing/2014/main" id="{1C16536A-7075-4400-ACED-0B97B59262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754693" y="5274447"/>
            <a:ext cx="1032100" cy="1135627"/>
          </a:xfrm>
          <a:prstGeom prst="rect">
            <a:avLst/>
          </a:prstGeom>
        </p:spPr>
      </p:pic>
      <p:sp>
        <p:nvSpPr>
          <p:cNvPr id="21" name="吹き出し: 角を丸めた四角形 20">
            <a:extLst>
              <a:ext uri="{FF2B5EF4-FFF2-40B4-BE49-F238E27FC236}">
                <a16:creationId xmlns:a16="http://schemas.microsoft.com/office/drawing/2014/main" id="{01E50133-BA4D-4A05-ABC9-571F5F569BDE}"/>
              </a:ext>
            </a:extLst>
          </p:cNvPr>
          <p:cNvSpPr/>
          <p:nvPr/>
        </p:nvSpPr>
        <p:spPr>
          <a:xfrm>
            <a:off x="826102" y="155692"/>
            <a:ext cx="1890346" cy="826477"/>
          </a:xfrm>
          <a:prstGeom prst="wedgeRoundRectCallout">
            <a:avLst>
              <a:gd name="adj1" fmla="val 19542"/>
              <a:gd name="adj2" fmla="val 76192"/>
              <a:gd name="adj3" fmla="val 16667"/>
            </a:avLst>
          </a:prstGeom>
          <a:solidFill>
            <a:schemeClr val="accent1">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hangingPunct="1"/>
            <a:r>
              <a:rPr kumimoji="1" lang="en-US" altLang="ja-JP" sz="2400" b="1" kern="1200" dirty="0">
                <a:solidFill>
                  <a:prstClr val="white"/>
                </a:solidFill>
                <a:latin typeface="UD デジタル 教科書体 NK-B" panose="02020700000000000000" pitchFamily="18" charset="-128"/>
                <a:ea typeface="UD デジタル 教科書体 NK-B" panose="02020700000000000000" pitchFamily="18" charset="-128"/>
              </a:rPr>
              <a:t>【Before】</a:t>
            </a:r>
            <a:endParaRPr kumimoji="1" lang="ja-JP" altLang="en-US" sz="2400" b="1" kern="1200" dirty="0">
              <a:solidFill>
                <a:prstClr val="white"/>
              </a:solidFill>
              <a:latin typeface="UD デジタル 教科書体 NK-B" panose="02020700000000000000" pitchFamily="18" charset="-128"/>
              <a:ea typeface="UD デジタル 教科書体 NK-B" panose="02020700000000000000" pitchFamily="18" charset="-128"/>
            </a:endParaRPr>
          </a:p>
        </p:txBody>
      </p:sp>
      <p:sp>
        <p:nvSpPr>
          <p:cNvPr id="22" name="吹き出し: 角を丸めた四角形 21">
            <a:extLst>
              <a:ext uri="{FF2B5EF4-FFF2-40B4-BE49-F238E27FC236}">
                <a16:creationId xmlns:a16="http://schemas.microsoft.com/office/drawing/2014/main" id="{44115467-A93F-4451-95AE-1C57217DA820}"/>
              </a:ext>
            </a:extLst>
          </p:cNvPr>
          <p:cNvSpPr/>
          <p:nvPr/>
        </p:nvSpPr>
        <p:spPr>
          <a:xfrm>
            <a:off x="5756457" y="143316"/>
            <a:ext cx="1890346" cy="826477"/>
          </a:xfrm>
          <a:prstGeom prst="wedgeRoundRectCallout">
            <a:avLst>
              <a:gd name="adj1" fmla="val 19542"/>
              <a:gd name="adj2" fmla="val 76192"/>
              <a:gd name="adj3" fmla="val 16667"/>
            </a:avLst>
          </a:prstGeom>
          <a:solidFill>
            <a:srgbClr val="E45A6E"/>
          </a:solidFill>
        </p:spPr>
        <p:style>
          <a:lnRef idx="3">
            <a:schemeClr val="lt1"/>
          </a:lnRef>
          <a:fillRef idx="1">
            <a:schemeClr val="accent2"/>
          </a:fillRef>
          <a:effectRef idx="1">
            <a:schemeClr val="accent2"/>
          </a:effectRef>
          <a:fontRef idx="minor">
            <a:schemeClr val="lt1"/>
          </a:fontRef>
        </p:style>
        <p:txBody>
          <a:bodyPr rtlCol="0" anchor="ctr"/>
          <a:lstStyle/>
          <a:p>
            <a:pPr algn="ctr" hangingPunct="1"/>
            <a:r>
              <a:rPr kumimoji="1" lang="en-US" altLang="ja-JP" sz="2400" b="1" kern="1200" dirty="0">
                <a:solidFill>
                  <a:prstClr val="white"/>
                </a:solidFill>
                <a:latin typeface="UD デジタル 教科書体 NK-B" panose="02020700000000000000" pitchFamily="18" charset="-128"/>
                <a:ea typeface="UD デジタル 教科書体 NK-B" panose="02020700000000000000" pitchFamily="18" charset="-128"/>
              </a:rPr>
              <a:t>【After】</a:t>
            </a:r>
            <a:endParaRPr kumimoji="1" lang="ja-JP" altLang="en-US" sz="2400" b="1" kern="1200" dirty="0">
              <a:solidFill>
                <a:prstClr val="white"/>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7520793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867048" y="3515615"/>
            <a:ext cx="4658264" cy="1952951"/>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ja-JP" altLang="en-US" b="1" dirty="0">
                <a:solidFill>
                  <a:schemeClr val="accent1"/>
                </a:solidFill>
              </a:rPr>
              <a:t>全</a:t>
            </a:r>
            <a:r>
              <a:rPr lang="en-US" altLang="ja-JP" b="1" dirty="0">
                <a:solidFill>
                  <a:schemeClr val="accent1"/>
                </a:solidFill>
              </a:rPr>
              <a:t>3</a:t>
            </a:r>
            <a:r>
              <a:rPr lang="ja-JP" altLang="en-US" b="1" dirty="0">
                <a:solidFill>
                  <a:schemeClr val="accent1"/>
                </a:solidFill>
              </a:rPr>
              <a:t>回</a:t>
            </a:r>
            <a:r>
              <a:rPr lang="en-US" altLang="ja-JP" b="1" dirty="0">
                <a:solidFill>
                  <a:schemeClr val="accent1"/>
                </a:solidFill>
              </a:rPr>
              <a:t>(</a:t>
            </a:r>
            <a:r>
              <a:rPr lang="ja-JP" altLang="en-US" b="1" dirty="0">
                <a:solidFill>
                  <a:schemeClr val="accent1"/>
                </a:solidFill>
              </a:rPr>
              <a:t>全</a:t>
            </a:r>
            <a:r>
              <a:rPr lang="en-US" altLang="ja-JP" b="1" dirty="0">
                <a:solidFill>
                  <a:schemeClr val="accent1"/>
                </a:solidFill>
              </a:rPr>
              <a:t>6</a:t>
            </a:r>
            <a:r>
              <a:rPr lang="ja-JP" altLang="en-US" b="1" dirty="0">
                <a:solidFill>
                  <a:schemeClr val="accent1"/>
                </a:solidFill>
              </a:rPr>
              <a:t>回</a:t>
            </a:r>
            <a:r>
              <a:rPr lang="en-US" altLang="ja-JP" b="1" dirty="0">
                <a:solidFill>
                  <a:schemeClr val="accent1"/>
                </a:solidFill>
              </a:rPr>
              <a:t>)</a:t>
            </a:r>
            <a:r>
              <a:rPr lang="ja-JP" altLang="en-US" b="1" dirty="0">
                <a:solidFill>
                  <a:schemeClr val="accent1"/>
                </a:solidFill>
              </a:rPr>
              <a:t>の講座</a:t>
            </a:r>
            <a:endParaRPr lang="en-US" altLang="ja-JP" b="1" dirty="0">
              <a:solidFill>
                <a:schemeClr val="accent1"/>
              </a:solidFill>
            </a:endParaRPr>
          </a:p>
          <a:p>
            <a:pPr marL="285750" indent="-285750">
              <a:lnSpc>
                <a:spcPct val="150000"/>
              </a:lnSpc>
              <a:buFont typeface="Arial" panose="020B0604020202020204" pitchFamily="34" charset="0"/>
              <a:buChar char="•"/>
            </a:pPr>
            <a:r>
              <a:rPr lang="ja-JP" altLang="en-US" b="1" dirty="0">
                <a:solidFill>
                  <a:schemeClr val="accent1"/>
                </a:solidFill>
              </a:rPr>
              <a:t>「ブログ</a:t>
            </a:r>
            <a:r>
              <a:rPr lang="en-US" altLang="ja-JP" b="1" dirty="0">
                <a:solidFill>
                  <a:schemeClr val="accent1"/>
                </a:solidFill>
              </a:rPr>
              <a:t>de</a:t>
            </a:r>
            <a:r>
              <a:rPr lang="ja-JP" altLang="en-US" b="1" dirty="0">
                <a:solidFill>
                  <a:schemeClr val="accent1"/>
                </a:solidFill>
              </a:rPr>
              <a:t>おうちワーク」講座動画</a:t>
            </a:r>
          </a:p>
          <a:p>
            <a:pPr marL="285750" indent="-285750">
              <a:lnSpc>
                <a:spcPct val="150000"/>
              </a:lnSpc>
              <a:buFont typeface="Arial" panose="020B0604020202020204" pitchFamily="34" charset="0"/>
              <a:buChar char="•"/>
            </a:pPr>
            <a:r>
              <a:rPr lang="ja-JP" altLang="en-US" b="1" dirty="0">
                <a:solidFill>
                  <a:schemeClr val="accent1"/>
                </a:solidFill>
              </a:rPr>
              <a:t>オンラインサポート（</a:t>
            </a:r>
            <a:r>
              <a:rPr lang="en-US" altLang="ja-JP" b="1" dirty="0">
                <a:solidFill>
                  <a:schemeClr val="accent1"/>
                </a:solidFill>
              </a:rPr>
              <a:t>3</a:t>
            </a:r>
            <a:r>
              <a:rPr lang="ja-JP" altLang="en-US" b="1" dirty="0">
                <a:solidFill>
                  <a:schemeClr val="accent1"/>
                </a:solidFill>
              </a:rPr>
              <a:t>か月間）</a:t>
            </a:r>
          </a:p>
          <a:p>
            <a:pPr marL="285750" indent="-285750">
              <a:lnSpc>
                <a:spcPct val="150000"/>
              </a:lnSpc>
              <a:buFont typeface="Arial" panose="020B0604020202020204" pitchFamily="34" charset="0"/>
              <a:buChar char="•"/>
            </a:pPr>
            <a:r>
              <a:rPr lang="ja-JP" altLang="en-US" b="1" dirty="0">
                <a:solidFill>
                  <a:schemeClr val="accent1"/>
                </a:solidFill>
              </a:rPr>
              <a:t>参加特典</a:t>
            </a:r>
          </a:p>
        </p:txBody>
      </p:sp>
      <p:sp>
        <p:nvSpPr>
          <p:cNvPr id="2" name="タイトル 1">
            <a:extLst>
              <a:ext uri="{FF2B5EF4-FFF2-40B4-BE49-F238E27FC236}">
                <a16:creationId xmlns:a16="http://schemas.microsoft.com/office/drawing/2014/main" id="{D5997D4F-08DE-4FBB-9DF4-577353E0B4DC}"/>
              </a:ext>
            </a:extLst>
          </p:cNvPr>
          <p:cNvSpPr>
            <a:spLocks noGrp="1"/>
          </p:cNvSpPr>
          <p:nvPr>
            <p:ph type="title"/>
          </p:nvPr>
        </p:nvSpPr>
        <p:spPr/>
        <p:txBody>
          <a:bodyPr/>
          <a:lstStyle/>
          <a:p>
            <a:r>
              <a:rPr lang="en-US" altLang="ja-JP" dirty="0"/>
              <a:t>2</a:t>
            </a:r>
            <a:r>
              <a:rPr lang="ja-JP" altLang="en-US" dirty="0" err="1"/>
              <a:t>つの</a:t>
            </a:r>
            <a:r>
              <a:rPr lang="ja-JP" altLang="en-US" dirty="0"/>
              <a:t>講座コースの内容</a:t>
            </a:r>
            <a:endParaRPr kumimoji="1" lang="ja-JP" altLang="en-US" dirty="0"/>
          </a:p>
        </p:txBody>
      </p:sp>
      <p:sp>
        <p:nvSpPr>
          <p:cNvPr id="7" name="正方形/長方形 6">
            <a:extLst>
              <a:ext uri="{FF2B5EF4-FFF2-40B4-BE49-F238E27FC236}">
                <a16:creationId xmlns:a16="http://schemas.microsoft.com/office/drawing/2014/main" id="{6F4160B0-F3B5-4FFA-9E4E-53BCA668CF5D}"/>
              </a:ext>
            </a:extLst>
          </p:cNvPr>
          <p:cNvSpPr/>
          <p:nvPr/>
        </p:nvSpPr>
        <p:spPr>
          <a:xfrm>
            <a:off x="867048" y="2870338"/>
            <a:ext cx="4658264" cy="62786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ブログ</a:t>
            </a:r>
            <a:r>
              <a:rPr kumimoji="1" lang="en-US" altLang="ja-JP" b="1" dirty="0"/>
              <a:t>de</a:t>
            </a:r>
            <a:r>
              <a:rPr kumimoji="1" lang="ja-JP" altLang="en-US" b="1" dirty="0"/>
              <a:t>おうちワーク講座</a:t>
            </a:r>
            <a:r>
              <a:rPr kumimoji="1" lang="en-US" altLang="ja-JP" b="1" dirty="0"/>
              <a:t>(12</a:t>
            </a:r>
            <a:r>
              <a:rPr kumimoji="1" lang="ja-JP" altLang="en-US" b="1" dirty="0"/>
              <a:t>万円</a:t>
            </a:r>
            <a:r>
              <a:rPr kumimoji="1" lang="en-US" altLang="ja-JP" b="1" dirty="0"/>
              <a:t>)</a:t>
            </a:r>
            <a:endParaRPr kumimoji="1" lang="ja-JP" altLang="en-US" b="1" dirty="0"/>
          </a:p>
        </p:txBody>
      </p:sp>
      <p:sp>
        <p:nvSpPr>
          <p:cNvPr id="3" name="テキスト ボックス 2"/>
          <p:cNvSpPr txBox="1"/>
          <p:nvPr/>
        </p:nvSpPr>
        <p:spPr>
          <a:xfrm>
            <a:off x="2186889" y="3313533"/>
            <a:ext cx="45719" cy="369332"/>
          </a:xfrm>
          <a:prstGeom prst="rect">
            <a:avLst/>
          </a:prstGeom>
          <a:noFill/>
        </p:spPr>
        <p:txBody>
          <a:bodyPr wrap="square" rtlCol="0">
            <a:spAutoFit/>
          </a:bodyPr>
          <a:lstStyle/>
          <a:p>
            <a:endParaRPr kumimoji="1" lang="ja-JP" altLang="en-US" dirty="0"/>
          </a:p>
        </p:txBody>
      </p:sp>
      <p:sp>
        <p:nvSpPr>
          <p:cNvPr id="12" name="正方形/長方形 11"/>
          <p:cNvSpPr/>
          <p:nvPr/>
        </p:nvSpPr>
        <p:spPr>
          <a:xfrm>
            <a:off x="6207426" y="3515615"/>
            <a:ext cx="4658264" cy="1937530"/>
          </a:xfrm>
          <a:prstGeom prst="rect">
            <a:avLst/>
          </a:prstGeom>
          <a:solidFill>
            <a:schemeClr val="bg1"/>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n-US" altLang="ja-JP" b="1" dirty="0">
                <a:solidFill>
                  <a:schemeClr val="tx1"/>
                </a:solidFill>
              </a:rPr>
              <a:t>1 Day </a:t>
            </a:r>
            <a:r>
              <a:rPr lang="en-US" altLang="ja-JP" b="1" dirty="0" err="1">
                <a:solidFill>
                  <a:schemeClr val="tx1"/>
                </a:solidFill>
              </a:rPr>
              <a:t>Wordpress</a:t>
            </a:r>
            <a:r>
              <a:rPr lang="ja-JP" altLang="en-US" b="1" dirty="0">
                <a:solidFill>
                  <a:schemeClr val="tx1"/>
                </a:solidFill>
              </a:rPr>
              <a:t>構築講座</a:t>
            </a:r>
            <a:br>
              <a:rPr lang="en-US" altLang="ja-JP" dirty="0">
                <a:solidFill>
                  <a:schemeClr val="tx1"/>
                </a:solidFill>
              </a:rPr>
            </a:br>
            <a:r>
              <a:rPr lang="en-US" altLang="ja-JP" dirty="0">
                <a:solidFill>
                  <a:schemeClr val="tx1"/>
                </a:solidFill>
              </a:rPr>
              <a:t>(30,000</a:t>
            </a:r>
            <a:r>
              <a:rPr lang="ja-JP" altLang="en-US" dirty="0">
                <a:solidFill>
                  <a:schemeClr val="tx1"/>
                </a:solidFill>
              </a:rPr>
              <a:t>円</a:t>
            </a:r>
            <a:r>
              <a:rPr lang="en-US" altLang="ja-JP" dirty="0">
                <a:solidFill>
                  <a:schemeClr val="tx1"/>
                </a:solidFill>
              </a:rPr>
              <a:t>)</a:t>
            </a:r>
          </a:p>
          <a:p>
            <a:pPr marL="285750" indent="-285750">
              <a:lnSpc>
                <a:spcPct val="150000"/>
              </a:lnSpc>
              <a:buFont typeface="Arial" panose="020B0604020202020204" pitchFamily="34" charset="0"/>
              <a:buChar char="•"/>
            </a:pPr>
            <a:r>
              <a:rPr lang="ja-JP" altLang="en-US" b="1" dirty="0">
                <a:solidFill>
                  <a:schemeClr val="tx1"/>
                </a:solidFill>
              </a:rPr>
              <a:t>アドセンス審査徹底サポート講座</a:t>
            </a:r>
            <a:br>
              <a:rPr lang="en-US" altLang="ja-JP" dirty="0">
                <a:solidFill>
                  <a:schemeClr val="tx1"/>
                </a:solidFill>
              </a:rPr>
            </a:br>
            <a:r>
              <a:rPr lang="en-US" altLang="ja-JP" dirty="0">
                <a:solidFill>
                  <a:schemeClr val="tx1"/>
                </a:solidFill>
              </a:rPr>
              <a:t>(30,000</a:t>
            </a:r>
            <a:r>
              <a:rPr lang="ja-JP" altLang="en-US" dirty="0">
                <a:solidFill>
                  <a:schemeClr val="tx1"/>
                </a:solidFill>
              </a:rPr>
              <a:t>円</a:t>
            </a:r>
            <a:r>
              <a:rPr lang="en-US" altLang="ja-JP" dirty="0">
                <a:solidFill>
                  <a:schemeClr val="tx1"/>
                </a:solidFill>
              </a:rPr>
              <a:t>)</a:t>
            </a:r>
          </a:p>
          <a:p>
            <a:pPr algn="ctr"/>
            <a:endParaRPr kumimoji="1" lang="ja-JP" altLang="en-US" dirty="0">
              <a:solidFill>
                <a:schemeClr val="bg1">
                  <a:lumMod val="75000"/>
                </a:schemeClr>
              </a:solidFill>
            </a:endParaRPr>
          </a:p>
        </p:txBody>
      </p:sp>
      <p:sp>
        <p:nvSpPr>
          <p:cNvPr id="13" name="テキスト ボックス 12"/>
          <p:cNvSpPr txBox="1"/>
          <p:nvPr/>
        </p:nvSpPr>
        <p:spPr>
          <a:xfrm>
            <a:off x="5525312" y="4184280"/>
            <a:ext cx="595035" cy="584775"/>
          </a:xfrm>
          <a:prstGeom prst="rect">
            <a:avLst/>
          </a:prstGeom>
          <a:noFill/>
        </p:spPr>
        <p:txBody>
          <a:bodyPr wrap="none" rtlCol="0">
            <a:spAutoFit/>
          </a:bodyPr>
          <a:lstStyle/>
          <a:p>
            <a:r>
              <a:rPr kumimoji="1" lang="ja-JP" altLang="en-US" sz="3200" b="1" dirty="0"/>
              <a:t>＋</a:t>
            </a:r>
          </a:p>
        </p:txBody>
      </p:sp>
      <p:sp>
        <p:nvSpPr>
          <p:cNvPr id="14" name="正方形/長方形 13"/>
          <p:cNvSpPr/>
          <p:nvPr/>
        </p:nvSpPr>
        <p:spPr>
          <a:xfrm>
            <a:off x="552091" y="2510287"/>
            <a:ext cx="10714007" cy="3191773"/>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45522EF4-B3C0-4E05-8D05-D8761D10F76A}"/>
              </a:ext>
            </a:extLst>
          </p:cNvPr>
          <p:cNvSpPr/>
          <p:nvPr/>
        </p:nvSpPr>
        <p:spPr>
          <a:xfrm>
            <a:off x="2473471" y="2060745"/>
            <a:ext cx="6871245" cy="597215"/>
          </a:xfrm>
          <a:prstGeom prst="rect">
            <a:avLst/>
          </a:prstGeom>
          <a:solidFill>
            <a:schemeClr val="accent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ブログ</a:t>
            </a:r>
            <a:r>
              <a:rPr kumimoji="1" lang="en-US" altLang="ja-JP" b="1" dirty="0"/>
              <a:t>de</a:t>
            </a:r>
            <a:r>
              <a:rPr kumimoji="1" lang="ja-JP" altLang="en-US" b="1" dirty="0"/>
              <a:t>おうちワーク講座トータルパック（</a:t>
            </a:r>
            <a:r>
              <a:rPr kumimoji="1" lang="en-US" altLang="ja-JP" b="1" dirty="0"/>
              <a:t>15</a:t>
            </a:r>
            <a:r>
              <a:rPr kumimoji="1" lang="ja-JP" altLang="en-US" b="1" dirty="0"/>
              <a:t>万円）</a:t>
            </a:r>
          </a:p>
        </p:txBody>
      </p:sp>
      <p:sp>
        <p:nvSpPr>
          <p:cNvPr id="15" name="正方形/長方形 14">
            <a:extLst>
              <a:ext uri="{FF2B5EF4-FFF2-40B4-BE49-F238E27FC236}">
                <a16:creationId xmlns:a16="http://schemas.microsoft.com/office/drawing/2014/main" id="{6F4160B0-F3B5-4FFA-9E4E-53BCA668CF5D}"/>
              </a:ext>
            </a:extLst>
          </p:cNvPr>
          <p:cNvSpPr/>
          <p:nvPr/>
        </p:nvSpPr>
        <p:spPr>
          <a:xfrm>
            <a:off x="6207426" y="2870337"/>
            <a:ext cx="4658264" cy="627861"/>
          </a:xfrm>
          <a:prstGeom prst="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bg1"/>
                </a:solidFill>
              </a:rPr>
              <a:t>WP</a:t>
            </a:r>
            <a:r>
              <a:rPr lang="ja-JP" altLang="en-US" b="1" dirty="0">
                <a:solidFill>
                  <a:schemeClr val="bg1"/>
                </a:solidFill>
              </a:rPr>
              <a:t>ブログ構築＆アドセンス合格</a:t>
            </a:r>
            <a:endParaRPr kumimoji="1" lang="ja-JP" altLang="en-US" b="1" dirty="0">
              <a:solidFill>
                <a:schemeClr val="bg1"/>
              </a:solidFill>
            </a:endParaRPr>
          </a:p>
        </p:txBody>
      </p:sp>
    </p:spTree>
    <p:extLst>
      <p:ext uri="{BB962C8B-B14F-4D97-AF65-F5344CB8AC3E}">
        <p14:creationId xmlns:p14="http://schemas.microsoft.com/office/powerpoint/2010/main" val="2189841382"/>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p:cNvSpPr/>
          <p:nvPr/>
        </p:nvSpPr>
        <p:spPr>
          <a:xfrm>
            <a:off x="6143444" y="3007181"/>
            <a:ext cx="5210355" cy="2467155"/>
          </a:xfrm>
          <a:prstGeom prst="roundRect">
            <a:avLst/>
          </a:prstGeom>
          <a:solidFill>
            <a:schemeClr val="accent4">
              <a:lumMod val="20000"/>
              <a:lumOff val="8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游ゴシック"/>
              <a:cs typeface="+mn-cs"/>
            </a:endParaRPr>
          </a:p>
        </p:txBody>
      </p:sp>
      <p:sp>
        <p:nvSpPr>
          <p:cNvPr id="2" name="タイトル 1">
            <a:extLst>
              <a:ext uri="{FF2B5EF4-FFF2-40B4-BE49-F238E27FC236}">
                <a16:creationId xmlns:a16="http://schemas.microsoft.com/office/drawing/2014/main" id="{997B5906-0526-4A1F-B03E-DF2F9BB75130}"/>
              </a:ext>
            </a:extLst>
          </p:cNvPr>
          <p:cNvSpPr>
            <a:spLocks noGrp="1"/>
          </p:cNvSpPr>
          <p:nvPr>
            <p:ph type="title"/>
          </p:nvPr>
        </p:nvSpPr>
        <p:spPr/>
        <p:txBody>
          <a:bodyPr/>
          <a:lstStyle/>
          <a:p>
            <a:r>
              <a:rPr lang="en-US" altLang="ja-JP" dirty="0"/>
              <a:t>4</a:t>
            </a:r>
            <a:r>
              <a:rPr lang="ja-JP" altLang="en-US" dirty="0"/>
              <a:t>月下旬開催 オンライン講座の日程</a:t>
            </a:r>
            <a:endParaRPr kumimoji="1" lang="ja-JP" altLang="en-US" dirty="0"/>
          </a:p>
        </p:txBody>
      </p:sp>
      <p:sp>
        <p:nvSpPr>
          <p:cNvPr id="4" name="コンテンツ プレースホルダー 2">
            <a:extLst>
              <a:ext uri="{FF2B5EF4-FFF2-40B4-BE49-F238E27FC236}">
                <a16:creationId xmlns:a16="http://schemas.microsoft.com/office/drawing/2014/main" id="{A5A4A140-A458-4CF4-B527-B9AF407305DE}"/>
              </a:ext>
            </a:extLst>
          </p:cNvPr>
          <p:cNvSpPr>
            <a:spLocks noGrp="1"/>
          </p:cNvSpPr>
          <p:nvPr>
            <p:ph sz="half" idx="1"/>
          </p:nvPr>
        </p:nvSpPr>
        <p:spPr>
          <a:xfrm>
            <a:off x="838200" y="1825625"/>
            <a:ext cx="10515600" cy="4661439"/>
          </a:xfrm>
        </p:spPr>
        <p:txBody>
          <a:bodyPr>
            <a:normAutofit/>
          </a:bodyPr>
          <a:lstStyle/>
          <a:p>
            <a:pPr marL="0" indent="0" algn="ctr">
              <a:buNone/>
            </a:pPr>
            <a:r>
              <a:rPr lang="en-US" altLang="ja-JP" b="1" dirty="0">
                <a:solidFill>
                  <a:srgbClr val="FF0000"/>
                </a:solidFill>
              </a:rPr>
              <a:t>2019</a:t>
            </a:r>
            <a:r>
              <a:rPr lang="ja-JP" altLang="en-US" b="1" dirty="0">
                <a:solidFill>
                  <a:srgbClr val="FF0000"/>
                </a:solidFill>
              </a:rPr>
              <a:t>年</a:t>
            </a:r>
            <a:r>
              <a:rPr lang="en-US" altLang="ja-JP" b="1" dirty="0">
                <a:solidFill>
                  <a:srgbClr val="FF0000"/>
                </a:solidFill>
              </a:rPr>
              <a:t>4</a:t>
            </a:r>
            <a:r>
              <a:rPr lang="ja-JP" altLang="en-US" b="1" dirty="0">
                <a:solidFill>
                  <a:srgbClr val="FF0000"/>
                </a:solidFill>
              </a:rPr>
              <a:t>月下旬～</a:t>
            </a:r>
            <a:r>
              <a:rPr lang="en-US" altLang="ja-JP" b="1" dirty="0">
                <a:solidFill>
                  <a:srgbClr val="FF0000"/>
                </a:solidFill>
              </a:rPr>
              <a:t>6</a:t>
            </a:r>
            <a:r>
              <a:rPr lang="ja-JP" altLang="en-US" b="1" dirty="0">
                <a:solidFill>
                  <a:srgbClr val="FF0000"/>
                </a:solidFill>
              </a:rPr>
              <a:t>月下旬</a:t>
            </a:r>
            <a:r>
              <a:rPr kumimoji="1" lang="ja-JP" altLang="en-US" b="1" dirty="0">
                <a:solidFill>
                  <a:srgbClr val="FF0000"/>
                </a:solidFill>
              </a:rPr>
              <a:t>の</a:t>
            </a:r>
            <a:r>
              <a:rPr kumimoji="1" lang="en-US" altLang="ja-JP" b="1" dirty="0">
                <a:solidFill>
                  <a:srgbClr val="FF0000"/>
                </a:solidFill>
              </a:rPr>
              <a:t>3</a:t>
            </a:r>
            <a:r>
              <a:rPr kumimoji="1" lang="ja-JP" altLang="en-US" b="1" dirty="0">
                <a:solidFill>
                  <a:srgbClr val="FF0000"/>
                </a:solidFill>
              </a:rPr>
              <a:t>か月間</a:t>
            </a:r>
            <a:endParaRPr lang="en-US" altLang="ja-JP" b="1" dirty="0"/>
          </a:p>
          <a:p>
            <a:pPr marL="0" indent="0">
              <a:buNone/>
            </a:pPr>
            <a:r>
              <a:rPr lang="ja-JP" altLang="en-US" b="1" dirty="0"/>
              <a:t>開催場所：</a:t>
            </a:r>
            <a:endParaRPr lang="en-US" altLang="ja-JP" b="1" dirty="0"/>
          </a:p>
          <a:p>
            <a:pPr marL="0" indent="0">
              <a:buNone/>
            </a:pPr>
            <a:r>
              <a:rPr kumimoji="1" lang="ja-JP" altLang="en-US" b="1" dirty="0">
                <a:solidFill>
                  <a:schemeClr val="tx1"/>
                </a:solidFill>
              </a:rPr>
              <a:t>オンライン</a:t>
            </a:r>
            <a:r>
              <a:rPr kumimoji="1" lang="en-US" altLang="ja-JP" b="1" dirty="0">
                <a:solidFill>
                  <a:schemeClr val="tx1"/>
                </a:solidFill>
              </a:rPr>
              <a:t>Zoom</a:t>
            </a:r>
            <a:r>
              <a:rPr kumimoji="1" lang="ja-JP" altLang="en-US" b="1" dirty="0">
                <a:solidFill>
                  <a:schemeClr val="tx1"/>
                </a:solidFill>
              </a:rPr>
              <a:t>会議室</a:t>
            </a:r>
            <a:endParaRPr kumimoji="1" lang="en-US" altLang="ja-JP" b="1" dirty="0">
              <a:solidFill>
                <a:schemeClr val="tx1"/>
              </a:solidFill>
            </a:endParaRPr>
          </a:p>
          <a:p>
            <a:pPr marL="0" indent="0">
              <a:buNone/>
            </a:pPr>
            <a:endParaRPr kumimoji="1" lang="en-US" altLang="ja-JP" b="1" dirty="0">
              <a:solidFill>
                <a:schemeClr val="tx1"/>
              </a:solidFill>
            </a:endParaRPr>
          </a:p>
          <a:p>
            <a:pPr marL="0" indent="0">
              <a:buNone/>
            </a:pPr>
            <a:endParaRPr kumimoji="1" lang="en-US" altLang="ja-JP" b="1" dirty="0">
              <a:solidFill>
                <a:schemeClr val="tx1"/>
              </a:solidFill>
            </a:endParaRPr>
          </a:p>
          <a:p>
            <a:pPr marL="0" indent="0">
              <a:buNone/>
            </a:pPr>
            <a:r>
              <a:rPr kumimoji="1" lang="en-US" altLang="ja-JP" b="1" dirty="0">
                <a:solidFill>
                  <a:schemeClr val="tx1"/>
                </a:solidFill>
              </a:rPr>
              <a:t>※4</a:t>
            </a:r>
            <a:r>
              <a:rPr kumimoji="1" lang="ja-JP" altLang="en-US" b="1" dirty="0">
                <a:solidFill>
                  <a:schemeClr val="tx1"/>
                </a:solidFill>
              </a:rPr>
              <a:t>月開講コースの申し込み締め切り：</a:t>
            </a:r>
            <a:r>
              <a:rPr kumimoji="1" lang="en-US" altLang="ja-JP" b="1" dirty="0">
                <a:solidFill>
                  <a:schemeClr val="tx1"/>
                </a:solidFill>
              </a:rPr>
              <a:t>3</a:t>
            </a:r>
            <a:r>
              <a:rPr kumimoji="1" lang="ja-JP" altLang="en-US" b="1" dirty="0">
                <a:solidFill>
                  <a:schemeClr val="tx1"/>
                </a:solidFill>
              </a:rPr>
              <a:t>月</a:t>
            </a:r>
            <a:r>
              <a:rPr kumimoji="1" lang="en-US" altLang="ja-JP" b="1" dirty="0">
                <a:solidFill>
                  <a:schemeClr val="tx1"/>
                </a:solidFill>
              </a:rPr>
              <a:t>31</a:t>
            </a:r>
            <a:r>
              <a:rPr kumimoji="1" lang="ja-JP" altLang="en-US" b="1" dirty="0">
                <a:solidFill>
                  <a:schemeClr val="tx1"/>
                </a:solidFill>
              </a:rPr>
              <a:t>日</a:t>
            </a:r>
            <a:endParaRPr kumimoji="1" lang="en-US" altLang="ja-JP" b="1" dirty="0">
              <a:solidFill>
                <a:srgbClr val="FF0000"/>
              </a:solidFill>
            </a:endParaRPr>
          </a:p>
          <a:p>
            <a:pPr marL="0" indent="0" algn="ctr">
              <a:buNone/>
            </a:pPr>
            <a:endParaRPr lang="en-US" altLang="ja-JP" b="1" dirty="0">
              <a:solidFill>
                <a:srgbClr val="FF0000"/>
              </a:solidFill>
            </a:endParaRPr>
          </a:p>
        </p:txBody>
      </p:sp>
      <p:sp>
        <p:nvSpPr>
          <p:cNvPr id="5" name="正方形/長方形 4">
            <a:extLst>
              <a:ext uri="{FF2B5EF4-FFF2-40B4-BE49-F238E27FC236}">
                <a16:creationId xmlns:a16="http://schemas.microsoft.com/office/drawing/2014/main" id="{45522EF4-B3C0-4E05-8D05-D8761D10F76A}"/>
              </a:ext>
            </a:extLst>
          </p:cNvPr>
          <p:cNvSpPr/>
          <p:nvPr/>
        </p:nvSpPr>
        <p:spPr>
          <a:xfrm>
            <a:off x="6665335" y="3336463"/>
            <a:ext cx="3985406" cy="393856"/>
          </a:xfrm>
          <a:prstGeom prst="rect">
            <a:avLst/>
          </a:prstGeom>
          <a:solidFill>
            <a:schemeClr val="accent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Calibri"/>
                <a:ea typeface="游ゴシック"/>
                <a:cs typeface="+mn-cs"/>
              </a:rPr>
              <a:t>ブログ</a:t>
            </a:r>
            <a:r>
              <a:rPr kumimoji="1" lang="en-US" altLang="ja-JP" sz="1400" b="1" i="0" u="none" strike="noStrike" kern="1200" cap="none" spc="0" normalizeH="0" baseline="0" noProof="0" dirty="0">
                <a:ln>
                  <a:noFill/>
                </a:ln>
                <a:solidFill>
                  <a:prstClr val="white"/>
                </a:solidFill>
                <a:effectLst/>
                <a:uLnTx/>
                <a:uFillTx/>
                <a:latin typeface="Calibri"/>
                <a:ea typeface="游ゴシック"/>
                <a:cs typeface="+mn-cs"/>
              </a:rPr>
              <a:t>de</a:t>
            </a:r>
            <a:r>
              <a:rPr kumimoji="1" lang="ja-JP" altLang="en-US" sz="1400" b="1" i="0" u="none" strike="noStrike" kern="1200" cap="none" spc="0" normalizeH="0" baseline="0" noProof="0" dirty="0">
                <a:ln>
                  <a:noFill/>
                </a:ln>
                <a:solidFill>
                  <a:prstClr val="white"/>
                </a:solidFill>
                <a:effectLst/>
                <a:uLnTx/>
                <a:uFillTx/>
                <a:latin typeface="Calibri"/>
                <a:ea typeface="游ゴシック"/>
                <a:cs typeface="+mn-cs"/>
              </a:rPr>
              <a:t>おうちワーク講座トータルパック</a:t>
            </a:r>
          </a:p>
        </p:txBody>
      </p:sp>
      <p:sp>
        <p:nvSpPr>
          <p:cNvPr id="6" name="正方形/長方形 5">
            <a:extLst>
              <a:ext uri="{FF2B5EF4-FFF2-40B4-BE49-F238E27FC236}">
                <a16:creationId xmlns:a16="http://schemas.microsoft.com/office/drawing/2014/main" id="{6F4160B0-F3B5-4FFA-9E4E-53BCA668CF5D}"/>
              </a:ext>
            </a:extLst>
          </p:cNvPr>
          <p:cNvSpPr/>
          <p:nvPr/>
        </p:nvSpPr>
        <p:spPr>
          <a:xfrm>
            <a:off x="6665335" y="4388888"/>
            <a:ext cx="3985406" cy="41406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Calibri"/>
                <a:ea typeface="游ゴシック"/>
                <a:cs typeface="+mn-cs"/>
              </a:rPr>
              <a:t>ブログ</a:t>
            </a:r>
            <a:r>
              <a:rPr kumimoji="1" lang="en-US" altLang="ja-JP" sz="1400" b="1" i="0" u="none" strike="noStrike" kern="1200" cap="none" spc="0" normalizeH="0" baseline="0" noProof="0" dirty="0">
                <a:ln>
                  <a:noFill/>
                </a:ln>
                <a:solidFill>
                  <a:prstClr val="white"/>
                </a:solidFill>
                <a:effectLst/>
                <a:uLnTx/>
                <a:uFillTx/>
                <a:latin typeface="Calibri"/>
                <a:ea typeface="游ゴシック"/>
                <a:cs typeface="+mn-cs"/>
              </a:rPr>
              <a:t>de</a:t>
            </a:r>
            <a:r>
              <a:rPr kumimoji="1" lang="ja-JP" altLang="en-US" sz="1400" b="1" i="0" u="none" strike="noStrike" kern="1200" cap="none" spc="0" normalizeH="0" baseline="0" noProof="0" dirty="0">
                <a:ln>
                  <a:noFill/>
                </a:ln>
                <a:solidFill>
                  <a:prstClr val="white"/>
                </a:solidFill>
                <a:effectLst/>
                <a:uLnTx/>
                <a:uFillTx/>
                <a:latin typeface="Calibri"/>
                <a:ea typeface="游ゴシック"/>
                <a:cs typeface="+mn-cs"/>
              </a:rPr>
              <a:t>おうちワーク講座</a:t>
            </a:r>
          </a:p>
        </p:txBody>
      </p:sp>
      <p:sp>
        <p:nvSpPr>
          <p:cNvPr id="3" name="テキスト ボックス 2"/>
          <p:cNvSpPr txBox="1"/>
          <p:nvPr/>
        </p:nvSpPr>
        <p:spPr>
          <a:xfrm>
            <a:off x="6665335" y="3824658"/>
            <a:ext cx="376096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a:ea typeface="游ゴシック"/>
                <a:cs typeface="+mn-cs"/>
              </a:rPr>
              <a:t>→合計</a:t>
            </a:r>
            <a:r>
              <a:rPr kumimoji="1" lang="en-US" altLang="ja-JP" sz="1400" b="0" i="0" u="none" strike="noStrike" kern="1200" cap="none" spc="0" normalizeH="0" baseline="0" noProof="0" dirty="0">
                <a:ln>
                  <a:noFill/>
                </a:ln>
                <a:solidFill>
                  <a:prstClr val="black"/>
                </a:solidFill>
                <a:effectLst/>
                <a:uLnTx/>
                <a:uFillTx/>
                <a:latin typeface="Calibri"/>
                <a:ea typeface="游ゴシック"/>
                <a:cs typeface="+mn-cs"/>
              </a:rPr>
              <a:t>4</a:t>
            </a:r>
            <a:r>
              <a:rPr kumimoji="1" lang="ja-JP" altLang="en-US" sz="1400" b="0" i="0" u="none" strike="noStrike" kern="1200" cap="none" spc="0" normalizeH="0" baseline="0" noProof="0" dirty="0">
                <a:ln>
                  <a:noFill/>
                </a:ln>
                <a:solidFill>
                  <a:prstClr val="black"/>
                </a:solidFill>
                <a:effectLst/>
                <a:uLnTx/>
                <a:uFillTx/>
                <a:latin typeface="Calibri"/>
                <a:ea typeface="游ゴシック"/>
                <a:cs typeface="+mn-cs"/>
              </a:rPr>
              <a:t>日間の講義日程＋オンライン</a:t>
            </a:r>
            <a:r>
              <a:rPr kumimoji="1" lang="en-US" altLang="ja-JP" sz="1400" b="0" i="0" u="none" strike="noStrike" kern="1200" cap="none" spc="0" normalizeH="0" baseline="0" noProof="0" dirty="0">
                <a:ln>
                  <a:noFill/>
                </a:ln>
                <a:solidFill>
                  <a:prstClr val="black"/>
                </a:solidFill>
                <a:effectLst/>
                <a:uLnTx/>
                <a:uFillTx/>
                <a:latin typeface="Calibri"/>
                <a:ea typeface="游ゴシック"/>
                <a:cs typeface="+mn-cs"/>
              </a:rPr>
              <a:t>3</a:t>
            </a:r>
            <a:r>
              <a:rPr kumimoji="1" lang="ja-JP" altLang="en-US" sz="1400" b="0" i="0" u="none" strike="noStrike" kern="1200" cap="none" spc="0" normalizeH="0" baseline="0" noProof="0" dirty="0">
                <a:ln>
                  <a:noFill/>
                </a:ln>
                <a:solidFill>
                  <a:prstClr val="black"/>
                </a:solidFill>
                <a:effectLst/>
                <a:uLnTx/>
                <a:uFillTx/>
                <a:latin typeface="Calibri"/>
                <a:ea typeface="游ゴシック"/>
                <a:cs typeface="+mn-cs"/>
              </a:rPr>
              <a:t>か月間</a:t>
            </a:r>
          </a:p>
        </p:txBody>
      </p:sp>
      <p:sp>
        <p:nvSpPr>
          <p:cNvPr id="7" name="テキスト ボックス 6"/>
          <p:cNvSpPr txBox="1"/>
          <p:nvPr/>
        </p:nvSpPr>
        <p:spPr>
          <a:xfrm>
            <a:off x="6665335" y="4969510"/>
            <a:ext cx="376096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a:ea typeface="游ゴシック"/>
                <a:cs typeface="+mn-cs"/>
              </a:rPr>
              <a:t>→合計</a:t>
            </a:r>
            <a:r>
              <a:rPr kumimoji="1" lang="en-US" altLang="ja-JP" sz="1400" b="0" i="0" u="none" strike="noStrike" kern="1200" cap="none" spc="0" normalizeH="0" baseline="0" noProof="0" dirty="0">
                <a:ln>
                  <a:noFill/>
                </a:ln>
                <a:solidFill>
                  <a:prstClr val="black"/>
                </a:solidFill>
                <a:effectLst/>
                <a:uLnTx/>
                <a:uFillTx/>
                <a:latin typeface="Calibri"/>
                <a:ea typeface="游ゴシック"/>
                <a:cs typeface="+mn-cs"/>
              </a:rPr>
              <a:t>3</a:t>
            </a:r>
            <a:r>
              <a:rPr kumimoji="1" lang="ja-JP" altLang="en-US" sz="1400" b="0" i="0" u="none" strike="noStrike" kern="1200" cap="none" spc="0" normalizeH="0" baseline="0" noProof="0" dirty="0">
                <a:ln>
                  <a:noFill/>
                </a:ln>
                <a:solidFill>
                  <a:prstClr val="black"/>
                </a:solidFill>
                <a:effectLst/>
                <a:uLnTx/>
                <a:uFillTx/>
                <a:latin typeface="Calibri"/>
                <a:ea typeface="游ゴシック"/>
                <a:cs typeface="+mn-cs"/>
              </a:rPr>
              <a:t>日間の講義日程＋オンライン</a:t>
            </a:r>
            <a:r>
              <a:rPr kumimoji="1" lang="en-US" altLang="ja-JP" sz="1400" b="0" i="0" u="none" strike="noStrike" kern="1200" cap="none" spc="0" normalizeH="0" baseline="0" noProof="0" dirty="0">
                <a:ln>
                  <a:noFill/>
                </a:ln>
                <a:solidFill>
                  <a:prstClr val="black"/>
                </a:solidFill>
                <a:effectLst/>
                <a:uLnTx/>
                <a:uFillTx/>
                <a:latin typeface="Calibri"/>
                <a:ea typeface="游ゴシック"/>
                <a:cs typeface="+mn-cs"/>
              </a:rPr>
              <a:t>3</a:t>
            </a:r>
            <a:r>
              <a:rPr kumimoji="1" lang="ja-JP" altLang="en-US" sz="1400" b="0" i="0" u="none" strike="noStrike" kern="1200" cap="none" spc="0" normalizeH="0" baseline="0" noProof="0" dirty="0">
                <a:ln>
                  <a:noFill/>
                </a:ln>
                <a:solidFill>
                  <a:prstClr val="black"/>
                </a:solidFill>
                <a:effectLst/>
                <a:uLnTx/>
                <a:uFillTx/>
                <a:latin typeface="Calibri"/>
                <a:ea typeface="游ゴシック"/>
                <a:cs typeface="+mn-cs"/>
              </a:rPr>
              <a:t>か月間</a:t>
            </a:r>
          </a:p>
        </p:txBody>
      </p:sp>
    </p:spTree>
    <p:extLst>
      <p:ext uri="{BB962C8B-B14F-4D97-AF65-F5344CB8AC3E}">
        <p14:creationId xmlns:p14="http://schemas.microsoft.com/office/powerpoint/2010/main" val="3033664704"/>
      </p:ext>
    </p:extLst>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2F15AC-99DF-4BCF-A759-9CCB0FCA6F7C}"/>
              </a:ext>
            </a:extLst>
          </p:cNvPr>
          <p:cNvSpPr>
            <a:spLocks noGrp="1"/>
          </p:cNvSpPr>
          <p:nvPr>
            <p:ph type="title"/>
          </p:nvPr>
        </p:nvSpPr>
        <p:spPr/>
        <p:txBody>
          <a:bodyPr/>
          <a:lstStyle/>
          <a:p>
            <a:pPr algn="ctr"/>
            <a:r>
              <a:rPr lang="en-US" altLang="ja-JP" dirty="0"/>
              <a:t>1 Day </a:t>
            </a:r>
            <a:r>
              <a:rPr lang="en-US" altLang="ja-JP" dirty="0" err="1"/>
              <a:t>Wordpress</a:t>
            </a:r>
            <a:r>
              <a:rPr lang="ja-JP" altLang="en-US" dirty="0"/>
              <a:t>構築講座</a:t>
            </a:r>
            <a:endParaRPr lang="en-US" altLang="ja-JP" sz="3600" dirty="0"/>
          </a:p>
        </p:txBody>
      </p:sp>
      <p:sp>
        <p:nvSpPr>
          <p:cNvPr id="3" name="コンテンツ プレースホルダー 2">
            <a:extLst>
              <a:ext uri="{FF2B5EF4-FFF2-40B4-BE49-F238E27FC236}">
                <a16:creationId xmlns:a16="http://schemas.microsoft.com/office/drawing/2014/main" id="{591F4D62-F206-483A-9E72-0B8C5C607C15}"/>
              </a:ext>
            </a:extLst>
          </p:cNvPr>
          <p:cNvSpPr>
            <a:spLocks noGrp="1"/>
          </p:cNvSpPr>
          <p:nvPr>
            <p:ph sz="quarter" idx="4"/>
          </p:nvPr>
        </p:nvSpPr>
        <p:spPr>
          <a:xfrm>
            <a:off x="862489" y="1630134"/>
            <a:ext cx="10518776" cy="4789052"/>
          </a:xfrm>
        </p:spPr>
        <p:txBody>
          <a:bodyPr>
            <a:normAutofit/>
          </a:bodyPr>
          <a:lstStyle/>
          <a:p>
            <a:pPr marL="0" indent="0">
              <a:buNone/>
            </a:pPr>
            <a:r>
              <a:rPr lang="ja-JP" altLang="en-US" sz="2400" dirty="0">
                <a:solidFill>
                  <a:schemeClr val="dk1"/>
                </a:solidFill>
              </a:rPr>
              <a:t>初心者が必ず躓くブログ開設を</a:t>
            </a:r>
            <a:r>
              <a:rPr lang="ja-JP" altLang="en-US" sz="2400" dirty="0" err="1">
                <a:solidFill>
                  <a:schemeClr val="dk1"/>
                </a:solidFill>
              </a:rPr>
              <a:t>で</a:t>
            </a:r>
            <a:r>
              <a:rPr lang="ja-JP" altLang="en-US" sz="2400" dirty="0">
                <a:solidFill>
                  <a:schemeClr val="dk1"/>
                </a:solidFill>
              </a:rPr>
              <a:t>講師がつきっきりで徹底サポート！</a:t>
            </a:r>
            <a:endParaRPr lang="en-US" altLang="ja-JP" sz="2400" b="1" dirty="0">
              <a:solidFill>
                <a:schemeClr val="dk1"/>
              </a:solidFill>
            </a:endParaRPr>
          </a:p>
          <a:p>
            <a:pPr lvl="1"/>
            <a:r>
              <a:rPr lang="ja-JP" altLang="en-US" sz="2000" b="1" dirty="0">
                <a:solidFill>
                  <a:schemeClr val="dk1"/>
                </a:solidFill>
              </a:rPr>
              <a:t>ドメイン取得、サーバー設定</a:t>
            </a:r>
            <a:endParaRPr lang="en-US" altLang="ja-JP" sz="2000" b="1" dirty="0">
              <a:solidFill>
                <a:schemeClr val="dk1"/>
              </a:solidFill>
            </a:endParaRPr>
          </a:p>
          <a:p>
            <a:pPr lvl="1"/>
            <a:r>
              <a:rPr lang="en-US" altLang="ja-JP" sz="2000" b="1" dirty="0">
                <a:solidFill>
                  <a:schemeClr val="dk1"/>
                </a:solidFill>
              </a:rPr>
              <a:t>SSL</a:t>
            </a:r>
            <a:r>
              <a:rPr lang="ja-JP" altLang="en-US" sz="2000" b="1" dirty="0">
                <a:solidFill>
                  <a:schemeClr val="dk1"/>
                </a:solidFill>
              </a:rPr>
              <a:t>化</a:t>
            </a:r>
            <a:endParaRPr lang="en-US" altLang="ja-JP" sz="2000" b="1" dirty="0">
              <a:solidFill>
                <a:schemeClr val="dk1"/>
              </a:solidFill>
            </a:endParaRPr>
          </a:p>
          <a:p>
            <a:pPr lvl="1"/>
            <a:r>
              <a:rPr lang="en-US" altLang="ja-JP" sz="2000" b="1" dirty="0" err="1">
                <a:solidFill>
                  <a:schemeClr val="dk1"/>
                </a:solidFill>
              </a:rPr>
              <a:t>Wordpress</a:t>
            </a:r>
            <a:r>
              <a:rPr lang="ja-JP" altLang="en-US" sz="2000" b="1" dirty="0">
                <a:solidFill>
                  <a:schemeClr val="dk1"/>
                </a:solidFill>
              </a:rPr>
              <a:t>インストール</a:t>
            </a:r>
            <a:endParaRPr lang="ja-JP" altLang="en-US" sz="2000" b="1" dirty="0"/>
          </a:p>
          <a:p>
            <a:pPr lvl="1"/>
            <a:r>
              <a:rPr lang="en-US" altLang="ja-JP" sz="2000" b="1" dirty="0" err="1"/>
              <a:t>Wordpress</a:t>
            </a:r>
            <a:r>
              <a:rPr lang="ja-JP" altLang="en-US" sz="2000" b="1" dirty="0"/>
              <a:t>プラグイン設定</a:t>
            </a:r>
            <a:endParaRPr lang="en-US" altLang="ja-JP" sz="2000" b="1" dirty="0"/>
          </a:p>
          <a:p>
            <a:pPr lvl="1"/>
            <a:r>
              <a:rPr kumimoji="1" lang="en-US" altLang="ja-JP" sz="2000" b="1" dirty="0" err="1"/>
              <a:t>Wordoress</a:t>
            </a:r>
            <a:r>
              <a:rPr kumimoji="1" lang="ja-JP" altLang="en-US" sz="2000" b="1" dirty="0"/>
              <a:t>の使い方</a:t>
            </a:r>
            <a:endParaRPr kumimoji="1" lang="en-US" altLang="ja-JP" sz="2000" b="1" dirty="0"/>
          </a:p>
          <a:p>
            <a:pPr lvl="1"/>
            <a:r>
              <a:rPr lang="ja-JP" altLang="en-US" sz="2000" b="1" dirty="0"/>
              <a:t>メニューの設定</a:t>
            </a:r>
            <a:endParaRPr lang="en-US" altLang="ja-JP" sz="2000" b="1" dirty="0"/>
          </a:p>
          <a:p>
            <a:pPr lvl="1"/>
            <a:r>
              <a:rPr kumimoji="1" lang="ja-JP" altLang="en-US" sz="2000" b="1" dirty="0"/>
              <a:t>サイトバナー設定</a:t>
            </a:r>
          </a:p>
        </p:txBody>
      </p:sp>
      <p:sp>
        <p:nvSpPr>
          <p:cNvPr id="6" name="正方形/長方形 5">
            <a:extLst>
              <a:ext uri="{FF2B5EF4-FFF2-40B4-BE49-F238E27FC236}">
                <a16:creationId xmlns:a16="http://schemas.microsoft.com/office/drawing/2014/main" id="{45522EF4-B3C0-4E05-8D05-D8761D10F76A}"/>
              </a:ext>
            </a:extLst>
          </p:cNvPr>
          <p:cNvSpPr/>
          <p:nvPr/>
        </p:nvSpPr>
        <p:spPr>
          <a:xfrm>
            <a:off x="7533736" y="4246"/>
            <a:ext cx="4658264" cy="383944"/>
          </a:xfrm>
          <a:prstGeom prst="rect">
            <a:avLst/>
          </a:prstGeom>
          <a:solidFill>
            <a:schemeClr val="accent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ブログ</a:t>
            </a:r>
            <a:r>
              <a:rPr kumimoji="1" lang="en-US" altLang="ja-JP" b="1" dirty="0"/>
              <a:t>de</a:t>
            </a:r>
            <a:r>
              <a:rPr kumimoji="1" lang="ja-JP" altLang="en-US" b="1" dirty="0"/>
              <a:t>おうちワーク講座トータルパック</a:t>
            </a:r>
          </a:p>
        </p:txBody>
      </p:sp>
      <p:pic>
        <p:nvPicPr>
          <p:cNvPr id="9" name="Picture 2" descr="ã¯ãªãã¯ããã¨æ°ããã¦ã£ã³ãã¦ã§éãã¾ã">
            <a:extLst>
              <a:ext uri="{FF2B5EF4-FFF2-40B4-BE49-F238E27FC236}">
                <a16:creationId xmlns:a16="http://schemas.microsoft.com/office/drawing/2014/main" id="{0E7F29F3-8AE3-43CF-ADB5-DCEC443D444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7114" y="4421027"/>
            <a:ext cx="3507578" cy="194614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yuka\Downloads\20190113112752_photo\20190113112752_photo\96e39c86b875c43c3bd4a996948d29d0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2141" y="2137152"/>
            <a:ext cx="4184230" cy="2791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80333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2F15AC-99DF-4BCF-A759-9CCB0FCA6F7C}"/>
              </a:ext>
            </a:extLst>
          </p:cNvPr>
          <p:cNvSpPr>
            <a:spLocks noGrp="1"/>
          </p:cNvSpPr>
          <p:nvPr>
            <p:ph type="title"/>
          </p:nvPr>
        </p:nvSpPr>
        <p:spPr/>
        <p:txBody>
          <a:bodyPr>
            <a:normAutofit/>
          </a:bodyPr>
          <a:lstStyle/>
          <a:p>
            <a:r>
              <a:rPr lang="ja-JP" altLang="en-US" dirty="0"/>
              <a:t>アドセンス審査徹底サポート講座</a:t>
            </a:r>
            <a:endParaRPr lang="en-US" altLang="ja-JP" dirty="0"/>
          </a:p>
        </p:txBody>
      </p:sp>
      <p:sp>
        <p:nvSpPr>
          <p:cNvPr id="3" name="コンテンツ プレースホルダー 2">
            <a:extLst>
              <a:ext uri="{FF2B5EF4-FFF2-40B4-BE49-F238E27FC236}">
                <a16:creationId xmlns:a16="http://schemas.microsoft.com/office/drawing/2014/main" id="{591F4D62-F206-483A-9E72-0B8C5C607C15}"/>
              </a:ext>
            </a:extLst>
          </p:cNvPr>
          <p:cNvSpPr>
            <a:spLocks noGrp="1"/>
          </p:cNvSpPr>
          <p:nvPr>
            <p:ph sz="quarter" idx="4"/>
          </p:nvPr>
        </p:nvSpPr>
        <p:spPr>
          <a:xfrm>
            <a:off x="836612" y="1772337"/>
            <a:ext cx="10518776" cy="4306529"/>
          </a:xfrm>
        </p:spPr>
        <p:txBody>
          <a:bodyPr>
            <a:normAutofit/>
          </a:bodyPr>
          <a:lstStyle/>
          <a:p>
            <a:pPr marL="0" indent="0">
              <a:buNone/>
            </a:pPr>
            <a:r>
              <a:rPr kumimoji="1" lang="ja-JP" altLang="en-US" b="1" dirty="0">
                <a:solidFill>
                  <a:srgbClr val="FF0000"/>
                </a:solidFill>
              </a:rPr>
              <a:t>合格率</a:t>
            </a:r>
            <a:r>
              <a:rPr kumimoji="1" lang="en-US" altLang="ja-JP" b="1" dirty="0">
                <a:solidFill>
                  <a:srgbClr val="FF0000"/>
                </a:solidFill>
              </a:rPr>
              <a:t>100</a:t>
            </a:r>
            <a:r>
              <a:rPr kumimoji="1" lang="ja-JP" altLang="en-US" b="1" dirty="0">
                <a:solidFill>
                  <a:srgbClr val="FF0000"/>
                </a:solidFill>
              </a:rPr>
              <a:t>％！</a:t>
            </a:r>
            <a:r>
              <a:rPr kumimoji="1" lang="ja-JP" altLang="en-US" dirty="0"/>
              <a:t>受講生がアドセンス合格まで徹底サポート！</a:t>
            </a:r>
            <a:endParaRPr kumimoji="1" lang="en-US" altLang="ja-JP" dirty="0"/>
          </a:p>
          <a:p>
            <a:pPr lvl="1"/>
            <a:r>
              <a:rPr lang="ja-JP" altLang="en-US" sz="2000" b="1" dirty="0"/>
              <a:t>アドセンス合格</a:t>
            </a:r>
            <a:r>
              <a:rPr lang="en-US" altLang="ja-JP" sz="2000" b="1" dirty="0"/>
              <a:t>100</a:t>
            </a:r>
            <a:r>
              <a:rPr lang="ja-JP" altLang="en-US" sz="2000" b="1" dirty="0"/>
              <a:t>％！審査通過の為の合格ブログの作り方マニュアル</a:t>
            </a:r>
            <a:endParaRPr lang="en-US" altLang="ja-JP" sz="2000" b="1" dirty="0"/>
          </a:p>
          <a:p>
            <a:pPr lvl="1"/>
            <a:r>
              <a:rPr lang="ja-JP" altLang="en-US" sz="2000" b="1" dirty="0">
                <a:solidFill>
                  <a:schemeClr val="dk1"/>
                </a:solidFill>
              </a:rPr>
              <a:t>審査用ブログ構築</a:t>
            </a:r>
            <a:endParaRPr lang="en-US" altLang="ja-JP" sz="2000" b="1" dirty="0">
              <a:solidFill>
                <a:schemeClr val="dk1"/>
              </a:solidFill>
            </a:endParaRPr>
          </a:p>
          <a:p>
            <a:pPr lvl="1"/>
            <a:r>
              <a:rPr lang="ja-JP" altLang="en-US" sz="2000" b="1" dirty="0">
                <a:solidFill>
                  <a:schemeClr val="dk1"/>
                </a:solidFill>
              </a:rPr>
              <a:t>記事の書き方</a:t>
            </a:r>
            <a:endParaRPr lang="en-US" altLang="ja-JP" sz="2000" b="1" dirty="0">
              <a:solidFill>
                <a:schemeClr val="dk1"/>
              </a:solidFill>
            </a:endParaRPr>
          </a:p>
          <a:p>
            <a:pPr lvl="1"/>
            <a:r>
              <a:rPr lang="ja-JP" altLang="en-US" sz="2000" b="1" dirty="0">
                <a:solidFill>
                  <a:schemeClr val="dk1"/>
                </a:solidFill>
              </a:rPr>
              <a:t>審査前チェック</a:t>
            </a:r>
            <a:endParaRPr lang="en-US" altLang="ja-JP" sz="2000" b="1" dirty="0">
              <a:solidFill>
                <a:schemeClr val="dk1"/>
              </a:solidFill>
            </a:endParaRPr>
          </a:p>
          <a:p>
            <a:pPr lvl="1"/>
            <a:r>
              <a:rPr lang="ja-JP" altLang="en-US" sz="2000" b="1" dirty="0">
                <a:solidFill>
                  <a:schemeClr val="dk1"/>
                </a:solidFill>
              </a:rPr>
              <a:t>合格までのフォロー</a:t>
            </a:r>
            <a:endParaRPr lang="ja-JP" altLang="en-US" sz="2000" b="1" dirty="0"/>
          </a:p>
          <a:p>
            <a:pPr marL="0" indent="0">
              <a:buNone/>
            </a:pPr>
            <a:endParaRPr kumimoji="1" lang="ja-JP" altLang="en-US" dirty="0"/>
          </a:p>
        </p:txBody>
      </p:sp>
      <p:sp>
        <p:nvSpPr>
          <p:cNvPr id="5" name="正方形/長方形 4">
            <a:extLst>
              <a:ext uri="{FF2B5EF4-FFF2-40B4-BE49-F238E27FC236}">
                <a16:creationId xmlns:a16="http://schemas.microsoft.com/office/drawing/2014/main" id="{45522EF4-B3C0-4E05-8D05-D8761D10F76A}"/>
              </a:ext>
            </a:extLst>
          </p:cNvPr>
          <p:cNvSpPr/>
          <p:nvPr/>
        </p:nvSpPr>
        <p:spPr>
          <a:xfrm>
            <a:off x="7533736" y="4246"/>
            <a:ext cx="4658264" cy="383944"/>
          </a:xfrm>
          <a:prstGeom prst="rect">
            <a:avLst/>
          </a:prstGeom>
          <a:solidFill>
            <a:schemeClr val="accent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ブログ</a:t>
            </a:r>
            <a:r>
              <a:rPr kumimoji="1" lang="en-US" altLang="ja-JP" b="1" dirty="0"/>
              <a:t>de</a:t>
            </a:r>
            <a:r>
              <a:rPr kumimoji="1" lang="ja-JP" altLang="en-US" b="1" dirty="0"/>
              <a:t>おうちワーク講座トータルパック</a:t>
            </a:r>
          </a:p>
        </p:txBody>
      </p:sp>
      <p:pic>
        <p:nvPicPr>
          <p:cNvPr id="2050" name="Picture 2" descr="C:\Users\yuka\Downloads\20190113112752_photo\20190113112752_photo\5ad3b617bcb094e9420202918dd26e5a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2976" y="3438386"/>
            <a:ext cx="4427626" cy="2954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047229"/>
      </p:ext>
    </p:extLst>
  </p:cSld>
  <p:clrMapOvr>
    <a:masterClrMapping/>
  </p:clrMapOvr>
</p:sld>
</file>

<file path=ppt/theme/theme1.xml><?xml version="1.0" encoding="utf-8"?>
<a:theme xmlns:a="http://schemas.openxmlformats.org/drawingml/2006/main" name="Office テーマ">
  <a:themeElements>
    <a:clrScheme name="Office テーマ">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ユーザー定義 1">
      <a:majorFont>
        <a:latin typeface="Calibri"/>
        <a:ea typeface="游ゴシック"/>
        <a:cs typeface=""/>
      </a:majorFont>
      <a:minorFont>
        <a:latin typeface="Calibri"/>
        <a:ea typeface="游ゴシック"/>
        <a:cs typeface=""/>
      </a:minorFont>
    </a:fontScheme>
    <a:fmtScheme name="Office テーマ">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改）PPT.potx" id="{DA7C6C7A-28DE-4BFF-9DE8-D722388BF639}" vid="{C1A4CB0F-0447-4285-9E48-4454D2D9F1DE}"/>
    </a:ext>
  </a:extLst>
</a:theme>
</file>

<file path=ppt/theme/theme3.xml><?xml version="1.0" encoding="utf-8"?>
<a:theme xmlns:a="http://schemas.openxmlformats.org/drawingml/2006/main" name="2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改）PPT.potx" id="{DA7C6C7A-28DE-4BFF-9DE8-D722388BF639}" vid="{C1A4CB0F-0447-4285-9E48-4454D2D9F1DE}"/>
    </a:ext>
  </a:extLst>
</a:theme>
</file>

<file path=ppt/theme/theme4.xml><?xml version="1.0" encoding="utf-8"?>
<a:theme xmlns:a="http://schemas.openxmlformats.org/drawingml/2006/main" name="3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1">
      <a:majorFont>
        <a:latin typeface="Calibri"/>
        <a:ea typeface="游ゴシック"/>
        <a:cs typeface=""/>
      </a:majorFont>
      <a:minorFont>
        <a:latin typeface="Calibri"/>
        <a:ea typeface="游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おうちワーク協会（黄）.potx" id="{9D07D811-D2F7-4135-AF89-68FE4A91A5E2}" vid="{7448A7B4-24EF-46A0-9279-8EEC0B5209E3}"/>
    </a:ext>
  </a:extLst>
</a:theme>
</file>

<file path=ppt/theme/theme5.xml><?xml version="1.0" encoding="utf-8"?>
<a:theme xmlns:a="http://schemas.openxmlformats.org/drawingml/2006/main" name="4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改）PPT.potx" id="{DA7C6C7A-28DE-4BFF-9DE8-D722388BF639}" vid="{C1A4CB0F-0447-4285-9E48-4454D2D9F1DE}"/>
    </a:ext>
  </a:extLst>
</a:theme>
</file>

<file path=ppt/theme/theme6.xml><?xml version="1.0" encoding="utf-8"?>
<a:theme xmlns:a="http://schemas.openxmlformats.org/drawingml/2006/main" name="Office テーマ">
  <a:themeElements>
    <a:clrScheme name="Office テーマ">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テーマ">
      <a:majorFont>
        <a:latin typeface="Calibri"/>
        <a:ea typeface="Calibri"/>
        <a:cs typeface="Calibri"/>
      </a:majorFont>
      <a:minorFont>
        <a:latin typeface="Helvetica"/>
        <a:ea typeface="Helvetica"/>
        <a:cs typeface="Helvetica"/>
      </a:minorFont>
    </a:fontScheme>
    <a:fmtScheme name="Office テーマ">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6997</TotalTime>
  <Words>4281</Words>
  <Application>Microsoft Office PowerPoint</Application>
  <PresentationFormat>ワイド画面</PresentationFormat>
  <Paragraphs>829</Paragraphs>
  <Slides>108</Slides>
  <Notes>0</Notes>
  <HiddenSlides>0</HiddenSlides>
  <MMClips>0</MMClips>
  <ScaleCrop>false</ScaleCrop>
  <HeadingPairs>
    <vt:vector size="6" baseType="variant">
      <vt:variant>
        <vt:lpstr>使用されているフォント</vt:lpstr>
      </vt:variant>
      <vt:variant>
        <vt:i4>14</vt:i4>
      </vt:variant>
      <vt:variant>
        <vt:lpstr>テーマ</vt:lpstr>
      </vt:variant>
      <vt:variant>
        <vt:i4>5</vt:i4>
      </vt:variant>
      <vt:variant>
        <vt:lpstr>スライド タイトル</vt:lpstr>
      </vt:variant>
      <vt:variant>
        <vt:i4>108</vt:i4>
      </vt:variant>
    </vt:vector>
  </HeadingPairs>
  <TitlesOfParts>
    <vt:vector size="127" baseType="lpstr">
      <vt:lpstr>07やさしさゴシック手書き</vt:lpstr>
      <vt:lpstr>HGPｺﾞｼｯｸE</vt:lpstr>
      <vt:lpstr>Meiryo UI</vt:lpstr>
      <vt:lpstr>ＭＳ Ｐゴシック</vt:lpstr>
      <vt:lpstr>UD デジタル 教科書体 NK-B</vt:lpstr>
      <vt:lpstr>UD デジタル 教科書体 NK-R</vt:lpstr>
      <vt:lpstr>UD デジタル 教科書体 N-R</vt:lpstr>
      <vt:lpstr>Yu Gothic UI Semibold</vt:lpstr>
      <vt:lpstr>Yu Gothic UI Semilight</vt:lpstr>
      <vt:lpstr>游ゴシック</vt:lpstr>
      <vt:lpstr>游ゴシック Light</vt:lpstr>
      <vt:lpstr>Arial</vt:lpstr>
      <vt:lpstr>Calibri</vt:lpstr>
      <vt:lpstr>Wingdings</vt:lpstr>
      <vt:lpstr>Office テーマ</vt:lpstr>
      <vt:lpstr>1_Office テーマ</vt:lpstr>
      <vt:lpstr>2_Office テーマ</vt:lpstr>
      <vt:lpstr>3_Office テーマ</vt:lpstr>
      <vt:lpstr>4_Office テーマ</vt:lpstr>
      <vt:lpstr>お金のソムリエ協会会員様向け  いますぐネットビジネスで 妻社長になる方法</vt:lpstr>
      <vt:lpstr>本日のセミナーのGOAL</vt:lpstr>
      <vt:lpstr>一般社団法人日本おうちワーク協会</vt:lpstr>
      <vt:lpstr>雑誌掲載</vt:lpstr>
      <vt:lpstr>PowerPoint プレゼンテーション</vt:lpstr>
      <vt:lpstr>PowerPoint プレゼンテーション</vt:lpstr>
      <vt:lpstr>PowerPoint プレゼンテーション</vt:lpstr>
      <vt:lpstr>PowerPoint プレゼンテーション</vt:lpstr>
      <vt:lpstr>一般社団法人日本おうちワーク協会代表理事 かみうらゆか 上浦有賀 ～ブログアフィリエイトはお任せ！～</vt:lpstr>
      <vt:lpstr>PowerPoint プレゼンテーション</vt:lpstr>
      <vt:lpstr>ブログアフィリエイトの実績</vt:lpstr>
      <vt:lpstr>ブログ指導実績</vt:lpstr>
      <vt:lpstr>PowerPoint プレゼンテーション</vt:lpstr>
      <vt:lpstr>実績者のストーリー（杉山講師の場合）</vt:lpstr>
      <vt:lpstr>実績者のストーリー（後藤講師の場合）</vt:lpstr>
      <vt:lpstr>実績者のストーリー（辻講師の場合）</vt:lpstr>
      <vt:lpstr>実績者のストーリー（古川講師の場合）</vt:lpstr>
      <vt:lpstr>はじめての ブログアフィリエイト</vt:lpstr>
      <vt:lpstr>妻社長にブログアフィリエイトがおすすめな理由</vt:lpstr>
      <vt:lpstr>PowerPoint プレゼンテーション</vt:lpstr>
      <vt:lpstr>アフィリエイト（WEB広告）とは？</vt:lpstr>
      <vt:lpstr>WEB広告の種類</vt:lpstr>
      <vt:lpstr>PowerPoint プレゼンテーション</vt:lpstr>
      <vt:lpstr>クリック報酬型</vt:lpstr>
      <vt:lpstr>クリック報酬型</vt:lpstr>
      <vt:lpstr>クリック報酬型</vt:lpstr>
      <vt:lpstr>クリック報酬型</vt:lpstr>
      <vt:lpstr>インプレッション報酬型</vt:lpstr>
      <vt:lpstr>インプレッション報酬型</vt:lpstr>
      <vt:lpstr>成果報酬型</vt:lpstr>
      <vt:lpstr>成果報酬型</vt:lpstr>
      <vt:lpstr>成果報酬型</vt:lpstr>
      <vt:lpstr>PowerPoint プレゼンテーション</vt:lpstr>
      <vt:lpstr>WEB広告業界はまだまだ成長市場</vt:lpstr>
      <vt:lpstr>アフィリエイトも前年比12％以上の成長市場</vt:lpstr>
      <vt:lpstr>アフィリエイトへ取り組み者の平均月収</vt:lpstr>
      <vt:lpstr>初期投資が低コストではじめられる</vt:lpstr>
      <vt:lpstr>ブログを仕事にする 3つのステップ</vt:lpstr>
      <vt:lpstr>ブログを仕事にする3つのステップ</vt:lpstr>
      <vt:lpstr>ブログを仕事にする3つのステップ</vt:lpstr>
      <vt:lpstr>STEP1　ブログを自分で立ち上げる</vt:lpstr>
      <vt:lpstr>ワードプレスは「テーマテンプレート」買うと すぐにキレイなサイトができあがる！</vt:lpstr>
      <vt:lpstr>なぜ、アメブロなどの無料ブログではダメなの？</vt:lpstr>
      <vt:lpstr>ブログを仕事にする3つのステップ</vt:lpstr>
      <vt:lpstr>PowerPoint プレゼンテーション</vt:lpstr>
      <vt:lpstr>PowerPoint プレゼンテーション</vt:lpstr>
      <vt:lpstr>PowerPoint プレゼンテーション</vt:lpstr>
      <vt:lpstr>WEB広告の種類</vt:lpstr>
      <vt:lpstr>Googleが初心者におすすめな３つの理由</vt:lpstr>
      <vt:lpstr>Googleアドセンスの仕組み</vt:lpstr>
      <vt:lpstr>ブログを仕事にする3つのステップ</vt:lpstr>
      <vt:lpstr>PowerPoint プレゼンテーション</vt:lpstr>
      <vt:lpstr>どうしてブログで収益化できるの？</vt:lpstr>
      <vt:lpstr>どうしてブログで収益化できるの？</vt:lpstr>
      <vt:lpstr>どうしてブログで収益化できるの？</vt:lpstr>
      <vt:lpstr>どうしてブログで収益化できるの？</vt:lpstr>
      <vt:lpstr>PowerPoint プレゼンテーション</vt:lpstr>
      <vt:lpstr>ブログを仕事にする3つのステップ</vt:lpstr>
      <vt:lpstr>STEP３：アクセスが集まる記事を書く</vt:lpstr>
      <vt:lpstr>STEP3－1. ブログの記事のネタ選び（需要＞供給）</vt:lpstr>
      <vt:lpstr>STEP3－1. ブログの記事のネタ選び（需要＞供給）</vt:lpstr>
      <vt:lpstr>STEP3－1. ブログの記事のネタ選び（需要＞供給）</vt:lpstr>
      <vt:lpstr>STEP3－1. ブログの記事のネタ選び（需要＞供給）</vt:lpstr>
      <vt:lpstr>STEP3－1. ブログの記事のネタ選び（需要＞供給）</vt:lpstr>
      <vt:lpstr>STEP3－1. ブログの記事のネタ選び（需要＞供給）</vt:lpstr>
      <vt:lpstr>STEP3－2. キーワード選定とタイトル付け</vt:lpstr>
      <vt:lpstr>STEP3－2. キーワード選定とタイトル付け</vt:lpstr>
      <vt:lpstr>STEP3－3. アクセスを集める為のライティング</vt:lpstr>
      <vt:lpstr>PowerPoint プレゼンテーション</vt:lpstr>
      <vt:lpstr>PowerPoint プレゼンテーション</vt:lpstr>
      <vt:lpstr>STEP３：アクセスが集まる記事を書く</vt:lpstr>
      <vt:lpstr>ブログを仕事にする3つのステップ</vt:lpstr>
      <vt:lpstr>ブログアフィリエイトで成功する条件</vt:lpstr>
      <vt:lpstr>PowerPoint プレゼンテーション</vt:lpstr>
      <vt:lpstr>PowerPoint プレゼンテーション</vt:lpstr>
      <vt:lpstr>実績者のストーリー（樋口講師の場合）</vt:lpstr>
      <vt:lpstr>実績者のストーリー（大沼講師の場合）</vt:lpstr>
      <vt:lpstr>PowerPoint プレゼンテーション</vt:lpstr>
      <vt:lpstr>アクセスが集まるブログ 実演＆実例大公開！！</vt:lpstr>
      <vt:lpstr>実演！アクセスが集まるブログの作り方</vt:lpstr>
      <vt:lpstr>　　ネタ選び〜KW選定〜タイトル作成を実演</vt:lpstr>
      <vt:lpstr>大公開！これが成功ブログの実例です①</vt:lpstr>
      <vt:lpstr>大公開！これが成功ブログの実例です②</vt:lpstr>
      <vt:lpstr>ブログで成功するための秘訣</vt:lpstr>
      <vt:lpstr>ブログアフィリエイトの ありえないＲＯＩ</vt:lpstr>
      <vt:lpstr>ブログはWEB上の不動産</vt:lpstr>
      <vt:lpstr>PowerPoint プレゼンテーション</vt:lpstr>
      <vt:lpstr>PowerPoint プレゼンテーション</vt:lpstr>
      <vt:lpstr>PowerPoint プレゼンテーション</vt:lpstr>
      <vt:lpstr>小休憩</vt:lpstr>
      <vt:lpstr>PowerPoint プレゼンテーション</vt:lpstr>
      <vt:lpstr>ブログdeおうちワーク講座の目標とゴール</vt:lpstr>
      <vt:lpstr>ブログdeおうちワーク講座</vt:lpstr>
      <vt:lpstr>GAOLまでの道のり</vt:lpstr>
      <vt:lpstr>PowerPoint プレゼンテーション</vt:lpstr>
      <vt:lpstr>2つの講座コースの内容</vt:lpstr>
      <vt:lpstr>4月下旬開催 オンライン講座の日程</vt:lpstr>
      <vt:lpstr>1 Day Wordpress構築講座</vt:lpstr>
      <vt:lpstr>アドセンス審査徹底サポート講座</vt:lpstr>
      <vt:lpstr>講座</vt:lpstr>
      <vt:lpstr>ブログdeおうちワーク講義スタイル</vt:lpstr>
      <vt:lpstr>ブログdeおうちワーク 講座動画</vt:lpstr>
      <vt:lpstr>オンラインサポート</vt:lpstr>
      <vt:lpstr>PowerPoint プレゼンテーション</vt:lpstr>
      <vt:lpstr>ご参加特典</vt:lpstr>
      <vt:lpstr>講座価格</vt:lpstr>
      <vt:lpstr>LINE@登録で参加特典プレゼント</vt:lpstr>
      <vt:lpstr>Back Chart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在宅・隙間時間で働ける ～女性向けおうち起業セミナー</dc:title>
  <dc:creator>YUKA KAMIURA</dc:creator>
  <cp:lastModifiedBy>美沙 町田</cp:lastModifiedBy>
  <cp:revision>319</cp:revision>
  <dcterms:created xsi:type="dcterms:W3CDTF">2019-03-13T16:51:02Z</dcterms:created>
  <dcterms:modified xsi:type="dcterms:W3CDTF">2019-06-03T12:34:13Z</dcterms:modified>
</cp:coreProperties>
</file>